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300" r:id="rId2"/>
    <p:sldId id="301" r:id="rId3"/>
    <p:sldId id="303" r:id="rId4"/>
    <p:sldId id="310" r:id="rId5"/>
    <p:sldId id="304" r:id="rId6"/>
    <p:sldId id="308" r:id="rId7"/>
    <p:sldId id="306" r:id="rId8"/>
    <p:sldId id="309" r:id="rId9"/>
    <p:sldId id="311" r:id="rId10"/>
    <p:sldId id="312" r:id="rId11"/>
  </p:sldIdLst>
  <p:sldSz cx="10799763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2" userDrawn="1">
          <p15:clr>
            <a:srgbClr val="A4A3A4"/>
          </p15:clr>
        </p15:guide>
        <p15:guide id="2" pos="34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8BC9"/>
    <a:srgbClr val="F2F2F2"/>
    <a:srgbClr val="5BFF84"/>
    <a:srgbClr val="3CDA87"/>
    <a:srgbClr val="11937A"/>
    <a:srgbClr val="1A87A3"/>
    <a:srgbClr val="4FDBC1"/>
    <a:srgbClr val="FFF6FF"/>
    <a:srgbClr val="CAC3E4"/>
    <a:srgbClr val="8878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85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2724" y="72"/>
      </p:cViewPr>
      <p:guideLst>
        <p:guide orient="horz" pos="3402"/>
        <p:guide pos="340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B0AC5-7DF1-4C74-ACAC-057F2A0DDDD1}" type="datetimeFigureOut">
              <a:rPr lang="en-US" smtClean="0"/>
              <a:t>5/15/2020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50A99-8443-4DB0-BEB3-4A111503C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556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A8C1-2A10-4D88-BA1A-64DF1AC1D954}" type="datetimeFigureOut">
              <a:rPr lang="en-US" smtClean="0"/>
              <a:t>5/15/2020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C527E-9425-446D-9D9D-BD3217649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67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A8C1-2A10-4D88-BA1A-64DF1AC1D954}" type="datetimeFigureOut">
              <a:rPr lang="en-US" smtClean="0"/>
              <a:t>5/15/2020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C527E-9425-446D-9D9D-BD3217649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13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A8C1-2A10-4D88-BA1A-64DF1AC1D954}" type="datetimeFigureOut">
              <a:rPr lang="en-US" smtClean="0"/>
              <a:t>5/15/2020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C527E-9425-446D-9D9D-BD3217649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023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A8C1-2A10-4D88-BA1A-64DF1AC1D954}" type="datetimeFigureOut">
              <a:rPr lang="en-US" smtClean="0"/>
              <a:t>5/15/2020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C527E-9425-446D-9D9D-BD3217649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202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A8C1-2A10-4D88-BA1A-64DF1AC1D954}" type="datetimeFigureOut">
              <a:rPr lang="en-US" smtClean="0"/>
              <a:t>5/15/2020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C527E-9425-446D-9D9D-BD3217649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393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A8C1-2A10-4D88-BA1A-64DF1AC1D954}" type="datetimeFigureOut">
              <a:rPr lang="en-US" smtClean="0"/>
              <a:t>5/15/2020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C527E-9425-446D-9D9D-BD3217649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33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A8C1-2A10-4D88-BA1A-64DF1AC1D954}" type="datetimeFigureOut">
              <a:rPr lang="en-US" smtClean="0"/>
              <a:t>5/15/2020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C527E-9425-446D-9D9D-BD3217649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126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A8C1-2A10-4D88-BA1A-64DF1AC1D954}" type="datetimeFigureOut">
              <a:rPr lang="en-US" smtClean="0"/>
              <a:t>5/15/2020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C527E-9425-446D-9D9D-BD3217649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279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A8C1-2A10-4D88-BA1A-64DF1AC1D954}" type="datetimeFigureOut">
              <a:rPr lang="en-US" smtClean="0"/>
              <a:t>5/15/2020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C527E-9425-446D-9D9D-BD3217649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983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A8C1-2A10-4D88-BA1A-64DF1AC1D954}" type="datetimeFigureOut">
              <a:rPr lang="en-US" smtClean="0"/>
              <a:t>5/15/2020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C527E-9425-446D-9D9D-BD3217649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932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DA8C1-2A10-4D88-BA1A-64DF1AC1D954}" type="datetimeFigureOut">
              <a:rPr lang="en-US" smtClean="0"/>
              <a:t>5/15/2020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C527E-9425-446D-9D9D-BD3217649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987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DA8C1-2A10-4D88-BA1A-64DF1AC1D954}" type="datetimeFigureOut">
              <a:rPr lang="en-US" smtClean="0"/>
              <a:t>5/15/2020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C527E-9425-446D-9D9D-BD3217649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572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/>
          <p:cNvGrpSpPr/>
          <p:nvPr/>
        </p:nvGrpSpPr>
        <p:grpSpPr>
          <a:xfrm>
            <a:off x="1494969" y="885372"/>
            <a:ext cx="7866745" cy="7329977"/>
            <a:chOff x="1219198" y="899886"/>
            <a:chExt cx="8742478" cy="8145956"/>
          </a:xfrm>
        </p:grpSpPr>
        <p:sp>
          <p:nvSpPr>
            <p:cNvPr id="43" name="Oval 42"/>
            <p:cNvSpPr/>
            <p:nvPr/>
          </p:nvSpPr>
          <p:spPr>
            <a:xfrm>
              <a:off x="1422401" y="899886"/>
              <a:ext cx="7997371" cy="7997371"/>
            </a:xfrm>
            <a:prstGeom prst="ellipse">
              <a:avLst/>
            </a:prstGeom>
            <a:gradFill>
              <a:gsLst>
                <a:gs pos="0">
                  <a:srgbClr val="01A6D4"/>
                </a:gs>
                <a:gs pos="55000">
                  <a:srgbClr val="265ACA"/>
                </a:gs>
                <a:gs pos="100000">
                  <a:srgbClr val="300782"/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6734628" y="1756804"/>
              <a:ext cx="1822421" cy="816839"/>
            </a:xfrm>
            <a:custGeom>
              <a:avLst/>
              <a:gdLst>
                <a:gd name="connsiteX0" fmla="*/ 1228243 w 3215879"/>
                <a:gd name="connsiteY0" fmla="*/ 0 h 1441409"/>
                <a:gd name="connsiteX1" fmla="*/ 1928646 w 3215879"/>
                <a:gd name="connsiteY1" fmla="*/ 700403 h 1441409"/>
                <a:gd name="connsiteX2" fmla="*/ 1927599 w 3215879"/>
                <a:gd name="connsiteY2" fmla="*/ 710786 h 1441409"/>
                <a:gd name="connsiteX3" fmla="*/ 1929944 w 3215879"/>
                <a:gd name="connsiteY3" fmla="*/ 712058 h 1441409"/>
                <a:gd name="connsiteX4" fmla="*/ 1984028 w 3215879"/>
                <a:gd name="connsiteY4" fmla="*/ 756680 h 1441409"/>
                <a:gd name="connsiteX5" fmla="*/ 2033364 w 3215879"/>
                <a:gd name="connsiteY5" fmla="*/ 829858 h 1441409"/>
                <a:gd name="connsiteX6" fmla="*/ 2121511 w 3215879"/>
                <a:gd name="connsiteY6" fmla="*/ 812062 h 1441409"/>
                <a:gd name="connsiteX7" fmla="*/ 2286598 w 3215879"/>
                <a:gd name="connsiteY7" fmla="*/ 880443 h 1441409"/>
                <a:gd name="connsiteX8" fmla="*/ 2287655 w 3215879"/>
                <a:gd name="connsiteY8" fmla="*/ 882011 h 1441409"/>
                <a:gd name="connsiteX9" fmla="*/ 2320977 w 3215879"/>
                <a:gd name="connsiteY9" fmla="*/ 871667 h 1441409"/>
                <a:gd name="connsiteX10" fmla="*/ 2363463 w 3215879"/>
                <a:gd name="connsiteY10" fmla="*/ 867384 h 1441409"/>
                <a:gd name="connsiteX11" fmla="*/ 2403383 w 3215879"/>
                <a:gd name="connsiteY11" fmla="*/ 871408 h 1441409"/>
                <a:gd name="connsiteX12" fmla="*/ 2415811 w 3215879"/>
                <a:gd name="connsiteY12" fmla="*/ 831372 h 1441409"/>
                <a:gd name="connsiteX13" fmla="*/ 2707179 w 3215879"/>
                <a:gd name="connsiteY13" fmla="*/ 638240 h 1441409"/>
                <a:gd name="connsiteX14" fmla="*/ 3023398 w 3215879"/>
                <a:gd name="connsiteY14" fmla="*/ 954459 h 1441409"/>
                <a:gd name="connsiteX15" fmla="*/ 3022925 w 3215879"/>
                <a:gd name="connsiteY15" fmla="*/ 959146 h 1441409"/>
                <a:gd name="connsiteX16" fmla="*/ 3023984 w 3215879"/>
                <a:gd name="connsiteY16" fmla="*/ 959721 h 1441409"/>
                <a:gd name="connsiteX17" fmla="*/ 3048402 w 3215879"/>
                <a:gd name="connsiteY17" fmla="*/ 979867 h 1441409"/>
                <a:gd name="connsiteX18" fmla="*/ 3070676 w 3215879"/>
                <a:gd name="connsiteY18" fmla="*/ 1012905 h 1441409"/>
                <a:gd name="connsiteX19" fmla="*/ 3110473 w 3215879"/>
                <a:gd name="connsiteY19" fmla="*/ 1004871 h 1441409"/>
                <a:gd name="connsiteX20" fmla="*/ 3215879 w 3215879"/>
                <a:gd name="connsiteY20" fmla="*/ 1110277 h 1441409"/>
                <a:gd name="connsiteX21" fmla="*/ 3110473 w 3215879"/>
                <a:gd name="connsiteY21" fmla="*/ 1215683 h 1441409"/>
                <a:gd name="connsiteX22" fmla="*/ 3069444 w 3215879"/>
                <a:gd name="connsiteY22" fmla="*/ 1207400 h 1441409"/>
                <a:gd name="connsiteX23" fmla="*/ 3057661 w 3215879"/>
                <a:gd name="connsiteY23" fmla="*/ 1199455 h 1441409"/>
                <a:gd name="connsiteX24" fmla="*/ 3048402 w 3215879"/>
                <a:gd name="connsiteY24" fmla="*/ 1213190 h 1441409"/>
                <a:gd name="connsiteX25" fmla="*/ 2931740 w 3215879"/>
                <a:gd name="connsiteY25" fmla="*/ 1261512 h 1441409"/>
                <a:gd name="connsiteX26" fmla="*/ 2867522 w 3215879"/>
                <a:gd name="connsiteY26" fmla="*/ 1248546 h 1441409"/>
                <a:gd name="connsiteX27" fmla="*/ 2846389 w 3215879"/>
                <a:gd name="connsiteY27" fmla="*/ 1237076 h 1441409"/>
                <a:gd name="connsiteX28" fmla="*/ 2830266 w 3215879"/>
                <a:gd name="connsiteY28" fmla="*/ 1245828 h 1441409"/>
                <a:gd name="connsiteX29" fmla="*/ 2707179 w 3215879"/>
                <a:gd name="connsiteY29" fmla="*/ 1270678 h 1441409"/>
                <a:gd name="connsiteX30" fmla="*/ 2530378 w 3215879"/>
                <a:gd name="connsiteY30" fmla="*/ 1216673 h 1441409"/>
                <a:gd name="connsiteX31" fmla="*/ 2524958 w 3215879"/>
                <a:gd name="connsiteY31" fmla="*/ 1212201 h 1441409"/>
                <a:gd name="connsiteX32" fmla="*/ 2512530 w 3215879"/>
                <a:gd name="connsiteY32" fmla="*/ 1227264 h 1441409"/>
                <a:gd name="connsiteX33" fmla="*/ 2363463 w 3215879"/>
                <a:gd name="connsiteY33" fmla="*/ 1289009 h 1441409"/>
                <a:gd name="connsiteX34" fmla="*/ 2281406 w 3215879"/>
                <a:gd name="connsiteY34" fmla="*/ 1272442 h 1441409"/>
                <a:gd name="connsiteX35" fmla="*/ 2240934 w 3215879"/>
                <a:gd name="connsiteY35" fmla="*/ 1245155 h 1441409"/>
                <a:gd name="connsiteX36" fmla="*/ 2212388 w 3215879"/>
                <a:gd name="connsiteY36" fmla="*/ 1260650 h 1441409"/>
                <a:gd name="connsiteX37" fmla="*/ 2121511 w 3215879"/>
                <a:gd name="connsiteY37" fmla="*/ 1278997 h 1441409"/>
                <a:gd name="connsiteX38" fmla="*/ 2030635 w 3215879"/>
                <a:gd name="connsiteY38" fmla="*/ 1260650 h 1441409"/>
                <a:gd name="connsiteX39" fmla="*/ 2004536 w 3215879"/>
                <a:gd name="connsiteY39" fmla="*/ 1243054 h 1441409"/>
                <a:gd name="connsiteX40" fmla="*/ 1984028 w 3215879"/>
                <a:gd name="connsiteY40" fmla="*/ 1273474 h 1441409"/>
                <a:gd name="connsiteX41" fmla="*/ 1725631 w 3215879"/>
                <a:gd name="connsiteY41" fmla="*/ 1380505 h 1441409"/>
                <a:gd name="connsiteX42" fmla="*/ 1583391 w 3215879"/>
                <a:gd name="connsiteY42" fmla="*/ 1351787 h 1441409"/>
                <a:gd name="connsiteX43" fmla="*/ 1536584 w 3215879"/>
                <a:gd name="connsiteY43" fmla="*/ 1326381 h 1441409"/>
                <a:gd name="connsiteX44" fmla="*/ 1500872 w 3215879"/>
                <a:gd name="connsiteY44" fmla="*/ 1345765 h 1441409"/>
                <a:gd name="connsiteX45" fmla="*/ 1228243 w 3215879"/>
                <a:gd name="connsiteY45" fmla="*/ 1400806 h 1441409"/>
                <a:gd name="connsiteX46" fmla="*/ 836641 w 3215879"/>
                <a:gd name="connsiteY46" fmla="*/ 1281189 h 1441409"/>
                <a:gd name="connsiteX47" fmla="*/ 824636 w 3215879"/>
                <a:gd name="connsiteY47" fmla="*/ 1271284 h 1441409"/>
                <a:gd name="connsiteX48" fmla="*/ 797109 w 3215879"/>
                <a:gd name="connsiteY48" fmla="*/ 1304647 h 1441409"/>
                <a:gd name="connsiteX49" fmla="*/ 466935 w 3215879"/>
                <a:gd name="connsiteY49" fmla="*/ 1441409 h 1441409"/>
                <a:gd name="connsiteX50" fmla="*/ 0 w 3215879"/>
                <a:gd name="connsiteY50" fmla="*/ 974474 h 1441409"/>
                <a:gd name="connsiteX51" fmla="*/ 466935 w 3215879"/>
                <a:gd name="connsiteY51" fmla="*/ 507538 h 1441409"/>
                <a:gd name="connsiteX52" fmla="*/ 555354 w 3215879"/>
                <a:gd name="connsiteY52" fmla="*/ 516452 h 1441409"/>
                <a:gd name="connsiteX53" fmla="*/ 582881 w 3215879"/>
                <a:gd name="connsiteY53" fmla="*/ 427774 h 1441409"/>
                <a:gd name="connsiteX54" fmla="*/ 1228243 w 3215879"/>
                <a:gd name="connsiteY54" fmla="*/ 0 h 1441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215879" h="1441409">
                  <a:moveTo>
                    <a:pt x="1228243" y="0"/>
                  </a:moveTo>
                  <a:cubicBezTo>
                    <a:pt x="1615066" y="0"/>
                    <a:pt x="1928646" y="313580"/>
                    <a:pt x="1928646" y="700403"/>
                  </a:cubicBezTo>
                  <a:lnTo>
                    <a:pt x="1927599" y="710786"/>
                  </a:lnTo>
                  <a:lnTo>
                    <a:pt x="1929944" y="712058"/>
                  </a:lnTo>
                  <a:cubicBezTo>
                    <a:pt x="1949386" y="725193"/>
                    <a:pt x="1967494" y="740148"/>
                    <a:pt x="1984028" y="756680"/>
                  </a:cubicBezTo>
                  <a:lnTo>
                    <a:pt x="2033364" y="829858"/>
                  </a:lnTo>
                  <a:lnTo>
                    <a:pt x="2121511" y="812062"/>
                  </a:lnTo>
                  <a:cubicBezTo>
                    <a:pt x="2185982" y="812062"/>
                    <a:pt x="2244349" y="838193"/>
                    <a:pt x="2286598" y="880443"/>
                  </a:cubicBezTo>
                  <a:lnTo>
                    <a:pt x="2287655" y="882011"/>
                  </a:lnTo>
                  <a:lnTo>
                    <a:pt x="2320977" y="871667"/>
                  </a:lnTo>
                  <a:cubicBezTo>
                    <a:pt x="2334700" y="868859"/>
                    <a:pt x="2348910" y="867384"/>
                    <a:pt x="2363463" y="867384"/>
                  </a:cubicBezTo>
                  <a:lnTo>
                    <a:pt x="2403383" y="871408"/>
                  </a:lnTo>
                  <a:lnTo>
                    <a:pt x="2415811" y="831372"/>
                  </a:lnTo>
                  <a:cubicBezTo>
                    <a:pt x="2463815" y="717876"/>
                    <a:pt x="2576197" y="638240"/>
                    <a:pt x="2707179" y="638240"/>
                  </a:cubicBezTo>
                  <a:cubicBezTo>
                    <a:pt x="2881822" y="638240"/>
                    <a:pt x="3023398" y="779816"/>
                    <a:pt x="3023398" y="954459"/>
                  </a:cubicBezTo>
                  <a:lnTo>
                    <a:pt x="3022925" y="959146"/>
                  </a:lnTo>
                  <a:lnTo>
                    <a:pt x="3023984" y="959721"/>
                  </a:lnTo>
                  <a:cubicBezTo>
                    <a:pt x="3032762" y="965651"/>
                    <a:pt x="3040937" y="972403"/>
                    <a:pt x="3048402" y="979867"/>
                  </a:cubicBezTo>
                  <a:lnTo>
                    <a:pt x="3070676" y="1012905"/>
                  </a:lnTo>
                  <a:lnTo>
                    <a:pt x="3110473" y="1004871"/>
                  </a:lnTo>
                  <a:cubicBezTo>
                    <a:pt x="3168687" y="1004871"/>
                    <a:pt x="3215879" y="1052063"/>
                    <a:pt x="3215879" y="1110277"/>
                  </a:cubicBezTo>
                  <a:cubicBezTo>
                    <a:pt x="3215879" y="1168491"/>
                    <a:pt x="3168687" y="1215683"/>
                    <a:pt x="3110473" y="1215683"/>
                  </a:cubicBezTo>
                  <a:cubicBezTo>
                    <a:pt x="3095919" y="1215683"/>
                    <a:pt x="3082055" y="1212733"/>
                    <a:pt x="3069444" y="1207400"/>
                  </a:cubicBezTo>
                  <a:lnTo>
                    <a:pt x="3057661" y="1199455"/>
                  </a:lnTo>
                  <a:lnTo>
                    <a:pt x="3048402" y="1213190"/>
                  </a:lnTo>
                  <a:cubicBezTo>
                    <a:pt x="3018545" y="1243045"/>
                    <a:pt x="2977299" y="1261512"/>
                    <a:pt x="2931740" y="1261512"/>
                  </a:cubicBezTo>
                  <a:cubicBezTo>
                    <a:pt x="2908961" y="1261512"/>
                    <a:pt x="2887260" y="1256895"/>
                    <a:pt x="2867522" y="1248546"/>
                  </a:cubicBezTo>
                  <a:lnTo>
                    <a:pt x="2846389" y="1237076"/>
                  </a:lnTo>
                  <a:lnTo>
                    <a:pt x="2830266" y="1245828"/>
                  </a:lnTo>
                  <a:cubicBezTo>
                    <a:pt x="2792434" y="1261829"/>
                    <a:pt x="2750840" y="1270678"/>
                    <a:pt x="2707179" y="1270678"/>
                  </a:cubicBezTo>
                  <a:cubicBezTo>
                    <a:pt x="2641688" y="1270678"/>
                    <a:pt x="2580847" y="1250768"/>
                    <a:pt x="2530378" y="1216673"/>
                  </a:cubicBezTo>
                  <a:lnTo>
                    <a:pt x="2524958" y="1212201"/>
                  </a:lnTo>
                  <a:lnTo>
                    <a:pt x="2512530" y="1227264"/>
                  </a:lnTo>
                  <a:cubicBezTo>
                    <a:pt x="2474381" y="1265413"/>
                    <a:pt x="2421678" y="1289009"/>
                    <a:pt x="2363463" y="1289009"/>
                  </a:cubicBezTo>
                  <a:cubicBezTo>
                    <a:pt x="2334356" y="1289009"/>
                    <a:pt x="2306627" y="1283110"/>
                    <a:pt x="2281406" y="1272442"/>
                  </a:cubicBezTo>
                  <a:lnTo>
                    <a:pt x="2240934" y="1245155"/>
                  </a:lnTo>
                  <a:lnTo>
                    <a:pt x="2212388" y="1260650"/>
                  </a:lnTo>
                  <a:cubicBezTo>
                    <a:pt x="2184456" y="1272464"/>
                    <a:pt x="2153747" y="1278997"/>
                    <a:pt x="2121511" y="1278997"/>
                  </a:cubicBezTo>
                  <a:cubicBezTo>
                    <a:pt x="2089276" y="1278997"/>
                    <a:pt x="2058567" y="1272464"/>
                    <a:pt x="2030635" y="1260650"/>
                  </a:cubicBezTo>
                  <a:lnTo>
                    <a:pt x="2004536" y="1243054"/>
                  </a:lnTo>
                  <a:lnTo>
                    <a:pt x="1984028" y="1273474"/>
                  </a:lnTo>
                  <a:cubicBezTo>
                    <a:pt x="1917898" y="1339603"/>
                    <a:pt x="1826541" y="1380505"/>
                    <a:pt x="1725631" y="1380505"/>
                  </a:cubicBezTo>
                  <a:cubicBezTo>
                    <a:pt x="1675176" y="1380505"/>
                    <a:pt x="1627109" y="1370279"/>
                    <a:pt x="1583391" y="1351787"/>
                  </a:cubicBezTo>
                  <a:lnTo>
                    <a:pt x="1536584" y="1326381"/>
                  </a:lnTo>
                  <a:lnTo>
                    <a:pt x="1500872" y="1345765"/>
                  </a:lnTo>
                  <a:cubicBezTo>
                    <a:pt x="1417076" y="1381208"/>
                    <a:pt x="1324949" y="1400806"/>
                    <a:pt x="1228243" y="1400806"/>
                  </a:cubicBezTo>
                  <a:cubicBezTo>
                    <a:pt x="1083185" y="1400806"/>
                    <a:pt x="948426" y="1356709"/>
                    <a:pt x="836641" y="1281189"/>
                  </a:cubicBezTo>
                  <a:lnTo>
                    <a:pt x="824636" y="1271284"/>
                  </a:lnTo>
                  <a:lnTo>
                    <a:pt x="797109" y="1304647"/>
                  </a:lnTo>
                  <a:cubicBezTo>
                    <a:pt x="712610" y="1389146"/>
                    <a:pt x="595876" y="1441409"/>
                    <a:pt x="466935" y="1441409"/>
                  </a:cubicBezTo>
                  <a:cubicBezTo>
                    <a:pt x="209054" y="1441409"/>
                    <a:pt x="0" y="1232355"/>
                    <a:pt x="0" y="974474"/>
                  </a:cubicBezTo>
                  <a:cubicBezTo>
                    <a:pt x="0" y="716593"/>
                    <a:pt x="209054" y="507538"/>
                    <a:pt x="466935" y="507538"/>
                  </a:cubicBezTo>
                  <a:lnTo>
                    <a:pt x="555354" y="516452"/>
                  </a:lnTo>
                  <a:lnTo>
                    <a:pt x="582881" y="427774"/>
                  </a:lnTo>
                  <a:cubicBezTo>
                    <a:pt x="689207" y="176388"/>
                    <a:pt x="938126" y="0"/>
                    <a:pt x="1228243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98000"/>
                  </a:schemeClr>
                </a:gs>
                <a:gs pos="59000">
                  <a:schemeClr val="bg1">
                    <a:alpha val="20000"/>
                  </a:schemeClr>
                </a:gs>
                <a:gs pos="100000">
                  <a:srgbClr val="01B09B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594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2354857" y="2197831"/>
              <a:ext cx="1182710" cy="723900"/>
            </a:xfrm>
            <a:custGeom>
              <a:avLst/>
              <a:gdLst>
                <a:gd name="connsiteX0" fmla="*/ 768350 w 1473200"/>
                <a:gd name="connsiteY0" fmla="*/ 0 h 901700"/>
                <a:gd name="connsiteX1" fmla="*/ 1206500 w 1473200"/>
                <a:gd name="connsiteY1" fmla="*/ 438150 h 901700"/>
                <a:gd name="connsiteX2" fmla="*/ 1205845 w 1473200"/>
                <a:gd name="connsiteY2" fmla="*/ 444645 h 901700"/>
                <a:gd name="connsiteX3" fmla="*/ 1207312 w 1473200"/>
                <a:gd name="connsiteY3" fmla="*/ 445441 h 901700"/>
                <a:gd name="connsiteX4" fmla="*/ 1241145 w 1473200"/>
                <a:gd name="connsiteY4" fmla="*/ 473355 h 901700"/>
                <a:gd name="connsiteX5" fmla="*/ 1272008 w 1473200"/>
                <a:gd name="connsiteY5" fmla="*/ 519133 h 901700"/>
                <a:gd name="connsiteX6" fmla="*/ 1327150 w 1473200"/>
                <a:gd name="connsiteY6" fmla="*/ 508000 h 901700"/>
                <a:gd name="connsiteX7" fmla="*/ 1473200 w 1473200"/>
                <a:gd name="connsiteY7" fmla="*/ 654050 h 901700"/>
                <a:gd name="connsiteX8" fmla="*/ 1327150 w 1473200"/>
                <a:gd name="connsiteY8" fmla="*/ 800100 h 901700"/>
                <a:gd name="connsiteX9" fmla="*/ 1270301 w 1473200"/>
                <a:gd name="connsiteY9" fmla="*/ 788623 h 901700"/>
                <a:gd name="connsiteX10" fmla="*/ 1253974 w 1473200"/>
                <a:gd name="connsiteY10" fmla="*/ 777615 h 901700"/>
                <a:gd name="connsiteX11" fmla="*/ 1241145 w 1473200"/>
                <a:gd name="connsiteY11" fmla="*/ 796645 h 901700"/>
                <a:gd name="connsiteX12" fmla="*/ 1079500 w 1473200"/>
                <a:gd name="connsiteY12" fmla="*/ 863600 h 901700"/>
                <a:gd name="connsiteX13" fmla="*/ 990519 w 1473200"/>
                <a:gd name="connsiteY13" fmla="*/ 845635 h 901700"/>
                <a:gd name="connsiteX14" fmla="*/ 961238 w 1473200"/>
                <a:gd name="connsiteY14" fmla="*/ 829742 h 901700"/>
                <a:gd name="connsiteX15" fmla="*/ 938898 w 1473200"/>
                <a:gd name="connsiteY15" fmla="*/ 841868 h 901700"/>
                <a:gd name="connsiteX16" fmla="*/ 768350 w 1473200"/>
                <a:gd name="connsiteY16" fmla="*/ 876300 h 901700"/>
                <a:gd name="connsiteX17" fmla="*/ 523376 w 1473200"/>
                <a:gd name="connsiteY17" fmla="*/ 801471 h 901700"/>
                <a:gd name="connsiteX18" fmla="*/ 515866 w 1473200"/>
                <a:gd name="connsiteY18" fmla="*/ 795275 h 901700"/>
                <a:gd name="connsiteX19" fmla="*/ 498646 w 1473200"/>
                <a:gd name="connsiteY19" fmla="*/ 816146 h 901700"/>
                <a:gd name="connsiteX20" fmla="*/ 292100 w 1473200"/>
                <a:gd name="connsiteY20" fmla="*/ 901700 h 901700"/>
                <a:gd name="connsiteX21" fmla="*/ 0 w 1473200"/>
                <a:gd name="connsiteY21" fmla="*/ 609600 h 901700"/>
                <a:gd name="connsiteX22" fmla="*/ 292100 w 1473200"/>
                <a:gd name="connsiteY22" fmla="*/ 317500 h 901700"/>
                <a:gd name="connsiteX23" fmla="*/ 347412 w 1473200"/>
                <a:gd name="connsiteY23" fmla="*/ 323076 h 901700"/>
                <a:gd name="connsiteX24" fmla="*/ 364632 w 1473200"/>
                <a:gd name="connsiteY24" fmla="*/ 267602 h 901700"/>
                <a:gd name="connsiteX25" fmla="*/ 768350 w 1473200"/>
                <a:gd name="connsiteY25" fmla="*/ 0 h 90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73200" h="901700">
                  <a:moveTo>
                    <a:pt x="768350" y="0"/>
                  </a:moveTo>
                  <a:cubicBezTo>
                    <a:pt x="1010334" y="0"/>
                    <a:pt x="1206500" y="196166"/>
                    <a:pt x="1206500" y="438150"/>
                  </a:cubicBezTo>
                  <a:lnTo>
                    <a:pt x="1205845" y="444645"/>
                  </a:lnTo>
                  <a:lnTo>
                    <a:pt x="1207312" y="445441"/>
                  </a:lnTo>
                  <a:cubicBezTo>
                    <a:pt x="1219474" y="453658"/>
                    <a:pt x="1230802" y="463013"/>
                    <a:pt x="1241145" y="473355"/>
                  </a:cubicBezTo>
                  <a:lnTo>
                    <a:pt x="1272008" y="519133"/>
                  </a:lnTo>
                  <a:lnTo>
                    <a:pt x="1327150" y="508000"/>
                  </a:lnTo>
                  <a:cubicBezTo>
                    <a:pt x="1407811" y="508000"/>
                    <a:pt x="1473200" y="573389"/>
                    <a:pt x="1473200" y="654050"/>
                  </a:cubicBezTo>
                  <a:cubicBezTo>
                    <a:pt x="1473200" y="734711"/>
                    <a:pt x="1407811" y="800100"/>
                    <a:pt x="1327150" y="800100"/>
                  </a:cubicBezTo>
                  <a:cubicBezTo>
                    <a:pt x="1306985" y="800100"/>
                    <a:pt x="1287774" y="796013"/>
                    <a:pt x="1270301" y="788623"/>
                  </a:cubicBezTo>
                  <a:lnTo>
                    <a:pt x="1253974" y="777615"/>
                  </a:lnTo>
                  <a:lnTo>
                    <a:pt x="1241145" y="796645"/>
                  </a:lnTo>
                  <a:cubicBezTo>
                    <a:pt x="1199776" y="838013"/>
                    <a:pt x="1142626" y="863600"/>
                    <a:pt x="1079500" y="863600"/>
                  </a:cubicBezTo>
                  <a:cubicBezTo>
                    <a:pt x="1047937" y="863600"/>
                    <a:pt x="1017868" y="857203"/>
                    <a:pt x="990519" y="845635"/>
                  </a:cubicBezTo>
                  <a:lnTo>
                    <a:pt x="961238" y="829742"/>
                  </a:lnTo>
                  <a:lnTo>
                    <a:pt x="938898" y="841868"/>
                  </a:lnTo>
                  <a:cubicBezTo>
                    <a:pt x="886478" y="864040"/>
                    <a:pt x="828846" y="876300"/>
                    <a:pt x="768350" y="876300"/>
                  </a:cubicBezTo>
                  <a:cubicBezTo>
                    <a:pt x="677606" y="876300"/>
                    <a:pt x="593305" y="848714"/>
                    <a:pt x="523376" y="801471"/>
                  </a:cubicBezTo>
                  <a:lnTo>
                    <a:pt x="515866" y="795275"/>
                  </a:lnTo>
                  <a:lnTo>
                    <a:pt x="498646" y="816146"/>
                  </a:lnTo>
                  <a:cubicBezTo>
                    <a:pt x="445786" y="869006"/>
                    <a:pt x="372761" y="901700"/>
                    <a:pt x="292100" y="901700"/>
                  </a:cubicBezTo>
                  <a:cubicBezTo>
                    <a:pt x="130778" y="901700"/>
                    <a:pt x="0" y="770922"/>
                    <a:pt x="0" y="609600"/>
                  </a:cubicBezTo>
                  <a:cubicBezTo>
                    <a:pt x="0" y="448278"/>
                    <a:pt x="130778" y="317500"/>
                    <a:pt x="292100" y="317500"/>
                  </a:cubicBezTo>
                  <a:lnTo>
                    <a:pt x="347412" y="323076"/>
                  </a:lnTo>
                  <a:lnTo>
                    <a:pt x="364632" y="267602"/>
                  </a:lnTo>
                  <a:cubicBezTo>
                    <a:pt x="431146" y="110343"/>
                    <a:pt x="586862" y="0"/>
                    <a:pt x="768350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98000"/>
                  </a:schemeClr>
                </a:gs>
                <a:gs pos="59000">
                  <a:schemeClr val="bg1">
                    <a:alpha val="20000"/>
                  </a:schemeClr>
                </a:gs>
                <a:gs pos="100000">
                  <a:srgbClr val="01B09B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94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3301913" y="1802357"/>
              <a:ext cx="3215879" cy="1441409"/>
            </a:xfrm>
            <a:custGeom>
              <a:avLst/>
              <a:gdLst>
                <a:gd name="connsiteX0" fmla="*/ 1228243 w 3215879"/>
                <a:gd name="connsiteY0" fmla="*/ 0 h 1441409"/>
                <a:gd name="connsiteX1" fmla="*/ 1928646 w 3215879"/>
                <a:gd name="connsiteY1" fmla="*/ 700403 h 1441409"/>
                <a:gd name="connsiteX2" fmla="*/ 1927599 w 3215879"/>
                <a:gd name="connsiteY2" fmla="*/ 710786 h 1441409"/>
                <a:gd name="connsiteX3" fmla="*/ 1929944 w 3215879"/>
                <a:gd name="connsiteY3" fmla="*/ 712058 h 1441409"/>
                <a:gd name="connsiteX4" fmla="*/ 1984028 w 3215879"/>
                <a:gd name="connsiteY4" fmla="*/ 756680 h 1441409"/>
                <a:gd name="connsiteX5" fmla="*/ 2033364 w 3215879"/>
                <a:gd name="connsiteY5" fmla="*/ 829858 h 1441409"/>
                <a:gd name="connsiteX6" fmla="*/ 2121511 w 3215879"/>
                <a:gd name="connsiteY6" fmla="*/ 812062 h 1441409"/>
                <a:gd name="connsiteX7" fmla="*/ 2286598 w 3215879"/>
                <a:gd name="connsiteY7" fmla="*/ 880443 h 1441409"/>
                <a:gd name="connsiteX8" fmla="*/ 2287655 w 3215879"/>
                <a:gd name="connsiteY8" fmla="*/ 882011 h 1441409"/>
                <a:gd name="connsiteX9" fmla="*/ 2320977 w 3215879"/>
                <a:gd name="connsiteY9" fmla="*/ 871667 h 1441409"/>
                <a:gd name="connsiteX10" fmla="*/ 2363463 w 3215879"/>
                <a:gd name="connsiteY10" fmla="*/ 867384 h 1441409"/>
                <a:gd name="connsiteX11" fmla="*/ 2403383 w 3215879"/>
                <a:gd name="connsiteY11" fmla="*/ 871408 h 1441409"/>
                <a:gd name="connsiteX12" fmla="*/ 2415811 w 3215879"/>
                <a:gd name="connsiteY12" fmla="*/ 831372 h 1441409"/>
                <a:gd name="connsiteX13" fmla="*/ 2707179 w 3215879"/>
                <a:gd name="connsiteY13" fmla="*/ 638240 h 1441409"/>
                <a:gd name="connsiteX14" fmla="*/ 3023398 w 3215879"/>
                <a:gd name="connsiteY14" fmla="*/ 954459 h 1441409"/>
                <a:gd name="connsiteX15" fmla="*/ 3022925 w 3215879"/>
                <a:gd name="connsiteY15" fmla="*/ 959146 h 1441409"/>
                <a:gd name="connsiteX16" fmla="*/ 3023984 w 3215879"/>
                <a:gd name="connsiteY16" fmla="*/ 959721 h 1441409"/>
                <a:gd name="connsiteX17" fmla="*/ 3048402 w 3215879"/>
                <a:gd name="connsiteY17" fmla="*/ 979867 h 1441409"/>
                <a:gd name="connsiteX18" fmla="*/ 3070676 w 3215879"/>
                <a:gd name="connsiteY18" fmla="*/ 1012905 h 1441409"/>
                <a:gd name="connsiteX19" fmla="*/ 3110473 w 3215879"/>
                <a:gd name="connsiteY19" fmla="*/ 1004871 h 1441409"/>
                <a:gd name="connsiteX20" fmla="*/ 3215879 w 3215879"/>
                <a:gd name="connsiteY20" fmla="*/ 1110277 h 1441409"/>
                <a:gd name="connsiteX21" fmla="*/ 3110473 w 3215879"/>
                <a:gd name="connsiteY21" fmla="*/ 1215683 h 1441409"/>
                <a:gd name="connsiteX22" fmla="*/ 3069444 w 3215879"/>
                <a:gd name="connsiteY22" fmla="*/ 1207400 h 1441409"/>
                <a:gd name="connsiteX23" fmla="*/ 3057661 w 3215879"/>
                <a:gd name="connsiteY23" fmla="*/ 1199455 h 1441409"/>
                <a:gd name="connsiteX24" fmla="*/ 3048402 w 3215879"/>
                <a:gd name="connsiteY24" fmla="*/ 1213190 h 1441409"/>
                <a:gd name="connsiteX25" fmla="*/ 2931740 w 3215879"/>
                <a:gd name="connsiteY25" fmla="*/ 1261512 h 1441409"/>
                <a:gd name="connsiteX26" fmla="*/ 2867522 w 3215879"/>
                <a:gd name="connsiteY26" fmla="*/ 1248546 h 1441409"/>
                <a:gd name="connsiteX27" fmla="*/ 2846389 w 3215879"/>
                <a:gd name="connsiteY27" fmla="*/ 1237076 h 1441409"/>
                <a:gd name="connsiteX28" fmla="*/ 2830266 w 3215879"/>
                <a:gd name="connsiteY28" fmla="*/ 1245828 h 1441409"/>
                <a:gd name="connsiteX29" fmla="*/ 2707179 w 3215879"/>
                <a:gd name="connsiteY29" fmla="*/ 1270678 h 1441409"/>
                <a:gd name="connsiteX30" fmla="*/ 2530378 w 3215879"/>
                <a:gd name="connsiteY30" fmla="*/ 1216673 h 1441409"/>
                <a:gd name="connsiteX31" fmla="*/ 2524958 w 3215879"/>
                <a:gd name="connsiteY31" fmla="*/ 1212201 h 1441409"/>
                <a:gd name="connsiteX32" fmla="*/ 2512530 w 3215879"/>
                <a:gd name="connsiteY32" fmla="*/ 1227264 h 1441409"/>
                <a:gd name="connsiteX33" fmla="*/ 2363463 w 3215879"/>
                <a:gd name="connsiteY33" fmla="*/ 1289009 h 1441409"/>
                <a:gd name="connsiteX34" fmla="*/ 2281406 w 3215879"/>
                <a:gd name="connsiteY34" fmla="*/ 1272442 h 1441409"/>
                <a:gd name="connsiteX35" fmla="*/ 2240934 w 3215879"/>
                <a:gd name="connsiteY35" fmla="*/ 1245155 h 1441409"/>
                <a:gd name="connsiteX36" fmla="*/ 2212388 w 3215879"/>
                <a:gd name="connsiteY36" fmla="*/ 1260650 h 1441409"/>
                <a:gd name="connsiteX37" fmla="*/ 2121511 w 3215879"/>
                <a:gd name="connsiteY37" fmla="*/ 1278997 h 1441409"/>
                <a:gd name="connsiteX38" fmla="*/ 2030635 w 3215879"/>
                <a:gd name="connsiteY38" fmla="*/ 1260650 h 1441409"/>
                <a:gd name="connsiteX39" fmla="*/ 2004536 w 3215879"/>
                <a:gd name="connsiteY39" fmla="*/ 1243054 h 1441409"/>
                <a:gd name="connsiteX40" fmla="*/ 1984028 w 3215879"/>
                <a:gd name="connsiteY40" fmla="*/ 1273474 h 1441409"/>
                <a:gd name="connsiteX41" fmla="*/ 1725631 w 3215879"/>
                <a:gd name="connsiteY41" fmla="*/ 1380505 h 1441409"/>
                <a:gd name="connsiteX42" fmla="*/ 1583391 w 3215879"/>
                <a:gd name="connsiteY42" fmla="*/ 1351787 h 1441409"/>
                <a:gd name="connsiteX43" fmla="*/ 1536584 w 3215879"/>
                <a:gd name="connsiteY43" fmla="*/ 1326381 h 1441409"/>
                <a:gd name="connsiteX44" fmla="*/ 1500872 w 3215879"/>
                <a:gd name="connsiteY44" fmla="*/ 1345765 h 1441409"/>
                <a:gd name="connsiteX45" fmla="*/ 1228243 w 3215879"/>
                <a:gd name="connsiteY45" fmla="*/ 1400806 h 1441409"/>
                <a:gd name="connsiteX46" fmla="*/ 836641 w 3215879"/>
                <a:gd name="connsiteY46" fmla="*/ 1281189 h 1441409"/>
                <a:gd name="connsiteX47" fmla="*/ 824636 w 3215879"/>
                <a:gd name="connsiteY47" fmla="*/ 1271284 h 1441409"/>
                <a:gd name="connsiteX48" fmla="*/ 797109 w 3215879"/>
                <a:gd name="connsiteY48" fmla="*/ 1304647 h 1441409"/>
                <a:gd name="connsiteX49" fmla="*/ 466935 w 3215879"/>
                <a:gd name="connsiteY49" fmla="*/ 1441409 h 1441409"/>
                <a:gd name="connsiteX50" fmla="*/ 0 w 3215879"/>
                <a:gd name="connsiteY50" fmla="*/ 974474 h 1441409"/>
                <a:gd name="connsiteX51" fmla="*/ 466935 w 3215879"/>
                <a:gd name="connsiteY51" fmla="*/ 507538 h 1441409"/>
                <a:gd name="connsiteX52" fmla="*/ 555354 w 3215879"/>
                <a:gd name="connsiteY52" fmla="*/ 516452 h 1441409"/>
                <a:gd name="connsiteX53" fmla="*/ 582881 w 3215879"/>
                <a:gd name="connsiteY53" fmla="*/ 427774 h 1441409"/>
                <a:gd name="connsiteX54" fmla="*/ 1228243 w 3215879"/>
                <a:gd name="connsiteY54" fmla="*/ 0 h 1441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215879" h="1441409">
                  <a:moveTo>
                    <a:pt x="1228243" y="0"/>
                  </a:moveTo>
                  <a:cubicBezTo>
                    <a:pt x="1615066" y="0"/>
                    <a:pt x="1928646" y="313580"/>
                    <a:pt x="1928646" y="700403"/>
                  </a:cubicBezTo>
                  <a:lnTo>
                    <a:pt x="1927599" y="710786"/>
                  </a:lnTo>
                  <a:lnTo>
                    <a:pt x="1929944" y="712058"/>
                  </a:lnTo>
                  <a:cubicBezTo>
                    <a:pt x="1949386" y="725193"/>
                    <a:pt x="1967494" y="740148"/>
                    <a:pt x="1984028" y="756680"/>
                  </a:cubicBezTo>
                  <a:lnTo>
                    <a:pt x="2033364" y="829858"/>
                  </a:lnTo>
                  <a:lnTo>
                    <a:pt x="2121511" y="812062"/>
                  </a:lnTo>
                  <a:cubicBezTo>
                    <a:pt x="2185982" y="812062"/>
                    <a:pt x="2244349" y="838193"/>
                    <a:pt x="2286598" y="880443"/>
                  </a:cubicBezTo>
                  <a:lnTo>
                    <a:pt x="2287655" y="882011"/>
                  </a:lnTo>
                  <a:lnTo>
                    <a:pt x="2320977" y="871667"/>
                  </a:lnTo>
                  <a:cubicBezTo>
                    <a:pt x="2334700" y="868859"/>
                    <a:pt x="2348910" y="867384"/>
                    <a:pt x="2363463" y="867384"/>
                  </a:cubicBezTo>
                  <a:lnTo>
                    <a:pt x="2403383" y="871408"/>
                  </a:lnTo>
                  <a:lnTo>
                    <a:pt x="2415811" y="831372"/>
                  </a:lnTo>
                  <a:cubicBezTo>
                    <a:pt x="2463815" y="717876"/>
                    <a:pt x="2576197" y="638240"/>
                    <a:pt x="2707179" y="638240"/>
                  </a:cubicBezTo>
                  <a:cubicBezTo>
                    <a:pt x="2881822" y="638240"/>
                    <a:pt x="3023398" y="779816"/>
                    <a:pt x="3023398" y="954459"/>
                  </a:cubicBezTo>
                  <a:lnTo>
                    <a:pt x="3022925" y="959146"/>
                  </a:lnTo>
                  <a:lnTo>
                    <a:pt x="3023984" y="959721"/>
                  </a:lnTo>
                  <a:cubicBezTo>
                    <a:pt x="3032762" y="965651"/>
                    <a:pt x="3040937" y="972403"/>
                    <a:pt x="3048402" y="979867"/>
                  </a:cubicBezTo>
                  <a:lnTo>
                    <a:pt x="3070676" y="1012905"/>
                  </a:lnTo>
                  <a:lnTo>
                    <a:pt x="3110473" y="1004871"/>
                  </a:lnTo>
                  <a:cubicBezTo>
                    <a:pt x="3168687" y="1004871"/>
                    <a:pt x="3215879" y="1052063"/>
                    <a:pt x="3215879" y="1110277"/>
                  </a:cubicBezTo>
                  <a:cubicBezTo>
                    <a:pt x="3215879" y="1168491"/>
                    <a:pt x="3168687" y="1215683"/>
                    <a:pt x="3110473" y="1215683"/>
                  </a:cubicBezTo>
                  <a:cubicBezTo>
                    <a:pt x="3095919" y="1215683"/>
                    <a:pt x="3082055" y="1212733"/>
                    <a:pt x="3069444" y="1207400"/>
                  </a:cubicBezTo>
                  <a:lnTo>
                    <a:pt x="3057661" y="1199455"/>
                  </a:lnTo>
                  <a:lnTo>
                    <a:pt x="3048402" y="1213190"/>
                  </a:lnTo>
                  <a:cubicBezTo>
                    <a:pt x="3018545" y="1243045"/>
                    <a:pt x="2977299" y="1261512"/>
                    <a:pt x="2931740" y="1261512"/>
                  </a:cubicBezTo>
                  <a:cubicBezTo>
                    <a:pt x="2908961" y="1261512"/>
                    <a:pt x="2887260" y="1256895"/>
                    <a:pt x="2867522" y="1248546"/>
                  </a:cubicBezTo>
                  <a:lnTo>
                    <a:pt x="2846389" y="1237076"/>
                  </a:lnTo>
                  <a:lnTo>
                    <a:pt x="2830266" y="1245828"/>
                  </a:lnTo>
                  <a:cubicBezTo>
                    <a:pt x="2792434" y="1261829"/>
                    <a:pt x="2750840" y="1270678"/>
                    <a:pt x="2707179" y="1270678"/>
                  </a:cubicBezTo>
                  <a:cubicBezTo>
                    <a:pt x="2641688" y="1270678"/>
                    <a:pt x="2580847" y="1250768"/>
                    <a:pt x="2530378" y="1216673"/>
                  </a:cubicBezTo>
                  <a:lnTo>
                    <a:pt x="2524958" y="1212201"/>
                  </a:lnTo>
                  <a:lnTo>
                    <a:pt x="2512530" y="1227264"/>
                  </a:lnTo>
                  <a:cubicBezTo>
                    <a:pt x="2474381" y="1265413"/>
                    <a:pt x="2421678" y="1289009"/>
                    <a:pt x="2363463" y="1289009"/>
                  </a:cubicBezTo>
                  <a:cubicBezTo>
                    <a:pt x="2334356" y="1289009"/>
                    <a:pt x="2306627" y="1283110"/>
                    <a:pt x="2281406" y="1272442"/>
                  </a:cubicBezTo>
                  <a:lnTo>
                    <a:pt x="2240934" y="1245155"/>
                  </a:lnTo>
                  <a:lnTo>
                    <a:pt x="2212388" y="1260650"/>
                  </a:lnTo>
                  <a:cubicBezTo>
                    <a:pt x="2184456" y="1272464"/>
                    <a:pt x="2153747" y="1278997"/>
                    <a:pt x="2121511" y="1278997"/>
                  </a:cubicBezTo>
                  <a:cubicBezTo>
                    <a:pt x="2089276" y="1278997"/>
                    <a:pt x="2058567" y="1272464"/>
                    <a:pt x="2030635" y="1260650"/>
                  </a:cubicBezTo>
                  <a:lnTo>
                    <a:pt x="2004536" y="1243054"/>
                  </a:lnTo>
                  <a:lnTo>
                    <a:pt x="1984028" y="1273474"/>
                  </a:lnTo>
                  <a:cubicBezTo>
                    <a:pt x="1917898" y="1339603"/>
                    <a:pt x="1826541" y="1380505"/>
                    <a:pt x="1725631" y="1380505"/>
                  </a:cubicBezTo>
                  <a:cubicBezTo>
                    <a:pt x="1675176" y="1380505"/>
                    <a:pt x="1627109" y="1370279"/>
                    <a:pt x="1583391" y="1351787"/>
                  </a:cubicBezTo>
                  <a:lnTo>
                    <a:pt x="1536584" y="1326381"/>
                  </a:lnTo>
                  <a:lnTo>
                    <a:pt x="1500872" y="1345765"/>
                  </a:lnTo>
                  <a:cubicBezTo>
                    <a:pt x="1417076" y="1381208"/>
                    <a:pt x="1324949" y="1400806"/>
                    <a:pt x="1228243" y="1400806"/>
                  </a:cubicBezTo>
                  <a:cubicBezTo>
                    <a:pt x="1083185" y="1400806"/>
                    <a:pt x="948426" y="1356709"/>
                    <a:pt x="836641" y="1281189"/>
                  </a:cubicBezTo>
                  <a:lnTo>
                    <a:pt x="824636" y="1271284"/>
                  </a:lnTo>
                  <a:lnTo>
                    <a:pt x="797109" y="1304647"/>
                  </a:lnTo>
                  <a:cubicBezTo>
                    <a:pt x="712610" y="1389146"/>
                    <a:pt x="595876" y="1441409"/>
                    <a:pt x="466935" y="1441409"/>
                  </a:cubicBezTo>
                  <a:cubicBezTo>
                    <a:pt x="209054" y="1441409"/>
                    <a:pt x="0" y="1232355"/>
                    <a:pt x="0" y="974474"/>
                  </a:cubicBezTo>
                  <a:cubicBezTo>
                    <a:pt x="0" y="716593"/>
                    <a:pt x="209054" y="507538"/>
                    <a:pt x="466935" y="507538"/>
                  </a:cubicBezTo>
                  <a:lnTo>
                    <a:pt x="555354" y="516452"/>
                  </a:lnTo>
                  <a:lnTo>
                    <a:pt x="582881" y="427774"/>
                  </a:lnTo>
                  <a:cubicBezTo>
                    <a:pt x="689207" y="176388"/>
                    <a:pt x="938126" y="0"/>
                    <a:pt x="1228243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98000"/>
                  </a:schemeClr>
                </a:gs>
                <a:gs pos="59000">
                  <a:schemeClr val="bg1">
                    <a:alpha val="20000"/>
                  </a:schemeClr>
                </a:gs>
                <a:gs pos="100000">
                  <a:srgbClr val="01B09B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594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2067547" y="2307771"/>
              <a:ext cx="6707706" cy="6604001"/>
            </a:xfrm>
            <a:custGeom>
              <a:avLst/>
              <a:gdLst>
                <a:gd name="connsiteX0" fmla="*/ 845825 w 6707706"/>
                <a:gd name="connsiteY0" fmla="*/ 0 h 6604001"/>
                <a:gd name="connsiteX1" fmla="*/ 861351 w 6707706"/>
                <a:gd name="connsiteY1" fmla="*/ 0 h 6604001"/>
                <a:gd name="connsiteX2" fmla="*/ 923463 w 6707706"/>
                <a:gd name="connsiteY2" fmla="*/ 135866 h 6604001"/>
                <a:gd name="connsiteX3" fmla="*/ 907942 w 6707706"/>
                <a:gd name="connsiteY3" fmla="*/ 229042 h 6604001"/>
                <a:gd name="connsiteX4" fmla="*/ 1109809 w 6707706"/>
                <a:gd name="connsiteY4" fmla="*/ 1513989 h 6604001"/>
                <a:gd name="connsiteX5" fmla="*/ 1171908 w 6707706"/>
                <a:gd name="connsiteY5" fmla="*/ 1568340 h 6604001"/>
                <a:gd name="connsiteX6" fmla="*/ 1094270 w 6707706"/>
                <a:gd name="connsiteY6" fmla="*/ 2344735 h 6604001"/>
                <a:gd name="connsiteX7" fmla="*/ 1280605 w 6707706"/>
                <a:gd name="connsiteY7" fmla="*/ 2480613 h 6604001"/>
                <a:gd name="connsiteX8" fmla="*/ 1140849 w 6707706"/>
                <a:gd name="connsiteY8" fmla="*/ 2829989 h 6604001"/>
                <a:gd name="connsiteX9" fmla="*/ 1140849 w 6707706"/>
                <a:gd name="connsiteY9" fmla="*/ 2868814 h 6604001"/>
                <a:gd name="connsiteX10" fmla="*/ 1171908 w 6707706"/>
                <a:gd name="connsiteY10" fmla="*/ 2907632 h 6604001"/>
                <a:gd name="connsiteX11" fmla="*/ 1140849 w 6707706"/>
                <a:gd name="connsiteY11" fmla="*/ 3016329 h 6604001"/>
                <a:gd name="connsiteX12" fmla="*/ 1156388 w 6707706"/>
                <a:gd name="connsiteY12" fmla="*/ 4262457 h 6604001"/>
                <a:gd name="connsiteX13" fmla="*/ 1187446 w 6707706"/>
                <a:gd name="connsiteY13" fmla="*/ 4274094 h 6604001"/>
                <a:gd name="connsiteX14" fmla="*/ 1451412 w 6707706"/>
                <a:gd name="connsiteY14" fmla="*/ 4103287 h 6604001"/>
                <a:gd name="connsiteX15" fmla="*/ 1560120 w 6707706"/>
                <a:gd name="connsiteY15" fmla="*/ 3955777 h 6604001"/>
                <a:gd name="connsiteX16" fmla="*/ 1578404 w 6707706"/>
                <a:gd name="connsiteY16" fmla="*/ 3945581 h 6604001"/>
                <a:gd name="connsiteX17" fmla="*/ 1565499 w 6707706"/>
                <a:gd name="connsiteY17" fmla="*/ 3890527 h 6604001"/>
                <a:gd name="connsiteX18" fmla="*/ 1552003 w 6707706"/>
                <a:gd name="connsiteY18" fmla="*/ 3647525 h 6604001"/>
                <a:gd name="connsiteX19" fmla="*/ 2456480 w 6707706"/>
                <a:gd name="connsiteY19" fmla="*/ 2324558 h 6604001"/>
                <a:gd name="connsiteX20" fmla="*/ 2945837 w 6707706"/>
                <a:gd name="connsiteY20" fmla="*/ 2041063 h 6604001"/>
                <a:gd name="connsiteX21" fmla="*/ 2932341 w 6707706"/>
                <a:gd name="connsiteY21" fmla="*/ 2014072 h 6604001"/>
                <a:gd name="connsiteX22" fmla="*/ 2932341 w 6707706"/>
                <a:gd name="connsiteY22" fmla="*/ 1838577 h 6604001"/>
                <a:gd name="connsiteX23" fmla="*/ 3303586 w 6707706"/>
                <a:gd name="connsiteY23" fmla="*/ 1474075 h 6604001"/>
                <a:gd name="connsiteX24" fmla="*/ 3303586 w 6707706"/>
                <a:gd name="connsiteY24" fmla="*/ 1406579 h 6604001"/>
                <a:gd name="connsiteX25" fmla="*/ 3259711 w 6707706"/>
                <a:gd name="connsiteY25" fmla="*/ 1312087 h 6604001"/>
                <a:gd name="connsiteX26" fmla="*/ 3259711 w 6707706"/>
                <a:gd name="connsiteY26" fmla="*/ 1258081 h 6604001"/>
                <a:gd name="connsiteX27" fmla="*/ 3317082 w 6707706"/>
                <a:gd name="connsiteY27" fmla="*/ 1123091 h 6604001"/>
                <a:gd name="connsiteX28" fmla="*/ 3273207 w 6707706"/>
                <a:gd name="connsiteY28" fmla="*/ 1042094 h 6604001"/>
                <a:gd name="connsiteX29" fmla="*/ 3347456 w 6707706"/>
                <a:gd name="connsiteY29" fmla="*/ 434601 h 6604001"/>
                <a:gd name="connsiteX30" fmla="*/ 3391331 w 6707706"/>
                <a:gd name="connsiteY30" fmla="*/ 151113 h 6604001"/>
                <a:gd name="connsiteX31" fmla="*/ 3408209 w 6707706"/>
                <a:gd name="connsiteY31" fmla="*/ 178116 h 6604001"/>
                <a:gd name="connsiteX32" fmla="*/ 3435200 w 6707706"/>
                <a:gd name="connsiteY32" fmla="*/ 947596 h 6604001"/>
                <a:gd name="connsiteX33" fmla="*/ 3482458 w 6707706"/>
                <a:gd name="connsiteY33" fmla="*/ 1015091 h 6604001"/>
                <a:gd name="connsiteX34" fmla="*/ 3482458 w 6707706"/>
                <a:gd name="connsiteY34" fmla="*/ 1082586 h 6604001"/>
                <a:gd name="connsiteX35" fmla="*/ 3452084 w 6707706"/>
                <a:gd name="connsiteY35" fmla="*/ 1123091 h 6604001"/>
                <a:gd name="connsiteX36" fmla="*/ 3452084 w 6707706"/>
                <a:gd name="connsiteY36" fmla="*/ 1190586 h 6604001"/>
                <a:gd name="connsiteX37" fmla="*/ 3509449 w 6707706"/>
                <a:gd name="connsiteY37" fmla="*/ 1298580 h 6604001"/>
                <a:gd name="connsiteX38" fmla="*/ 3509449 w 6707706"/>
                <a:gd name="connsiteY38" fmla="*/ 1339084 h 6604001"/>
                <a:gd name="connsiteX39" fmla="*/ 3465574 w 6707706"/>
                <a:gd name="connsiteY39" fmla="*/ 1433582 h 6604001"/>
                <a:gd name="connsiteX40" fmla="*/ 3465574 w 6707706"/>
                <a:gd name="connsiteY40" fmla="*/ 1474075 h 6604001"/>
                <a:gd name="connsiteX41" fmla="*/ 3779442 w 6707706"/>
                <a:gd name="connsiteY41" fmla="*/ 1730572 h 6604001"/>
                <a:gd name="connsiteX42" fmla="*/ 3836819 w 6707706"/>
                <a:gd name="connsiteY42" fmla="*/ 1879070 h 6604001"/>
                <a:gd name="connsiteX43" fmla="*/ 3836819 w 6707706"/>
                <a:gd name="connsiteY43" fmla="*/ 1906073 h 6604001"/>
                <a:gd name="connsiteX44" fmla="*/ 3823323 w 6707706"/>
                <a:gd name="connsiteY44" fmla="*/ 2041063 h 6604001"/>
                <a:gd name="connsiteX45" fmla="*/ 4845918 w 6707706"/>
                <a:gd name="connsiteY45" fmla="*/ 2756544 h 6604001"/>
                <a:gd name="connsiteX46" fmla="*/ 5217157 w 6707706"/>
                <a:gd name="connsiteY46" fmla="*/ 3661027 h 6604001"/>
                <a:gd name="connsiteX47" fmla="*/ 5164849 w 6707706"/>
                <a:gd name="connsiteY47" fmla="*/ 4060954 h 6604001"/>
                <a:gd name="connsiteX48" fmla="*/ 5048898 w 6707706"/>
                <a:gd name="connsiteY48" fmla="*/ 4324027 h 6604001"/>
                <a:gd name="connsiteX49" fmla="*/ 5294616 w 6707706"/>
                <a:gd name="connsiteY49" fmla="*/ 4355621 h 6604001"/>
                <a:gd name="connsiteX50" fmla="*/ 5675056 w 6707706"/>
                <a:gd name="connsiteY50" fmla="*/ 4398323 h 6604001"/>
                <a:gd name="connsiteX51" fmla="*/ 5737168 w 6707706"/>
                <a:gd name="connsiteY51" fmla="*/ 4545844 h 6604001"/>
                <a:gd name="connsiteX52" fmla="*/ 5737168 w 6707706"/>
                <a:gd name="connsiteY52" fmla="*/ 4569131 h 6604001"/>
                <a:gd name="connsiteX53" fmla="*/ 5954561 w 6707706"/>
                <a:gd name="connsiteY53" fmla="*/ 4569131 h 6604001"/>
                <a:gd name="connsiteX54" fmla="*/ 6032198 w 6707706"/>
                <a:gd name="connsiteY54" fmla="*/ 4557482 h 6604001"/>
                <a:gd name="connsiteX55" fmla="*/ 6016672 w 6707706"/>
                <a:gd name="connsiteY55" fmla="*/ 4530306 h 6604001"/>
                <a:gd name="connsiteX56" fmla="*/ 6016672 w 6707706"/>
                <a:gd name="connsiteY56" fmla="*/ 4518669 h 6604001"/>
                <a:gd name="connsiteX57" fmla="*/ 6373813 w 6707706"/>
                <a:gd name="connsiteY57" fmla="*/ 4382803 h 6604001"/>
                <a:gd name="connsiteX58" fmla="*/ 6560159 w 6707706"/>
                <a:gd name="connsiteY58" fmla="*/ 4343978 h 6604001"/>
                <a:gd name="connsiteX59" fmla="*/ 6668850 w 6707706"/>
                <a:gd name="connsiteY59" fmla="*/ 4475961 h 6604001"/>
                <a:gd name="connsiteX60" fmla="*/ 6668850 w 6707706"/>
                <a:gd name="connsiteY60" fmla="*/ 4518669 h 6604001"/>
                <a:gd name="connsiteX61" fmla="*/ 6637797 w 6707706"/>
                <a:gd name="connsiteY61" fmla="*/ 4557482 h 6604001"/>
                <a:gd name="connsiteX62" fmla="*/ 6668850 w 6707706"/>
                <a:gd name="connsiteY62" fmla="*/ 4639014 h 6604001"/>
                <a:gd name="connsiteX63" fmla="*/ 6668850 w 6707706"/>
                <a:gd name="connsiteY63" fmla="*/ 4743828 h 6604001"/>
                <a:gd name="connsiteX64" fmla="*/ 6707706 w 6707706"/>
                <a:gd name="connsiteY64" fmla="*/ 4777822 h 6604001"/>
                <a:gd name="connsiteX65" fmla="*/ 6669313 w 6707706"/>
                <a:gd name="connsiteY65" fmla="*/ 4841019 h 6604001"/>
                <a:gd name="connsiteX66" fmla="*/ 3353540 w 6707706"/>
                <a:gd name="connsiteY66" fmla="*/ 6604001 h 6604001"/>
                <a:gd name="connsiteX67" fmla="*/ 37767 w 6707706"/>
                <a:gd name="connsiteY67" fmla="*/ 4841019 h 6604001"/>
                <a:gd name="connsiteX68" fmla="*/ 0 w 6707706"/>
                <a:gd name="connsiteY68" fmla="*/ 4778852 h 6604001"/>
                <a:gd name="connsiteX69" fmla="*/ 38359 w 6707706"/>
                <a:gd name="connsiteY69" fmla="*/ 4786524 h 6604001"/>
                <a:gd name="connsiteX70" fmla="*/ 53897 w 6707706"/>
                <a:gd name="connsiteY70" fmla="*/ 4693360 h 6604001"/>
                <a:gd name="connsiteX71" fmla="*/ 84956 w 6707706"/>
                <a:gd name="connsiteY71" fmla="*/ 4693360 h 6604001"/>
                <a:gd name="connsiteX72" fmla="*/ 84956 w 6707706"/>
                <a:gd name="connsiteY72" fmla="*/ 4759348 h 6604001"/>
                <a:gd name="connsiteX73" fmla="*/ 178114 w 6707706"/>
                <a:gd name="connsiteY73" fmla="*/ 4759348 h 6604001"/>
                <a:gd name="connsiteX74" fmla="*/ 178114 w 6707706"/>
                <a:gd name="connsiteY74" fmla="*/ 4705003 h 6604001"/>
                <a:gd name="connsiteX75" fmla="*/ 442092 w 6707706"/>
                <a:gd name="connsiteY75" fmla="*/ 4557482 h 6604001"/>
                <a:gd name="connsiteX76" fmla="*/ 504209 w 6707706"/>
                <a:gd name="connsiteY76" fmla="*/ 4518669 h 6604001"/>
                <a:gd name="connsiteX77" fmla="*/ 535268 w 6707706"/>
                <a:gd name="connsiteY77" fmla="*/ 2868814 h 6604001"/>
                <a:gd name="connsiteX78" fmla="*/ 550788 w 6707706"/>
                <a:gd name="connsiteY78" fmla="*/ 2787293 h 6604001"/>
                <a:gd name="connsiteX79" fmla="*/ 442092 w 6707706"/>
                <a:gd name="connsiteY79" fmla="*/ 2492250 h 6604001"/>
                <a:gd name="connsiteX80" fmla="*/ 581847 w 6707706"/>
                <a:gd name="connsiteY80" fmla="*/ 2360268 h 6604001"/>
                <a:gd name="connsiteX81" fmla="*/ 597380 w 6707706"/>
                <a:gd name="connsiteY81" fmla="*/ 2239922 h 6604001"/>
                <a:gd name="connsiteX82" fmla="*/ 597380 w 6707706"/>
                <a:gd name="connsiteY82" fmla="*/ 1972067 h 6604001"/>
                <a:gd name="connsiteX83" fmla="*/ 566321 w 6707706"/>
                <a:gd name="connsiteY83" fmla="*/ 1513989 h 6604001"/>
                <a:gd name="connsiteX84" fmla="*/ 706076 w 6707706"/>
                <a:gd name="connsiteY84" fmla="*/ 1032619 h 6604001"/>
                <a:gd name="connsiteX85" fmla="*/ 845825 w 6707706"/>
                <a:gd name="connsiteY85" fmla="*/ 240691 h 6604001"/>
                <a:gd name="connsiteX86" fmla="*/ 830293 w 6707706"/>
                <a:gd name="connsiteY86" fmla="*/ 174691 h 6604001"/>
                <a:gd name="connsiteX87" fmla="*/ 845825 w 6707706"/>
                <a:gd name="connsiteY87" fmla="*/ 66001 h 6604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6707706" h="6604001">
                  <a:moveTo>
                    <a:pt x="845825" y="0"/>
                  </a:moveTo>
                  <a:lnTo>
                    <a:pt x="861351" y="0"/>
                  </a:lnTo>
                  <a:cubicBezTo>
                    <a:pt x="882053" y="0"/>
                    <a:pt x="902761" y="45293"/>
                    <a:pt x="923463" y="135866"/>
                  </a:cubicBezTo>
                  <a:lnTo>
                    <a:pt x="907942" y="229042"/>
                  </a:lnTo>
                  <a:cubicBezTo>
                    <a:pt x="995931" y="1085672"/>
                    <a:pt x="1063218" y="1513989"/>
                    <a:pt x="1109809" y="1513989"/>
                  </a:cubicBezTo>
                  <a:cubicBezTo>
                    <a:pt x="1125329" y="1513989"/>
                    <a:pt x="1146037" y="1532100"/>
                    <a:pt x="1171908" y="1568340"/>
                  </a:cubicBezTo>
                  <a:cubicBezTo>
                    <a:pt x="1140849" y="1568340"/>
                    <a:pt x="1114978" y="1827137"/>
                    <a:pt x="1094270" y="2344735"/>
                  </a:cubicBezTo>
                  <a:cubicBezTo>
                    <a:pt x="1094270" y="2362852"/>
                    <a:pt x="1156388" y="2408145"/>
                    <a:pt x="1280605" y="2480613"/>
                  </a:cubicBezTo>
                  <a:cubicBezTo>
                    <a:pt x="1280605" y="2550485"/>
                    <a:pt x="1234026" y="2666947"/>
                    <a:pt x="1140849" y="2829989"/>
                  </a:cubicBezTo>
                  <a:lnTo>
                    <a:pt x="1140849" y="2868814"/>
                  </a:lnTo>
                  <a:lnTo>
                    <a:pt x="1171908" y="2907632"/>
                  </a:lnTo>
                  <a:cubicBezTo>
                    <a:pt x="1151206" y="2941276"/>
                    <a:pt x="1140849" y="2977504"/>
                    <a:pt x="1140849" y="3016329"/>
                  </a:cubicBezTo>
                  <a:cubicBezTo>
                    <a:pt x="1140849" y="3200078"/>
                    <a:pt x="1146037" y="3615448"/>
                    <a:pt x="1156388" y="4262457"/>
                  </a:cubicBezTo>
                  <a:lnTo>
                    <a:pt x="1187446" y="4274094"/>
                  </a:lnTo>
                  <a:cubicBezTo>
                    <a:pt x="1363424" y="4274094"/>
                    <a:pt x="1451412" y="4217164"/>
                    <a:pt x="1451412" y="4103287"/>
                  </a:cubicBezTo>
                  <a:cubicBezTo>
                    <a:pt x="1477302" y="4017883"/>
                    <a:pt x="1513530" y="3968719"/>
                    <a:pt x="1560120" y="3955777"/>
                  </a:cubicBezTo>
                  <a:lnTo>
                    <a:pt x="1578404" y="3945581"/>
                  </a:lnTo>
                  <a:lnTo>
                    <a:pt x="1565499" y="3890527"/>
                  </a:lnTo>
                  <a:cubicBezTo>
                    <a:pt x="1556500" y="3805022"/>
                    <a:pt x="1552003" y="3724031"/>
                    <a:pt x="1552003" y="3647525"/>
                  </a:cubicBezTo>
                  <a:cubicBezTo>
                    <a:pt x="1552003" y="3136788"/>
                    <a:pt x="1853489" y="2695802"/>
                    <a:pt x="2456480" y="2324558"/>
                  </a:cubicBezTo>
                  <a:cubicBezTo>
                    <a:pt x="2640974" y="2203063"/>
                    <a:pt x="2804093" y="2108570"/>
                    <a:pt x="2945837" y="2041063"/>
                  </a:cubicBezTo>
                  <a:lnTo>
                    <a:pt x="2932341" y="2014072"/>
                  </a:lnTo>
                  <a:lnTo>
                    <a:pt x="2932341" y="1838577"/>
                  </a:lnTo>
                  <a:cubicBezTo>
                    <a:pt x="2932341" y="1739577"/>
                    <a:pt x="3056088" y="1618076"/>
                    <a:pt x="3303586" y="1474075"/>
                  </a:cubicBezTo>
                  <a:lnTo>
                    <a:pt x="3303586" y="1406579"/>
                  </a:lnTo>
                  <a:cubicBezTo>
                    <a:pt x="3274338" y="1372829"/>
                    <a:pt x="3259711" y="1341335"/>
                    <a:pt x="3259711" y="1312087"/>
                  </a:cubicBezTo>
                  <a:lnTo>
                    <a:pt x="3259711" y="1258081"/>
                  </a:lnTo>
                  <a:cubicBezTo>
                    <a:pt x="3297964" y="1215344"/>
                    <a:pt x="3317082" y="1170343"/>
                    <a:pt x="3317082" y="1123091"/>
                  </a:cubicBezTo>
                  <a:cubicBezTo>
                    <a:pt x="3287834" y="1114092"/>
                    <a:pt x="3273207" y="1087095"/>
                    <a:pt x="3273207" y="1042094"/>
                  </a:cubicBezTo>
                  <a:cubicBezTo>
                    <a:pt x="3313705" y="1003847"/>
                    <a:pt x="3338457" y="801349"/>
                    <a:pt x="3347456" y="434601"/>
                  </a:cubicBezTo>
                  <a:cubicBezTo>
                    <a:pt x="3347456" y="245611"/>
                    <a:pt x="3362083" y="151113"/>
                    <a:pt x="3391331" y="151113"/>
                  </a:cubicBezTo>
                  <a:lnTo>
                    <a:pt x="3408209" y="178116"/>
                  </a:lnTo>
                  <a:cubicBezTo>
                    <a:pt x="3426201" y="623603"/>
                    <a:pt x="3435200" y="880089"/>
                    <a:pt x="3435200" y="947596"/>
                  </a:cubicBezTo>
                  <a:lnTo>
                    <a:pt x="3482458" y="1015091"/>
                  </a:lnTo>
                  <a:lnTo>
                    <a:pt x="3482458" y="1082586"/>
                  </a:lnTo>
                  <a:lnTo>
                    <a:pt x="3452084" y="1123091"/>
                  </a:lnTo>
                  <a:lnTo>
                    <a:pt x="3452084" y="1190586"/>
                  </a:lnTo>
                  <a:cubicBezTo>
                    <a:pt x="3490331" y="1228839"/>
                    <a:pt x="3509449" y="1264835"/>
                    <a:pt x="3509449" y="1298580"/>
                  </a:cubicBezTo>
                  <a:lnTo>
                    <a:pt x="3509449" y="1339084"/>
                  </a:lnTo>
                  <a:cubicBezTo>
                    <a:pt x="3480201" y="1372829"/>
                    <a:pt x="3465574" y="1404334"/>
                    <a:pt x="3465574" y="1433582"/>
                  </a:cubicBezTo>
                  <a:lnTo>
                    <a:pt x="3465574" y="1474075"/>
                  </a:lnTo>
                  <a:cubicBezTo>
                    <a:pt x="3674825" y="1609077"/>
                    <a:pt x="3779442" y="1694576"/>
                    <a:pt x="3779442" y="1730572"/>
                  </a:cubicBezTo>
                  <a:cubicBezTo>
                    <a:pt x="3817701" y="1766574"/>
                    <a:pt x="3836819" y="1816071"/>
                    <a:pt x="3836819" y="1879070"/>
                  </a:cubicBezTo>
                  <a:lnTo>
                    <a:pt x="3836819" y="1906073"/>
                  </a:lnTo>
                  <a:lnTo>
                    <a:pt x="3823323" y="2041063"/>
                  </a:lnTo>
                  <a:cubicBezTo>
                    <a:pt x="4185563" y="2218815"/>
                    <a:pt x="4526428" y="2457303"/>
                    <a:pt x="4845918" y="2756544"/>
                  </a:cubicBezTo>
                  <a:cubicBezTo>
                    <a:pt x="5093417" y="3017550"/>
                    <a:pt x="5217157" y="3319036"/>
                    <a:pt x="5217157" y="3661027"/>
                  </a:cubicBezTo>
                  <a:cubicBezTo>
                    <a:pt x="5217157" y="3801651"/>
                    <a:pt x="5199719" y="3934956"/>
                    <a:pt x="5164849" y="4060954"/>
                  </a:cubicBezTo>
                  <a:lnTo>
                    <a:pt x="5048898" y="4324027"/>
                  </a:lnTo>
                  <a:lnTo>
                    <a:pt x="5294616" y="4355621"/>
                  </a:lnTo>
                  <a:cubicBezTo>
                    <a:pt x="5403313" y="4368563"/>
                    <a:pt x="5530126" y="4382797"/>
                    <a:pt x="5675056" y="4398323"/>
                  </a:cubicBezTo>
                  <a:cubicBezTo>
                    <a:pt x="5716466" y="4444902"/>
                    <a:pt x="5737168" y="4494084"/>
                    <a:pt x="5737168" y="4545844"/>
                  </a:cubicBezTo>
                  <a:lnTo>
                    <a:pt x="5737168" y="4569131"/>
                  </a:lnTo>
                  <a:lnTo>
                    <a:pt x="5954561" y="4569131"/>
                  </a:lnTo>
                  <a:lnTo>
                    <a:pt x="6032198" y="4557482"/>
                  </a:lnTo>
                  <a:lnTo>
                    <a:pt x="6016672" y="4530306"/>
                  </a:lnTo>
                  <a:lnTo>
                    <a:pt x="6016672" y="4518669"/>
                  </a:lnTo>
                  <a:cubicBezTo>
                    <a:pt x="6016672" y="4428083"/>
                    <a:pt x="6135719" y="4382803"/>
                    <a:pt x="6373813" y="4382803"/>
                  </a:cubicBezTo>
                  <a:cubicBezTo>
                    <a:pt x="6428159" y="4356914"/>
                    <a:pt x="6490276" y="4343978"/>
                    <a:pt x="6560159" y="4343978"/>
                  </a:cubicBezTo>
                  <a:cubicBezTo>
                    <a:pt x="6632610" y="4369849"/>
                    <a:pt x="6668850" y="4413861"/>
                    <a:pt x="6668850" y="4475961"/>
                  </a:cubicBezTo>
                  <a:lnTo>
                    <a:pt x="6668850" y="4518669"/>
                  </a:lnTo>
                  <a:lnTo>
                    <a:pt x="6637797" y="4557482"/>
                  </a:lnTo>
                  <a:cubicBezTo>
                    <a:pt x="6658499" y="4585956"/>
                    <a:pt x="6668850" y="4613125"/>
                    <a:pt x="6668850" y="4639014"/>
                  </a:cubicBezTo>
                  <a:lnTo>
                    <a:pt x="6668850" y="4743828"/>
                  </a:lnTo>
                  <a:lnTo>
                    <a:pt x="6707706" y="4777822"/>
                  </a:lnTo>
                  <a:lnTo>
                    <a:pt x="6669313" y="4841019"/>
                  </a:lnTo>
                  <a:cubicBezTo>
                    <a:pt x="5950721" y="5904676"/>
                    <a:pt x="4733798" y="6604001"/>
                    <a:pt x="3353540" y="6604001"/>
                  </a:cubicBezTo>
                  <a:cubicBezTo>
                    <a:pt x="1973282" y="6604001"/>
                    <a:pt x="756360" y="5904676"/>
                    <a:pt x="37767" y="4841019"/>
                  </a:cubicBezTo>
                  <a:lnTo>
                    <a:pt x="0" y="4778852"/>
                  </a:lnTo>
                  <a:lnTo>
                    <a:pt x="38359" y="4786524"/>
                  </a:lnTo>
                  <a:lnTo>
                    <a:pt x="53897" y="4693360"/>
                  </a:lnTo>
                  <a:lnTo>
                    <a:pt x="84956" y="4693360"/>
                  </a:lnTo>
                  <a:lnTo>
                    <a:pt x="84956" y="4759348"/>
                  </a:lnTo>
                  <a:lnTo>
                    <a:pt x="178114" y="4759348"/>
                  </a:lnTo>
                  <a:lnTo>
                    <a:pt x="178114" y="4705003"/>
                  </a:lnTo>
                  <a:cubicBezTo>
                    <a:pt x="178114" y="4606657"/>
                    <a:pt x="266115" y="4557482"/>
                    <a:pt x="442092" y="4557482"/>
                  </a:cubicBezTo>
                  <a:lnTo>
                    <a:pt x="504209" y="4518669"/>
                  </a:lnTo>
                  <a:lnTo>
                    <a:pt x="535268" y="2868814"/>
                  </a:lnTo>
                  <a:lnTo>
                    <a:pt x="550788" y="2787293"/>
                  </a:lnTo>
                  <a:cubicBezTo>
                    <a:pt x="478320" y="2616479"/>
                    <a:pt x="442092" y="2518140"/>
                    <a:pt x="442092" y="2492250"/>
                  </a:cubicBezTo>
                  <a:cubicBezTo>
                    <a:pt x="442092" y="2440490"/>
                    <a:pt x="488677" y="2396496"/>
                    <a:pt x="581847" y="2360268"/>
                  </a:cubicBezTo>
                  <a:cubicBezTo>
                    <a:pt x="592198" y="2311092"/>
                    <a:pt x="597380" y="2270981"/>
                    <a:pt x="597380" y="2239922"/>
                  </a:cubicBezTo>
                  <a:lnTo>
                    <a:pt x="597380" y="1972067"/>
                  </a:lnTo>
                  <a:cubicBezTo>
                    <a:pt x="597380" y="1796078"/>
                    <a:pt x="587029" y="1643387"/>
                    <a:pt x="566321" y="1513989"/>
                  </a:cubicBezTo>
                  <a:cubicBezTo>
                    <a:pt x="628426" y="1513989"/>
                    <a:pt x="675017" y="1353532"/>
                    <a:pt x="706076" y="1032619"/>
                  </a:cubicBezTo>
                  <a:cubicBezTo>
                    <a:pt x="747485" y="877337"/>
                    <a:pt x="794065" y="613354"/>
                    <a:pt x="845825" y="240691"/>
                  </a:cubicBezTo>
                  <a:lnTo>
                    <a:pt x="830293" y="174691"/>
                  </a:lnTo>
                  <a:cubicBezTo>
                    <a:pt x="840644" y="141048"/>
                    <a:pt x="845825" y="104813"/>
                    <a:pt x="845825" y="66001"/>
                  </a:cubicBezTo>
                  <a:close/>
                </a:path>
              </a:pathLst>
            </a:custGeom>
            <a:gradFill>
              <a:gsLst>
                <a:gs pos="0">
                  <a:srgbClr val="FE287E"/>
                </a:gs>
                <a:gs pos="55000">
                  <a:srgbClr val="B42B86"/>
                </a:gs>
                <a:gs pos="100000">
                  <a:srgbClr val="30078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6463421" y="2621119"/>
              <a:ext cx="918103" cy="1305648"/>
            </a:xfrm>
            <a:custGeom>
              <a:avLst/>
              <a:gdLst>
                <a:gd name="connsiteX0" fmla="*/ 0 w 603250"/>
                <a:gd name="connsiteY0" fmla="*/ 69850 h 914400"/>
                <a:gd name="connsiteX1" fmla="*/ 19050 w 603250"/>
                <a:gd name="connsiteY1" fmla="*/ 228600 h 914400"/>
                <a:gd name="connsiteX2" fmla="*/ 101600 w 603250"/>
                <a:gd name="connsiteY2" fmla="*/ 419100 h 914400"/>
                <a:gd name="connsiteX3" fmla="*/ 76200 w 603250"/>
                <a:gd name="connsiteY3" fmla="*/ 546100 h 914400"/>
                <a:gd name="connsiteX4" fmla="*/ 95250 w 603250"/>
                <a:gd name="connsiteY4" fmla="*/ 584200 h 914400"/>
                <a:gd name="connsiteX5" fmla="*/ 171450 w 603250"/>
                <a:gd name="connsiteY5" fmla="*/ 590550 h 914400"/>
                <a:gd name="connsiteX6" fmla="*/ 228600 w 603250"/>
                <a:gd name="connsiteY6" fmla="*/ 736600 h 914400"/>
                <a:gd name="connsiteX7" fmla="*/ 247650 w 603250"/>
                <a:gd name="connsiteY7" fmla="*/ 787400 h 914400"/>
                <a:gd name="connsiteX8" fmla="*/ 254000 w 603250"/>
                <a:gd name="connsiteY8" fmla="*/ 876300 h 914400"/>
                <a:gd name="connsiteX9" fmla="*/ 330200 w 603250"/>
                <a:gd name="connsiteY9" fmla="*/ 914400 h 914400"/>
                <a:gd name="connsiteX10" fmla="*/ 476250 w 603250"/>
                <a:gd name="connsiteY10" fmla="*/ 850900 h 914400"/>
                <a:gd name="connsiteX11" fmla="*/ 539750 w 603250"/>
                <a:gd name="connsiteY11" fmla="*/ 825500 h 914400"/>
                <a:gd name="connsiteX12" fmla="*/ 558800 w 603250"/>
                <a:gd name="connsiteY12" fmla="*/ 819150 h 914400"/>
                <a:gd name="connsiteX13" fmla="*/ 577850 w 603250"/>
                <a:gd name="connsiteY13" fmla="*/ 806450 h 914400"/>
                <a:gd name="connsiteX14" fmla="*/ 603250 w 603250"/>
                <a:gd name="connsiteY14" fmla="*/ 603250 h 914400"/>
                <a:gd name="connsiteX15" fmla="*/ 114300 w 603250"/>
                <a:gd name="connsiteY15" fmla="*/ 0 h 914400"/>
                <a:gd name="connsiteX16" fmla="*/ 0 w 603250"/>
                <a:gd name="connsiteY16" fmla="*/ 69850 h 914400"/>
                <a:gd name="connsiteX0" fmla="*/ 0 w 603250"/>
                <a:gd name="connsiteY0" fmla="*/ 69850 h 914400"/>
                <a:gd name="connsiteX1" fmla="*/ 19050 w 603250"/>
                <a:gd name="connsiteY1" fmla="*/ 228600 h 914400"/>
                <a:gd name="connsiteX2" fmla="*/ 101600 w 603250"/>
                <a:gd name="connsiteY2" fmla="*/ 419100 h 914400"/>
                <a:gd name="connsiteX3" fmla="*/ 76200 w 603250"/>
                <a:gd name="connsiteY3" fmla="*/ 546100 h 914400"/>
                <a:gd name="connsiteX4" fmla="*/ 95250 w 603250"/>
                <a:gd name="connsiteY4" fmla="*/ 584200 h 914400"/>
                <a:gd name="connsiteX5" fmla="*/ 171450 w 603250"/>
                <a:gd name="connsiteY5" fmla="*/ 590550 h 914400"/>
                <a:gd name="connsiteX6" fmla="*/ 228600 w 603250"/>
                <a:gd name="connsiteY6" fmla="*/ 736600 h 914400"/>
                <a:gd name="connsiteX7" fmla="*/ 247650 w 603250"/>
                <a:gd name="connsiteY7" fmla="*/ 787400 h 914400"/>
                <a:gd name="connsiteX8" fmla="*/ 254000 w 603250"/>
                <a:gd name="connsiteY8" fmla="*/ 876300 h 914400"/>
                <a:gd name="connsiteX9" fmla="*/ 330200 w 603250"/>
                <a:gd name="connsiteY9" fmla="*/ 914400 h 914400"/>
                <a:gd name="connsiteX10" fmla="*/ 482600 w 603250"/>
                <a:gd name="connsiteY10" fmla="*/ 889000 h 914400"/>
                <a:gd name="connsiteX11" fmla="*/ 539750 w 603250"/>
                <a:gd name="connsiteY11" fmla="*/ 825500 h 914400"/>
                <a:gd name="connsiteX12" fmla="*/ 558800 w 603250"/>
                <a:gd name="connsiteY12" fmla="*/ 819150 h 914400"/>
                <a:gd name="connsiteX13" fmla="*/ 577850 w 603250"/>
                <a:gd name="connsiteY13" fmla="*/ 806450 h 914400"/>
                <a:gd name="connsiteX14" fmla="*/ 603250 w 603250"/>
                <a:gd name="connsiteY14" fmla="*/ 603250 h 914400"/>
                <a:gd name="connsiteX15" fmla="*/ 114300 w 603250"/>
                <a:gd name="connsiteY15" fmla="*/ 0 h 914400"/>
                <a:gd name="connsiteX16" fmla="*/ 0 w 603250"/>
                <a:gd name="connsiteY16" fmla="*/ 69850 h 914400"/>
                <a:gd name="connsiteX0" fmla="*/ 0 w 603250"/>
                <a:gd name="connsiteY0" fmla="*/ 69850 h 914400"/>
                <a:gd name="connsiteX1" fmla="*/ 19050 w 603250"/>
                <a:gd name="connsiteY1" fmla="*/ 228600 h 914400"/>
                <a:gd name="connsiteX2" fmla="*/ 101600 w 603250"/>
                <a:gd name="connsiteY2" fmla="*/ 419100 h 914400"/>
                <a:gd name="connsiteX3" fmla="*/ 76200 w 603250"/>
                <a:gd name="connsiteY3" fmla="*/ 546100 h 914400"/>
                <a:gd name="connsiteX4" fmla="*/ 95250 w 603250"/>
                <a:gd name="connsiteY4" fmla="*/ 584200 h 914400"/>
                <a:gd name="connsiteX5" fmla="*/ 171450 w 603250"/>
                <a:gd name="connsiteY5" fmla="*/ 590550 h 914400"/>
                <a:gd name="connsiteX6" fmla="*/ 228600 w 603250"/>
                <a:gd name="connsiteY6" fmla="*/ 736600 h 914400"/>
                <a:gd name="connsiteX7" fmla="*/ 247650 w 603250"/>
                <a:gd name="connsiteY7" fmla="*/ 787400 h 914400"/>
                <a:gd name="connsiteX8" fmla="*/ 254000 w 603250"/>
                <a:gd name="connsiteY8" fmla="*/ 876300 h 914400"/>
                <a:gd name="connsiteX9" fmla="*/ 330200 w 603250"/>
                <a:gd name="connsiteY9" fmla="*/ 914400 h 914400"/>
                <a:gd name="connsiteX10" fmla="*/ 482600 w 603250"/>
                <a:gd name="connsiteY10" fmla="*/ 889000 h 914400"/>
                <a:gd name="connsiteX11" fmla="*/ 539750 w 603250"/>
                <a:gd name="connsiteY11" fmla="*/ 825500 h 914400"/>
                <a:gd name="connsiteX12" fmla="*/ 558800 w 603250"/>
                <a:gd name="connsiteY12" fmla="*/ 819150 h 914400"/>
                <a:gd name="connsiteX13" fmla="*/ 603250 w 603250"/>
                <a:gd name="connsiteY13" fmla="*/ 806450 h 914400"/>
                <a:gd name="connsiteX14" fmla="*/ 603250 w 603250"/>
                <a:gd name="connsiteY14" fmla="*/ 603250 h 914400"/>
                <a:gd name="connsiteX15" fmla="*/ 114300 w 603250"/>
                <a:gd name="connsiteY15" fmla="*/ 0 h 914400"/>
                <a:gd name="connsiteX16" fmla="*/ 0 w 603250"/>
                <a:gd name="connsiteY16" fmla="*/ 69850 h 914400"/>
                <a:gd name="connsiteX0" fmla="*/ 0 w 641350"/>
                <a:gd name="connsiteY0" fmla="*/ 69850 h 914400"/>
                <a:gd name="connsiteX1" fmla="*/ 19050 w 641350"/>
                <a:gd name="connsiteY1" fmla="*/ 228600 h 914400"/>
                <a:gd name="connsiteX2" fmla="*/ 101600 w 641350"/>
                <a:gd name="connsiteY2" fmla="*/ 419100 h 914400"/>
                <a:gd name="connsiteX3" fmla="*/ 76200 w 641350"/>
                <a:gd name="connsiteY3" fmla="*/ 546100 h 914400"/>
                <a:gd name="connsiteX4" fmla="*/ 95250 w 641350"/>
                <a:gd name="connsiteY4" fmla="*/ 584200 h 914400"/>
                <a:gd name="connsiteX5" fmla="*/ 171450 w 641350"/>
                <a:gd name="connsiteY5" fmla="*/ 590550 h 914400"/>
                <a:gd name="connsiteX6" fmla="*/ 228600 w 641350"/>
                <a:gd name="connsiteY6" fmla="*/ 736600 h 914400"/>
                <a:gd name="connsiteX7" fmla="*/ 247650 w 641350"/>
                <a:gd name="connsiteY7" fmla="*/ 787400 h 914400"/>
                <a:gd name="connsiteX8" fmla="*/ 254000 w 641350"/>
                <a:gd name="connsiteY8" fmla="*/ 876300 h 914400"/>
                <a:gd name="connsiteX9" fmla="*/ 330200 w 641350"/>
                <a:gd name="connsiteY9" fmla="*/ 914400 h 914400"/>
                <a:gd name="connsiteX10" fmla="*/ 482600 w 641350"/>
                <a:gd name="connsiteY10" fmla="*/ 889000 h 914400"/>
                <a:gd name="connsiteX11" fmla="*/ 539750 w 641350"/>
                <a:gd name="connsiteY11" fmla="*/ 825500 h 914400"/>
                <a:gd name="connsiteX12" fmla="*/ 558800 w 641350"/>
                <a:gd name="connsiteY12" fmla="*/ 819150 h 914400"/>
                <a:gd name="connsiteX13" fmla="*/ 641350 w 641350"/>
                <a:gd name="connsiteY13" fmla="*/ 863600 h 914400"/>
                <a:gd name="connsiteX14" fmla="*/ 603250 w 641350"/>
                <a:gd name="connsiteY14" fmla="*/ 603250 h 914400"/>
                <a:gd name="connsiteX15" fmla="*/ 114300 w 641350"/>
                <a:gd name="connsiteY15" fmla="*/ 0 h 914400"/>
                <a:gd name="connsiteX16" fmla="*/ 0 w 641350"/>
                <a:gd name="connsiteY16" fmla="*/ 69850 h 914400"/>
                <a:gd name="connsiteX0" fmla="*/ 0 w 641350"/>
                <a:gd name="connsiteY0" fmla="*/ 69850 h 914400"/>
                <a:gd name="connsiteX1" fmla="*/ 19050 w 641350"/>
                <a:gd name="connsiteY1" fmla="*/ 228600 h 914400"/>
                <a:gd name="connsiteX2" fmla="*/ 101600 w 641350"/>
                <a:gd name="connsiteY2" fmla="*/ 419100 h 914400"/>
                <a:gd name="connsiteX3" fmla="*/ 76200 w 641350"/>
                <a:gd name="connsiteY3" fmla="*/ 546100 h 914400"/>
                <a:gd name="connsiteX4" fmla="*/ 95250 w 641350"/>
                <a:gd name="connsiteY4" fmla="*/ 584200 h 914400"/>
                <a:gd name="connsiteX5" fmla="*/ 171450 w 641350"/>
                <a:gd name="connsiteY5" fmla="*/ 590550 h 914400"/>
                <a:gd name="connsiteX6" fmla="*/ 228600 w 641350"/>
                <a:gd name="connsiteY6" fmla="*/ 736600 h 914400"/>
                <a:gd name="connsiteX7" fmla="*/ 247650 w 641350"/>
                <a:gd name="connsiteY7" fmla="*/ 787400 h 914400"/>
                <a:gd name="connsiteX8" fmla="*/ 254000 w 641350"/>
                <a:gd name="connsiteY8" fmla="*/ 876300 h 914400"/>
                <a:gd name="connsiteX9" fmla="*/ 330200 w 641350"/>
                <a:gd name="connsiteY9" fmla="*/ 914400 h 914400"/>
                <a:gd name="connsiteX10" fmla="*/ 482600 w 641350"/>
                <a:gd name="connsiteY10" fmla="*/ 889000 h 914400"/>
                <a:gd name="connsiteX11" fmla="*/ 539750 w 641350"/>
                <a:gd name="connsiteY11" fmla="*/ 825500 h 914400"/>
                <a:gd name="connsiteX12" fmla="*/ 539750 w 641350"/>
                <a:gd name="connsiteY12" fmla="*/ 850900 h 914400"/>
                <a:gd name="connsiteX13" fmla="*/ 641350 w 641350"/>
                <a:gd name="connsiteY13" fmla="*/ 863600 h 914400"/>
                <a:gd name="connsiteX14" fmla="*/ 603250 w 641350"/>
                <a:gd name="connsiteY14" fmla="*/ 603250 h 914400"/>
                <a:gd name="connsiteX15" fmla="*/ 114300 w 641350"/>
                <a:gd name="connsiteY15" fmla="*/ 0 h 914400"/>
                <a:gd name="connsiteX16" fmla="*/ 0 w 641350"/>
                <a:gd name="connsiteY16" fmla="*/ 69850 h 914400"/>
                <a:gd name="connsiteX0" fmla="*/ 0 w 641350"/>
                <a:gd name="connsiteY0" fmla="*/ 69850 h 920301"/>
                <a:gd name="connsiteX1" fmla="*/ 19050 w 641350"/>
                <a:gd name="connsiteY1" fmla="*/ 228600 h 920301"/>
                <a:gd name="connsiteX2" fmla="*/ 101600 w 641350"/>
                <a:gd name="connsiteY2" fmla="*/ 419100 h 920301"/>
                <a:gd name="connsiteX3" fmla="*/ 76200 w 641350"/>
                <a:gd name="connsiteY3" fmla="*/ 546100 h 920301"/>
                <a:gd name="connsiteX4" fmla="*/ 95250 w 641350"/>
                <a:gd name="connsiteY4" fmla="*/ 584200 h 920301"/>
                <a:gd name="connsiteX5" fmla="*/ 171450 w 641350"/>
                <a:gd name="connsiteY5" fmla="*/ 590550 h 920301"/>
                <a:gd name="connsiteX6" fmla="*/ 228600 w 641350"/>
                <a:gd name="connsiteY6" fmla="*/ 736600 h 920301"/>
                <a:gd name="connsiteX7" fmla="*/ 247650 w 641350"/>
                <a:gd name="connsiteY7" fmla="*/ 787400 h 920301"/>
                <a:gd name="connsiteX8" fmla="*/ 254000 w 641350"/>
                <a:gd name="connsiteY8" fmla="*/ 876300 h 920301"/>
                <a:gd name="connsiteX9" fmla="*/ 330200 w 641350"/>
                <a:gd name="connsiteY9" fmla="*/ 914400 h 920301"/>
                <a:gd name="connsiteX10" fmla="*/ 482600 w 641350"/>
                <a:gd name="connsiteY10" fmla="*/ 889000 h 920301"/>
                <a:gd name="connsiteX11" fmla="*/ 539750 w 641350"/>
                <a:gd name="connsiteY11" fmla="*/ 825500 h 920301"/>
                <a:gd name="connsiteX12" fmla="*/ 539750 w 641350"/>
                <a:gd name="connsiteY12" fmla="*/ 850900 h 920301"/>
                <a:gd name="connsiteX13" fmla="*/ 641350 w 641350"/>
                <a:gd name="connsiteY13" fmla="*/ 863600 h 920301"/>
                <a:gd name="connsiteX14" fmla="*/ 603250 w 641350"/>
                <a:gd name="connsiteY14" fmla="*/ 603250 h 920301"/>
                <a:gd name="connsiteX15" fmla="*/ 114300 w 641350"/>
                <a:gd name="connsiteY15" fmla="*/ 0 h 920301"/>
                <a:gd name="connsiteX16" fmla="*/ 0 w 641350"/>
                <a:gd name="connsiteY16" fmla="*/ 69850 h 920301"/>
                <a:gd name="connsiteX0" fmla="*/ 0 w 641350"/>
                <a:gd name="connsiteY0" fmla="*/ 69850 h 920301"/>
                <a:gd name="connsiteX1" fmla="*/ 19050 w 641350"/>
                <a:gd name="connsiteY1" fmla="*/ 228600 h 920301"/>
                <a:gd name="connsiteX2" fmla="*/ 101600 w 641350"/>
                <a:gd name="connsiteY2" fmla="*/ 419100 h 920301"/>
                <a:gd name="connsiteX3" fmla="*/ 76200 w 641350"/>
                <a:gd name="connsiteY3" fmla="*/ 546100 h 920301"/>
                <a:gd name="connsiteX4" fmla="*/ 95250 w 641350"/>
                <a:gd name="connsiteY4" fmla="*/ 584200 h 920301"/>
                <a:gd name="connsiteX5" fmla="*/ 171450 w 641350"/>
                <a:gd name="connsiteY5" fmla="*/ 590550 h 920301"/>
                <a:gd name="connsiteX6" fmla="*/ 228600 w 641350"/>
                <a:gd name="connsiteY6" fmla="*/ 736600 h 920301"/>
                <a:gd name="connsiteX7" fmla="*/ 247650 w 641350"/>
                <a:gd name="connsiteY7" fmla="*/ 787400 h 920301"/>
                <a:gd name="connsiteX8" fmla="*/ 254000 w 641350"/>
                <a:gd name="connsiteY8" fmla="*/ 876300 h 920301"/>
                <a:gd name="connsiteX9" fmla="*/ 330200 w 641350"/>
                <a:gd name="connsiteY9" fmla="*/ 914400 h 920301"/>
                <a:gd name="connsiteX10" fmla="*/ 482600 w 641350"/>
                <a:gd name="connsiteY10" fmla="*/ 889000 h 920301"/>
                <a:gd name="connsiteX11" fmla="*/ 523082 w 641350"/>
                <a:gd name="connsiteY11" fmla="*/ 885031 h 920301"/>
                <a:gd name="connsiteX12" fmla="*/ 539750 w 641350"/>
                <a:gd name="connsiteY12" fmla="*/ 850900 h 920301"/>
                <a:gd name="connsiteX13" fmla="*/ 641350 w 641350"/>
                <a:gd name="connsiteY13" fmla="*/ 863600 h 920301"/>
                <a:gd name="connsiteX14" fmla="*/ 603250 w 641350"/>
                <a:gd name="connsiteY14" fmla="*/ 603250 h 920301"/>
                <a:gd name="connsiteX15" fmla="*/ 114300 w 641350"/>
                <a:gd name="connsiteY15" fmla="*/ 0 h 920301"/>
                <a:gd name="connsiteX16" fmla="*/ 0 w 641350"/>
                <a:gd name="connsiteY16" fmla="*/ 69850 h 920301"/>
                <a:gd name="connsiteX0" fmla="*/ 0 w 641350"/>
                <a:gd name="connsiteY0" fmla="*/ 69850 h 920301"/>
                <a:gd name="connsiteX1" fmla="*/ 19050 w 641350"/>
                <a:gd name="connsiteY1" fmla="*/ 228600 h 920301"/>
                <a:gd name="connsiteX2" fmla="*/ 101600 w 641350"/>
                <a:gd name="connsiteY2" fmla="*/ 419100 h 920301"/>
                <a:gd name="connsiteX3" fmla="*/ 76200 w 641350"/>
                <a:gd name="connsiteY3" fmla="*/ 546100 h 920301"/>
                <a:gd name="connsiteX4" fmla="*/ 95250 w 641350"/>
                <a:gd name="connsiteY4" fmla="*/ 584200 h 920301"/>
                <a:gd name="connsiteX5" fmla="*/ 171450 w 641350"/>
                <a:gd name="connsiteY5" fmla="*/ 590550 h 920301"/>
                <a:gd name="connsiteX6" fmla="*/ 228600 w 641350"/>
                <a:gd name="connsiteY6" fmla="*/ 736600 h 920301"/>
                <a:gd name="connsiteX7" fmla="*/ 247650 w 641350"/>
                <a:gd name="connsiteY7" fmla="*/ 787400 h 920301"/>
                <a:gd name="connsiteX8" fmla="*/ 254000 w 641350"/>
                <a:gd name="connsiteY8" fmla="*/ 862012 h 920301"/>
                <a:gd name="connsiteX9" fmla="*/ 330200 w 641350"/>
                <a:gd name="connsiteY9" fmla="*/ 914400 h 920301"/>
                <a:gd name="connsiteX10" fmla="*/ 482600 w 641350"/>
                <a:gd name="connsiteY10" fmla="*/ 889000 h 920301"/>
                <a:gd name="connsiteX11" fmla="*/ 523082 w 641350"/>
                <a:gd name="connsiteY11" fmla="*/ 885031 h 920301"/>
                <a:gd name="connsiteX12" fmla="*/ 539750 w 641350"/>
                <a:gd name="connsiteY12" fmla="*/ 850900 h 920301"/>
                <a:gd name="connsiteX13" fmla="*/ 641350 w 641350"/>
                <a:gd name="connsiteY13" fmla="*/ 863600 h 920301"/>
                <a:gd name="connsiteX14" fmla="*/ 603250 w 641350"/>
                <a:gd name="connsiteY14" fmla="*/ 603250 h 920301"/>
                <a:gd name="connsiteX15" fmla="*/ 114300 w 641350"/>
                <a:gd name="connsiteY15" fmla="*/ 0 h 920301"/>
                <a:gd name="connsiteX16" fmla="*/ 0 w 641350"/>
                <a:gd name="connsiteY16" fmla="*/ 69850 h 920301"/>
                <a:gd name="connsiteX0" fmla="*/ 0 w 641350"/>
                <a:gd name="connsiteY0" fmla="*/ 69850 h 912073"/>
                <a:gd name="connsiteX1" fmla="*/ 19050 w 641350"/>
                <a:gd name="connsiteY1" fmla="*/ 228600 h 912073"/>
                <a:gd name="connsiteX2" fmla="*/ 101600 w 641350"/>
                <a:gd name="connsiteY2" fmla="*/ 419100 h 912073"/>
                <a:gd name="connsiteX3" fmla="*/ 76200 w 641350"/>
                <a:gd name="connsiteY3" fmla="*/ 546100 h 912073"/>
                <a:gd name="connsiteX4" fmla="*/ 95250 w 641350"/>
                <a:gd name="connsiteY4" fmla="*/ 584200 h 912073"/>
                <a:gd name="connsiteX5" fmla="*/ 171450 w 641350"/>
                <a:gd name="connsiteY5" fmla="*/ 590550 h 912073"/>
                <a:gd name="connsiteX6" fmla="*/ 228600 w 641350"/>
                <a:gd name="connsiteY6" fmla="*/ 736600 h 912073"/>
                <a:gd name="connsiteX7" fmla="*/ 247650 w 641350"/>
                <a:gd name="connsiteY7" fmla="*/ 787400 h 912073"/>
                <a:gd name="connsiteX8" fmla="*/ 254000 w 641350"/>
                <a:gd name="connsiteY8" fmla="*/ 862012 h 912073"/>
                <a:gd name="connsiteX9" fmla="*/ 337344 w 641350"/>
                <a:gd name="connsiteY9" fmla="*/ 904875 h 912073"/>
                <a:gd name="connsiteX10" fmla="*/ 482600 w 641350"/>
                <a:gd name="connsiteY10" fmla="*/ 889000 h 912073"/>
                <a:gd name="connsiteX11" fmla="*/ 523082 w 641350"/>
                <a:gd name="connsiteY11" fmla="*/ 885031 h 912073"/>
                <a:gd name="connsiteX12" fmla="*/ 539750 w 641350"/>
                <a:gd name="connsiteY12" fmla="*/ 850900 h 912073"/>
                <a:gd name="connsiteX13" fmla="*/ 641350 w 641350"/>
                <a:gd name="connsiteY13" fmla="*/ 863600 h 912073"/>
                <a:gd name="connsiteX14" fmla="*/ 603250 w 641350"/>
                <a:gd name="connsiteY14" fmla="*/ 603250 h 912073"/>
                <a:gd name="connsiteX15" fmla="*/ 114300 w 641350"/>
                <a:gd name="connsiteY15" fmla="*/ 0 h 912073"/>
                <a:gd name="connsiteX16" fmla="*/ 0 w 641350"/>
                <a:gd name="connsiteY16" fmla="*/ 69850 h 912073"/>
                <a:gd name="connsiteX0" fmla="*/ 0 w 641350"/>
                <a:gd name="connsiteY0" fmla="*/ 69850 h 912073"/>
                <a:gd name="connsiteX1" fmla="*/ 19050 w 641350"/>
                <a:gd name="connsiteY1" fmla="*/ 228600 h 912073"/>
                <a:gd name="connsiteX2" fmla="*/ 101600 w 641350"/>
                <a:gd name="connsiteY2" fmla="*/ 419100 h 912073"/>
                <a:gd name="connsiteX3" fmla="*/ 76200 w 641350"/>
                <a:gd name="connsiteY3" fmla="*/ 546100 h 912073"/>
                <a:gd name="connsiteX4" fmla="*/ 95250 w 641350"/>
                <a:gd name="connsiteY4" fmla="*/ 584200 h 912073"/>
                <a:gd name="connsiteX5" fmla="*/ 171450 w 641350"/>
                <a:gd name="connsiteY5" fmla="*/ 590550 h 912073"/>
                <a:gd name="connsiteX6" fmla="*/ 228600 w 641350"/>
                <a:gd name="connsiteY6" fmla="*/ 736600 h 912073"/>
                <a:gd name="connsiteX7" fmla="*/ 247650 w 641350"/>
                <a:gd name="connsiteY7" fmla="*/ 787400 h 912073"/>
                <a:gd name="connsiteX8" fmla="*/ 254000 w 641350"/>
                <a:gd name="connsiteY8" fmla="*/ 859631 h 912073"/>
                <a:gd name="connsiteX9" fmla="*/ 337344 w 641350"/>
                <a:gd name="connsiteY9" fmla="*/ 904875 h 912073"/>
                <a:gd name="connsiteX10" fmla="*/ 482600 w 641350"/>
                <a:gd name="connsiteY10" fmla="*/ 889000 h 912073"/>
                <a:gd name="connsiteX11" fmla="*/ 523082 w 641350"/>
                <a:gd name="connsiteY11" fmla="*/ 885031 h 912073"/>
                <a:gd name="connsiteX12" fmla="*/ 539750 w 641350"/>
                <a:gd name="connsiteY12" fmla="*/ 850900 h 912073"/>
                <a:gd name="connsiteX13" fmla="*/ 641350 w 641350"/>
                <a:gd name="connsiteY13" fmla="*/ 863600 h 912073"/>
                <a:gd name="connsiteX14" fmla="*/ 603250 w 641350"/>
                <a:gd name="connsiteY14" fmla="*/ 603250 h 912073"/>
                <a:gd name="connsiteX15" fmla="*/ 114300 w 641350"/>
                <a:gd name="connsiteY15" fmla="*/ 0 h 912073"/>
                <a:gd name="connsiteX16" fmla="*/ 0 w 641350"/>
                <a:gd name="connsiteY16" fmla="*/ 69850 h 91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1350" h="912073">
                  <a:moveTo>
                    <a:pt x="0" y="69850"/>
                  </a:moveTo>
                  <a:lnTo>
                    <a:pt x="19050" y="228600"/>
                  </a:lnTo>
                  <a:lnTo>
                    <a:pt x="101600" y="419100"/>
                  </a:lnTo>
                  <a:lnTo>
                    <a:pt x="76200" y="546100"/>
                  </a:lnTo>
                  <a:lnTo>
                    <a:pt x="95250" y="584200"/>
                  </a:lnTo>
                  <a:lnTo>
                    <a:pt x="171450" y="590550"/>
                  </a:lnTo>
                  <a:lnTo>
                    <a:pt x="228600" y="736600"/>
                  </a:lnTo>
                  <a:lnTo>
                    <a:pt x="247650" y="787400"/>
                  </a:lnTo>
                  <a:lnTo>
                    <a:pt x="254000" y="859631"/>
                  </a:lnTo>
                  <a:lnTo>
                    <a:pt x="337344" y="904875"/>
                  </a:lnTo>
                  <a:cubicBezTo>
                    <a:pt x="381000" y="924983"/>
                    <a:pt x="431800" y="897467"/>
                    <a:pt x="482600" y="889000"/>
                  </a:cubicBezTo>
                  <a:lnTo>
                    <a:pt x="523082" y="885031"/>
                  </a:lnTo>
                  <a:lnTo>
                    <a:pt x="539750" y="850900"/>
                  </a:lnTo>
                  <a:lnTo>
                    <a:pt x="641350" y="863600"/>
                  </a:lnTo>
                  <a:lnTo>
                    <a:pt x="603250" y="603250"/>
                  </a:lnTo>
                  <a:lnTo>
                    <a:pt x="114300" y="0"/>
                  </a:lnTo>
                  <a:lnTo>
                    <a:pt x="0" y="6985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59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754476" y="5920837"/>
              <a:ext cx="1208988" cy="772661"/>
            </a:xfrm>
            <a:custGeom>
              <a:avLst/>
              <a:gdLst>
                <a:gd name="connsiteX0" fmla="*/ 819150 w 844550"/>
                <a:gd name="connsiteY0" fmla="*/ 25400 h 539750"/>
                <a:gd name="connsiteX1" fmla="*/ 660400 w 844550"/>
                <a:gd name="connsiteY1" fmla="*/ 0 h 539750"/>
                <a:gd name="connsiteX2" fmla="*/ 438150 w 844550"/>
                <a:gd name="connsiteY2" fmla="*/ 6350 h 539750"/>
                <a:gd name="connsiteX3" fmla="*/ 336550 w 844550"/>
                <a:gd name="connsiteY3" fmla="*/ 6350 h 539750"/>
                <a:gd name="connsiteX4" fmla="*/ 171450 w 844550"/>
                <a:gd name="connsiteY4" fmla="*/ 50800 h 539750"/>
                <a:gd name="connsiteX5" fmla="*/ 279400 w 844550"/>
                <a:gd name="connsiteY5" fmla="*/ 139700 h 539750"/>
                <a:gd name="connsiteX6" fmla="*/ 463550 w 844550"/>
                <a:gd name="connsiteY6" fmla="*/ 120650 h 539750"/>
                <a:gd name="connsiteX7" fmla="*/ 69850 w 844550"/>
                <a:gd name="connsiteY7" fmla="*/ 222250 h 539750"/>
                <a:gd name="connsiteX8" fmla="*/ 0 w 844550"/>
                <a:gd name="connsiteY8" fmla="*/ 260350 h 539750"/>
                <a:gd name="connsiteX9" fmla="*/ 57150 w 844550"/>
                <a:gd name="connsiteY9" fmla="*/ 425450 h 539750"/>
                <a:gd name="connsiteX10" fmla="*/ 146050 w 844550"/>
                <a:gd name="connsiteY10" fmla="*/ 508000 h 539750"/>
                <a:gd name="connsiteX11" fmla="*/ 374650 w 844550"/>
                <a:gd name="connsiteY11" fmla="*/ 539750 h 539750"/>
                <a:gd name="connsiteX12" fmla="*/ 774700 w 844550"/>
                <a:gd name="connsiteY12" fmla="*/ 469900 h 539750"/>
                <a:gd name="connsiteX13" fmla="*/ 844550 w 844550"/>
                <a:gd name="connsiteY13" fmla="*/ 425450 h 539750"/>
                <a:gd name="connsiteX14" fmla="*/ 774700 w 844550"/>
                <a:gd name="connsiteY14" fmla="*/ 95250 h 539750"/>
                <a:gd name="connsiteX15" fmla="*/ 819150 w 844550"/>
                <a:gd name="connsiteY15" fmla="*/ 25400 h 53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4550" h="539750">
                  <a:moveTo>
                    <a:pt x="819150" y="25400"/>
                  </a:moveTo>
                  <a:lnTo>
                    <a:pt x="660400" y="0"/>
                  </a:lnTo>
                  <a:lnTo>
                    <a:pt x="438150" y="6350"/>
                  </a:lnTo>
                  <a:lnTo>
                    <a:pt x="336550" y="6350"/>
                  </a:lnTo>
                  <a:lnTo>
                    <a:pt x="171450" y="50800"/>
                  </a:lnTo>
                  <a:lnTo>
                    <a:pt x="279400" y="139700"/>
                  </a:lnTo>
                  <a:lnTo>
                    <a:pt x="463550" y="120650"/>
                  </a:lnTo>
                  <a:lnTo>
                    <a:pt x="69850" y="222250"/>
                  </a:lnTo>
                  <a:lnTo>
                    <a:pt x="0" y="260350"/>
                  </a:lnTo>
                  <a:lnTo>
                    <a:pt x="57150" y="425450"/>
                  </a:lnTo>
                  <a:lnTo>
                    <a:pt x="146050" y="508000"/>
                  </a:lnTo>
                  <a:lnTo>
                    <a:pt x="374650" y="539750"/>
                  </a:lnTo>
                  <a:lnTo>
                    <a:pt x="774700" y="469900"/>
                  </a:lnTo>
                  <a:lnTo>
                    <a:pt x="844550" y="425450"/>
                  </a:lnTo>
                  <a:lnTo>
                    <a:pt x="774700" y="95250"/>
                  </a:lnTo>
                  <a:lnTo>
                    <a:pt x="819150" y="2540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5836202" y="3921008"/>
              <a:ext cx="3036104" cy="4820237"/>
            </a:xfrm>
            <a:custGeom>
              <a:avLst/>
              <a:gdLst>
                <a:gd name="connsiteX0" fmla="*/ 2499786 w 3036104"/>
                <a:gd name="connsiteY0" fmla="*/ 0 h 4820237"/>
                <a:gd name="connsiteX1" fmla="*/ 2654318 w 3036104"/>
                <a:gd name="connsiteY1" fmla="*/ 54541 h 4820237"/>
                <a:gd name="connsiteX2" fmla="*/ 2981563 w 3036104"/>
                <a:gd name="connsiteY2" fmla="*/ 499958 h 4820237"/>
                <a:gd name="connsiteX3" fmla="*/ 3036104 w 3036104"/>
                <a:gd name="connsiteY3" fmla="*/ 1054456 h 4820237"/>
                <a:gd name="connsiteX4" fmla="*/ 2781580 w 3036104"/>
                <a:gd name="connsiteY4" fmla="*/ 2490697 h 4820237"/>
                <a:gd name="connsiteX5" fmla="*/ 2790670 w 3036104"/>
                <a:gd name="connsiteY5" fmla="*/ 2963383 h 4820237"/>
                <a:gd name="connsiteX6" fmla="*/ 2853143 w 3036104"/>
                <a:gd name="connsiteY6" fmla="*/ 3310732 h 4820237"/>
                <a:gd name="connsiteX7" fmla="*/ 2684979 w 3036104"/>
                <a:gd name="connsiteY7" fmla="*/ 3535614 h 4820237"/>
                <a:gd name="connsiteX8" fmla="*/ 788486 w 3036104"/>
                <a:gd name="connsiteY8" fmla="*/ 4810991 h 4820237"/>
                <a:gd name="connsiteX9" fmla="*/ 755925 w 3036104"/>
                <a:gd name="connsiteY9" fmla="*/ 4820237 h 4820237"/>
                <a:gd name="connsiteX10" fmla="*/ 756186 w 3036104"/>
                <a:gd name="connsiteY10" fmla="*/ 4780196 h 4820237"/>
                <a:gd name="connsiteX11" fmla="*/ 763571 w 3036104"/>
                <a:gd name="connsiteY11" fmla="*/ 3445160 h 4820237"/>
                <a:gd name="connsiteX12" fmla="*/ 490867 w 3036104"/>
                <a:gd name="connsiteY12" fmla="*/ 3372439 h 4820237"/>
                <a:gd name="connsiteX13" fmla="*/ 218163 w 3036104"/>
                <a:gd name="connsiteY13" fmla="*/ 3445160 h 4820237"/>
                <a:gd name="connsiteX14" fmla="*/ 172713 w 3036104"/>
                <a:gd name="connsiteY14" fmla="*/ 3217907 h 4820237"/>
                <a:gd name="connsiteX15" fmla="*/ 90902 w 3036104"/>
                <a:gd name="connsiteY15" fmla="*/ 3136096 h 4820237"/>
                <a:gd name="connsiteX16" fmla="*/ 63631 w 3036104"/>
                <a:gd name="connsiteY16" fmla="*/ 2645229 h 4820237"/>
                <a:gd name="connsiteX17" fmla="*/ 54541 w 3036104"/>
                <a:gd name="connsiteY17" fmla="*/ 2454336 h 4820237"/>
                <a:gd name="connsiteX18" fmla="*/ 0 w 3036104"/>
                <a:gd name="connsiteY18" fmla="*/ 2136181 h 4820237"/>
                <a:gd name="connsiteX19" fmla="*/ 54541 w 3036104"/>
                <a:gd name="connsiteY19" fmla="*/ 2027100 h 4820237"/>
                <a:gd name="connsiteX20" fmla="*/ 563588 w 3036104"/>
                <a:gd name="connsiteY20" fmla="*/ 1963469 h 4820237"/>
                <a:gd name="connsiteX21" fmla="*/ 918104 w 3036104"/>
                <a:gd name="connsiteY21" fmla="*/ 1954379 h 4820237"/>
                <a:gd name="connsiteX22" fmla="*/ 1245348 w 3036104"/>
                <a:gd name="connsiteY22" fmla="*/ 336335 h 482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036104" h="4820237">
                  <a:moveTo>
                    <a:pt x="2499786" y="0"/>
                  </a:moveTo>
                  <a:lnTo>
                    <a:pt x="2654318" y="54541"/>
                  </a:lnTo>
                  <a:lnTo>
                    <a:pt x="2981563" y="499958"/>
                  </a:lnTo>
                  <a:lnTo>
                    <a:pt x="3036104" y="1054456"/>
                  </a:lnTo>
                  <a:lnTo>
                    <a:pt x="2781580" y="2490697"/>
                  </a:lnTo>
                  <a:lnTo>
                    <a:pt x="2790670" y="2963383"/>
                  </a:lnTo>
                  <a:lnTo>
                    <a:pt x="2853143" y="3310732"/>
                  </a:lnTo>
                  <a:lnTo>
                    <a:pt x="2684979" y="3535614"/>
                  </a:lnTo>
                  <a:cubicBezTo>
                    <a:pt x="2196034" y="4128078"/>
                    <a:pt x="1539750" y="4577324"/>
                    <a:pt x="788486" y="4810991"/>
                  </a:cubicBezTo>
                  <a:lnTo>
                    <a:pt x="755925" y="4820237"/>
                  </a:lnTo>
                  <a:lnTo>
                    <a:pt x="756186" y="4780196"/>
                  </a:lnTo>
                  <a:cubicBezTo>
                    <a:pt x="758648" y="4376705"/>
                    <a:pt x="761109" y="3661809"/>
                    <a:pt x="763571" y="3445160"/>
                  </a:cubicBezTo>
                  <a:lnTo>
                    <a:pt x="490867" y="3372439"/>
                  </a:lnTo>
                  <a:lnTo>
                    <a:pt x="218163" y="3445160"/>
                  </a:lnTo>
                  <a:lnTo>
                    <a:pt x="172713" y="3217907"/>
                  </a:lnTo>
                  <a:lnTo>
                    <a:pt x="90902" y="3136096"/>
                  </a:lnTo>
                  <a:lnTo>
                    <a:pt x="63631" y="2645229"/>
                  </a:lnTo>
                  <a:lnTo>
                    <a:pt x="54541" y="2454336"/>
                  </a:lnTo>
                  <a:lnTo>
                    <a:pt x="0" y="2136181"/>
                  </a:lnTo>
                  <a:lnTo>
                    <a:pt x="54541" y="2027100"/>
                  </a:lnTo>
                  <a:lnTo>
                    <a:pt x="563588" y="1963469"/>
                  </a:lnTo>
                  <a:lnTo>
                    <a:pt x="918104" y="1954379"/>
                  </a:lnTo>
                  <a:lnTo>
                    <a:pt x="1245348" y="3363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4727206" y="6066279"/>
              <a:ext cx="1145357" cy="763571"/>
            </a:xfrm>
            <a:custGeom>
              <a:avLst/>
              <a:gdLst>
                <a:gd name="connsiteX0" fmla="*/ 0 w 800100"/>
                <a:gd name="connsiteY0" fmla="*/ 95250 h 533400"/>
                <a:gd name="connsiteX1" fmla="*/ 120650 w 800100"/>
                <a:gd name="connsiteY1" fmla="*/ 19050 h 533400"/>
                <a:gd name="connsiteX2" fmla="*/ 412750 w 800100"/>
                <a:gd name="connsiteY2" fmla="*/ 6350 h 533400"/>
                <a:gd name="connsiteX3" fmla="*/ 565150 w 800100"/>
                <a:gd name="connsiteY3" fmla="*/ 0 h 533400"/>
                <a:gd name="connsiteX4" fmla="*/ 539750 w 800100"/>
                <a:gd name="connsiteY4" fmla="*/ 76200 h 533400"/>
                <a:gd name="connsiteX5" fmla="*/ 317500 w 800100"/>
                <a:gd name="connsiteY5" fmla="*/ 95250 h 533400"/>
                <a:gd name="connsiteX6" fmla="*/ 546100 w 800100"/>
                <a:gd name="connsiteY6" fmla="*/ 177800 h 533400"/>
                <a:gd name="connsiteX7" fmla="*/ 774700 w 800100"/>
                <a:gd name="connsiteY7" fmla="*/ 222250 h 533400"/>
                <a:gd name="connsiteX8" fmla="*/ 774700 w 800100"/>
                <a:gd name="connsiteY8" fmla="*/ 266700 h 533400"/>
                <a:gd name="connsiteX9" fmla="*/ 603250 w 800100"/>
                <a:gd name="connsiteY9" fmla="*/ 279400 h 533400"/>
                <a:gd name="connsiteX10" fmla="*/ 431800 w 800100"/>
                <a:gd name="connsiteY10" fmla="*/ 260350 h 533400"/>
                <a:gd name="connsiteX11" fmla="*/ 622300 w 800100"/>
                <a:gd name="connsiteY11" fmla="*/ 330200 h 533400"/>
                <a:gd name="connsiteX12" fmla="*/ 800100 w 800100"/>
                <a:gd name="connsiteY12" fmla="*/ 381000 h 533400"/>
                <a:gd name="connsiteX13" fmla="*/ 800100 w 800100"/>
                <a:gd name="connsiteY13" fmla="*/ 419100 h 533400"/>
                <a:gd name="connsiteX14" fmla="*/ 800100 w 800100"/>
                <a:gd name="connsiteY14" fmla="*/ 419100 h 533400"/>
                <a:gd name="connsiteX15" fmla="*/ 717550 w 800100"/>
                <a:gd name="connsiteY15" fmla="*/ 488950 h 533400"/>
                <a:gd name="connsiteX16" fmla="*/ 685800 w 800100"/>
                <a:gd name="connsiteY16" fmla="*/ 488950 h 533400"/>
                <a:gd name="connsiteX17" fmla="*/ 635000 w 800100"/>
                <a:gd name="connsiteY17" fmla="*/ 533400 h 533400"/>
                <a:gd name="connsiteX18" fmla="*/ 514350 w 800100"/>
                <a:gd name="connsiteY18" fmla="*/ 514350 h 533400"/>
                <a:gd name="connsiteX19" fmla="*/ 444500 w 800100"/>
                <a:gd name="connsiteY19" fmla="*/ 514350 h 533400"/>
                <a:gd name="connsiteX20" fmla="*/ 393700 w 800100"/>
                <a:gd name="connsiteY20" fmla="*/ 495300 h 533400"/>
                <a:gd name="connsiteX21" fmla="*/ 323850 w 800100"/>
                <a:gd name="connsiteY21" fmla="*/ 495300 h 533400"/>
                <a:gd name="connsiteX22" fmla="*/ 114300 w 800100"/>
                <a:gd name="connsiteY22" fmla="*/ 431800 h 533400"/>
                <a:gd name="connsiteX23" fmla="*/ 0 w 800100"/>
                <a:gd name="connsiteY23" fmla="*/ 9525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00100" h="533400">
                  <a:moveTo>
                    <a:pt x="0" y="95250"/>
                  </a:moveTo>
                  <a:lnTo>
                    <a:pt x="120650" y="19050"/>
                  </a:lnTo>
                  <a:lnTo>
                    <a:pt x="412750" y="6350"/>
                  </a:lnTo>
                  <a:lnTo>
                    <a:pt x="565150" y="0"/>
                  </a:lnTo>
                  <a:lnTo>
                    <a:pt x="539750" y="76200"/>
                  </a:lnTo>
                  <a:lnTo>
                    <a:pt x="317500" y="95250"/>
                  </a:lnTo>
                  <a:lnTo>
                    <a:pt x="546100" y="177800"/>
                  </a:lnTo>
                  <a:lnTo>
                    <a:pt x="774700" y="222250"/>
                  </a:lnTo>
                  <a:lnTo>
                    <a:pt x="774700" y="266700"/>
                  </a:lnTo>
                  <a:lnTo>
                    <a:pt x="603250" y="279400"/>
                  </a:lnTo>
                  <a:lnTo>
                    <a:pt x="431800" y="260350"/>
                  </a:lnTo>
                  <a:lnTo>
                    <a:pt x="622300" y="330200"/>
                  </a:lnTo>
                  <a:lnTo>
                    <a:pt x="800100" y="381000"/>
                  </a:lnTo>
                  <a:lnTo>
                    <a:pt x="800100" y="419100"/>
                  </a:lnTo>
                  <a:lnTo>
                    <a:pt x="800100" y="419100"/>
                  </a:lnTo>
                  <a:lnTo>
                    <a:pt x="717550" y="488950"/>
                  </a:lnTo>
                  <a:lnTo>
                    <a:pt x="685800" y="488950"/>
                  </a:lnTo>
                  <a:lnTo>
                    <a:pt x="635000" y="533400"/>
                  </a:lnTo>
                  <a:lnTo>
                    <a:pt x="514350" y="514350"/>
                  </a:lnTo>
                  <a:lnTo>
                    <a:pt x="444500" y="514350"/>
                  </a:lnTo>
                  <a:lnTo>
                    <a:pt x="393700" y="495300"/>
                  </a:lnTo>
                  <a:lnTo>
                    <a:pt x="323850" y="495300"/>
                  </a:lnTo>
                  <a:lnTo>
                    <a:pt x="114300" y="431800"/>
                  </a:lnTo>
                  <a:lnTo>
                    <a:pt x="0" y="9525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20000"/>
                    <a:lumOff val="80000"/>
                  </a:schemeClr>
                </a:gs>
                <a:gs pos="59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 3"/>
            <p:cNvSpPr/>
            <p:nvPr/>
          </p:nvSpPr>
          <p:spPr>
            <a:xfrm>
              <a:off x="3072801" y="3093806"/>
              <a:ext cx="863563" cy="1308979"/>
            </a:xfrm>
            <a:custGeom>
              <a:avLst/>
              <a:gdLst>
                <a:gd name="connsiteX0" fmla="*/ 527050 w 603250"/>
                <a:gd name="connsiteY0" fmla="*/ 57150 h 914400"/>
                <a:gd name="connsiteX1" fmla="*/ 584200 w 603250"/>
                <a:gd name="connsiteY1" fmla="*/ 133350 h 914400"/>
                <a:gd name="connsiteX2" fmla="*/ 603250 w 603250"/>
                <a:gd name="connsiteY2" fmla="*/ 361950 h 914400"/>
                <a:gd name="connsiteX3" fmla="*/ 558800 w 603250"/>
                <a:gd name="connsiteY3" fmla="*/ 501650 h 914400"/>
                <a:gd name="connsiteX4" fmla="*/ 571500 w 603250"/>
                <a:gd name="connsiteY4" fmla="*/ 577850 h 914400"/>
                <a:gd name="connsiteX5" fmla="*/ 501650 w 603250"/>
                <a:gd name="connsiteY5" fmla="*/ 685800 h 914400"/>
                <a:gd name="connsiteX6" fmla="*/ 387350 w 603250"/>
                <a:gd name="connsiteY6" fmla="*/ 914400 h 914400"/>
                <a:gd name="connsiteX7" fmla="*/ 323850 w 603250"/>
                <a:gd name="connsiteY7" fmla="*/ 908050 h 914400"/>
                <a:gd name="connsiteX8" fmla="*/ 184150 w 603250"/>
                <a:gd name="connsiteY8" fmla="*/ 901700 h 914400"/>
                <a:gd name="connsiteX9" fmla="*/ 31750 w 603250"/>
                <a:gd name="connsiteY9" fmla="*/ 768350 h 914400"/>
                <a:gd name="connsiteX10" fmla="*/ 0 w 603250"/>
                <a:gd name="connsiteY10" fmla="*/ 660400 h 914400"/>
                <a:gd name="connsiteX11" fmla="*/ 438150 w 603250"/>
                <a:gd name="connsiteY11" fmla="*/ 0 h 914400"/>
                <a:gd name="connsiteX12" fmla="*/ 527050 w 603250"/>
                <a:gd name="connsiteY12" fmla="*/ 5715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3250" h="914400">
                  <a:moveTo>
                    <a:pt x="527050" y="57150"/>
                  </a:moveTo>
                  <a:lnTo>
                    <a:pt x="584200" y="133350"/>
                  </a:lnTo>
                  <a:lnTo>
                    <a:pt x="603250" y="361950"/>
                  </a:lnTo>
                  <a:lnTo>
                    <a:pt x="558800" y="501650"/>
                  </a:lnTo>
                  <a:lnTo>
                    <a:pt x="571500" y="577850"/>
                  </a:lnTo>
                  <a:lnTo>
                    <a:pt x="501650" y="685800"/>
                  </a:lnTo>
                  <a:lnTo>
                    <a:pt x="387350" y="914400"/>
                  </a:lnTo>
                  <a:lnTo>
                    <a:pt x="323850" y="908050"/>
                  </a:lnTo>
                  <a:lnTo>
                    <a:pt x="184150" y="901700"/>
                  </a:lnTo>
                  <a:lnTo>
                    <a:pt x="31750" y="768350"/>
                  </a:lnTo>
                  <a:lnTo>
                    <a:pt x="0" y="660400"/>
                  </a:lnTo>
                  <a:lnTo>
                    <a:pt x="438150" y="0"/>
                  </a:lnTo>
                  <a:lnTo>
                    <a:pt x="527050" y="571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20000"/>
                    <a:lumOff val="80000"/>
                  </a:schemeClr>
                </a:gs>
                <a:gs pos="59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1836543" y="4566409"/>
              <a:ext cx="3381529" cy="4179191"/>
            </a:xfrm>
            <a:custGeom>
              <a:avLst/>
              <a:gdLst>
                <a:gd name="connsiteX0" fmla="*/ 499957 w 3381529"/>
                <a:gd name="connsiteY0" fmla="*/ 0 h 4179191"/>
                <a:gd name="connsiteX1" fmla="*/ 790842 w 3381529"/>
                <a:gd name="connsiteY1" fmla="*/ 54541 h 4179191"/>
                <a:gd name="connsiteX2" fmla="*/ 1827117 w 3381529"/>
                <a:gd name="connsiteY2" fmla="*/ 272704 h 4179191"/>
                <a:gd name="connsiteX3" fmla="*/ 1963469 w 3381529"/>
                <a:gd name="connsiteY3" fmla="*/ 327245 h 4179191"/>
                <a:gd name="connsiteX4" fmla="*/ 1990739 w 3381529"/>
                <a:gd name="connsiteY4" fmla="*/ 409056 h 4179191"/>
                <a:gd name="connsiteX5" fmla="*/ 2245263 w 3381529"/>
                <a:gd name="connsiteY5" fmla="*/ 1463511 h 4179191"/>
                <a:gd name="connsiteX6" fmla="*/ 2490696 w 3381529"/>
                <a:gd name="connsiteY6" fmla="*/ 1781666 h 4179191"/>
                <a:gd name="connsiteX7" fmla="*/ 2763400 w 3381529"/>
                <a:gd name="connsiteY7" fmla="*/ 1727125 h 4179191"/>
                <a:gd name="connsiteX8" fmla="*/ 2945203 w 3381529"/>
                <a:gd name="connsiteY8" fmla="*/ 1527142 h 4179191"/>
                <a:gd name="connsiteX9" fmla="*/ 3208817 w 3381529"/>
                <a:gd name="connsiteY9" fmla="*/ 1454421 h 4179191"/>
                <a:gd name="connsiteX10" fmla="*/ 3363349 w 3381529"/>
                <a:gd name="connsiteY10" fmla="*/ 2208902 h 4179191"/>
                <a:gd name="connsiteX11" fmla="*/ 3381529 w 3381529"/>
                <a:gd name="connsiteY11" fmla="*/ 2563417 h 4179191"/>
                <a:gd name="connsiteX12" fmla="*/ 3354259 w 3381529"/>
                <a:gd name="connsiteY12" fmla="*/ 2899752 h 4179191"/>
                <a:gd name="connsiteX13" fmla="*/ 3272448 w 3381529"/>
                <a:gd name="connsiteY13" fmla="*/ 3017924 h 4179191"/>
                <a:gd name="connsiteX14" fmla="*/ 3008834 w 3381529"/>
                <a:gd name="connsiteY14" fmla="*/ 2881572 h 4179191"/>
                <a:gd name="connsiteX15" fmla="*/ 2945203 w 3381529"/>
                <a:gd name="connsiteY15" fmla="*/ 3272447 h 4179191"/>
                <a:gd name="connsiteX16" fmla="*/ 2354344 w 3381529"/>
                <a:gd name="connsiteY16" fmla="*/ 3117915 h 4179191"/>
                <a:gd name="connsiteX17" fmla="*/ 2457866 w 3381529"/>
                <a:gd name="connsiteY17" fmla="*/ 4179191 h 4179191"/>
                <a:gd name="connsiteX18" fmla="*/ 2409972 w 3381529"/>
                <a:gd name="connsiteY18" fmla="*/ 4165591 h 4179191"/>
                <a:gd name="connsiteX19" fmla="*/ 513478 w 3381529"/>
                <a:gd name="connsiteY19" fmla="*/ 2890214 h 4179191"/>
                <a:gd name="connsiteX20" fmla="*/ 493133 w 3381529"/>
                <a:gd name="connsiteY20" fmla="*/ 2863006 h 4179191"/>
                <a:gd name="connsiteX21" fmla="*/ 590859 w 3381529"/>
                <a:gd name="connsiteY21" fmla="*/ 2381614 h 4179191"/>
                <a:gd name="connsiteX22" fmla="*/ 0 w 3381529"/>
                <a:gd name="connsiteY22" fmla="*/ 1054455 h 4179191"/>
                <a:gd name="connsiteX23" fmla="*/ 90902 w 3381529"/>
                <a:gd name="connsiteY23" fmla="*/ 399966 h 4179191"/>
                <a:gd name="connsiteX24" fmla="*/ 499957 w 3381529"/>
                <a:gd name="connsiteY24" fmla="*/ 0 h 4179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381529" h="4179191">
                  <a:moveTo>
                    <a:pt x="499957" y="0"/>
                  </a:moveTo>
                  <a:lnTo>
                    <a:pt x="790842" y="54541"/>
                  </a:lnTo>
                  <a:lnTo>
                    <a:pt x="1827117" y="272704"/>
                  </a:lnTo>
                  <a:lnTo>
                    <a:pt x="1963469" y="327245"/>
                  </a:lnTo>
                  <a:lnTo>
                    <a:pt x="1990739" y="409056"/>
                  </a:lnTo>
                  <a:lnTo>
                    <a:pt x="2245263" y="1463511"/>
                  </a:lnTo>
                  <a:lnTo>
                    <a:pt x="2490696" y="1781666"/>
                  </a:lnTo>
                  <a:lnTo>
                    <a:pt x="2763400" y="1727125"/>
                  </a:lnTo>
                  <a:lnTo>
                    <a:pt x="2945203" y="1527142"/>
                  </a:lnTo>
                  <a:lnTo>
                    <a:pt x="3208817" y="1454421"/>
                  </a:lnTo>
                  <a:lnTo>
                    <a:pt x="3363349" y="2208902"/>
                  </a:lnTo>
                  <a:lnTo>
                    <a:pt x="3381529" y="2563417"/>
                  </a:lnTo>
                  <a:lnTo>
                    <a:pt x="3354259" y="2899752"/>
                  </a:lnTo>
                  <a:lnTo>
                    <a:pt x="3272448" y="3017924"/>
                  </a:lnTo>
                  <a:lnTo>
                    <a:pt x="3008834" y="2881572"/>
                  </a:lnTo>
                  <a:lnTo>
                    <a:pt x="2945203" y="3272447"/>
                  </a:lnTo>
                  <a:lnTo>
                    <a:pt x="2354344" y="3117915"/>
                  </a:lnTo>
                  <a:lnTo>
                    <a:pt x="2457866" y="4179191"/>
                  </a:lnTo>
                  <a:lnTo>
                    <a:pt x="2409972" y="4165591"/>
                  </a:lnTo>
                  <a:cubicBezTo>
                    <a:pt x="1658707" y="3931923"/>
                    <a:pt x="1002423" y="3482678"/>
                    <a:pt x="513478" y="2890214"/>
                  </a:cubicBezTo>
                  <a:lnTo>
                    <a:pt x="493133" y="2863006"/>
                  </a:lnTo>
                  <a:lnTo>
                    <a:pt x="590859" y="2381614"/>
                  </a:lnTo>
                  <a:lnTo>
                    <a:pt x="0" y="1054455"/>
                  </a:lnTo>
                  <a:lnTo>
                    <a:pt x="90902" y="399966"/>
                  </a:lnTo>
                  <a:cubicBezTo>
                    <a:pt x="163623" y="157563"/>
                    <a:pt x="363605" y="133322"/>
                    <a:pt x="49995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7030A0"/>
                </a:gs>
                <a:gs pos="59000">
                  <a:srgbClr val="300782"/>
                </a:gs>
                <a:gs pos="100000">
                  <a:srgbClr val="30078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Freeform 2"/>
            <p:cNvSpPr/>
            <p:nvPr/>
          </p:nvSpPr>
          <p:spPr>
            <a:xfrm>
              <a:off x="3045531" y="2775651"/>
              <a:ext cx="945374" cy="1381700"/>
            </a:xfrm>
            <a:custGeom>
              <a:avLst/>
              <a:gdLst>
                <a:gd name="connsiteX0" fmla="*/ 285750 w 660400"/>
                <a:gd name="connsiteY0" fmla="*/ 6350 h 965200"/>
                <a:gd name="connsiteX1" fmla="*/ 520700 w 660400"/>
                <a:gd name="connsiteY1" fmla="*/ 171450 h 965200"/>
                <a:gd name="connsiteX2" fmla="*/ 660400 w 660400"/>
                <a:gd name="connsiteY2" fmla="*/ 260350 h 965200"/>
                <a:gd name="connsiteX3" fmla="*/ 622300 w 660400"/>
                <a:gd name="connsiteY3" fmla="*/ 501650 h 965200"/>
                <a:gd name="connsiteX4" fmla="*/ 584200 w 660400"/>
                <a:gd name="connsiteY4" fmla="*/ 311150 h 965200"/>
                <a:gd name="connsiteX5" fmla="*/ 558800 w 660400"/>
                <a:gd name="connsiteY5" fmla="*/ 285750 h 965200"/>
                <a:gd name="connsiteX6" fmla="*/ 361950 w 660400"/>
                <a:gd name="connsiteY6" fmla="*/ 406400 h 965200"/>
                <a:gd name="connsiteX7" fmla="*/ 38100 w 660400"/>
                <a:gd name="connsiteY7" fmla="*/ 965200 h 965200"/>
                <a:gd name="connsiteX8" fmla="*/ 0 w 660400"/>
                <a:gd name="connsiteY8" fmla="*/ 901700 h 965200"/>
                <a:gd name="connsiteX9" fmla="*/ 44450 w 660400"/>
                <a:gd name="connsiteY9" fmla="*/ 254000 h 965200"/>
                <a:gd name="connsiteX10" fmla="*/ 190500 w 660400"/>
                <a:gd name="connsiteY10" fmla="*/ 0 h 965200"/>
                <a:gd name="connsiteX11" fmla="*/ 285750 w 660400"/>
                <a:gd name="connsiteY11" fmla="*/ 6350 h 96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0400" h="965200">
                  <a:moveTo>
                    <a:pt x="285750" y="6350"/>
                  </a:moveTo>
                  <a:lnTo>
                    <a:pt x="520700" y="171450"/>
                  </a:lnTo>
                  <a:lnTo>
                    <a:pt x="660400" y="260350"/>
                  </a:lnTo>
                  <a:lnTo>
                    <a:pt x="622300" y="501650"/>
                  </a:lnTo>
                  <a:lnTo>
                    <a:pt x="584200" y="311150"/>
                  </a:lnTo>
                  <a:lnTo>
                    <a:pt x="558800" y="285750"/>
                  </a:lnTo>
                  <a:lnTo>
                    <a:pt x="361950" y="406400"/>
                  </a:lnTo>
                  <a:lnTo>
                    <a:pt x="38100" y="965200"/>
                  </a:lnTo>
                  <a:lnTo>
                    <a:pt x="0" y="901700"/>
                  </a:lnTo>
                  <a:lnTo>
                    <a:pt x="44450" y="254000"/>
                  </a:lnTo>
                  <a:lnTo>
                    <a:pt x="190500" y="0"/>
                  </a:lnTo>
                  <a:lnTo>
                    <a:pt x="285750" y="63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Freeform 1"/>
            <p:cNvSpPr/>
            <p:nvPr/>
          </p:nvSpPr>
          <p:spPr>
            <a:xfrm>
              <a:off x="1600200" y="2739291"/>
              <a:ext cx="2499786" cy="3481521"/>
            </a:xfrm>
            <a:custGeom>
              <a:avLst/>
              <a:gdLst>
                <a:gd name="connsiteX0" fmla="*/ 1289050 w 1746250"/>
                <a:gd name="connsiteY0" fmla="*/ 38100 h 2432050"/>
                <a:gd name="connsiteX1" fmla="*/ 971550 w 1746250"/>
                <a:gd name="connsiteY1" fmla="*/ 0 h 2432050"/>
                <a:gd name="connsiteX2" fmla="*/ 793750 w 1746250"/>
                <a:gd name="connsiteY2" fmla="*/ 38100 h 2432050"/>
                <a:gd name="connsiteX3" fmla="*/ 285750 w 1746250"/>
                <a:gd name="connsiteY3" fmla="*/ 450850 h 2432050"/>
                <a:gd name="connsiteX4" fmla="*/ 0 w 1746250"/>
                <a:gd name="connsiteY4" fmla="*/ 1822450 h 2432050"/>
                <a:gd name="connsiteX5" fmla="*/ 101600 w 1746250"/>
                <a:gd name="connsiteY5" fmla="*/ 2038350 h 2432050"/>
                <a:gd name="connsiteX6" fmla="*/ 247650 w 1746250"/>
                <a:gd name="connsiteY6" fmla="*/ 2159000 h 2432050"/>
                <a:gd name="connsiteX7" fmla="*/ 228600 w 1746250"/>
                <a:gd name="connsiteY7" fmla="*/ 2006600 h 2432050"/>
                <a:gd name="connsiteX8" fmla="*/ 298450 w 1746250"/>
                <a:gd name="connsiteY8" fmla="*/ 1733550 h 2432050"/>
                <a:gd name="connsiteX9" fmla="*/ 323850 w 1746250"/>
                <a:gd name="connsiteY9" fmla="*/ 1428750 h 2432050"/>
                <a:gd name="connsiteX10" fmla="*/ 431800 w 1746250"/>
                <a:gd name="connsiteY10" fmla="*/ 1339850 h 2432050"/>
                <a:gd name="connsiteX11" fmla="*/ 527050 w 1746250"/>
                <a:gd name="connsiteY11" fmla="*/ 1333500 h 2432050"/>
                <a:gd name="connsiteX12" fmla="*/ 565150 w 1746250"/>
                <a:gd name="connsiteY12" fmla="*/ 1460500 h 2432050"/>
                <a:gd name="connsiteX13" fmla="*/ 781050 w 1746250"/>
                <a:gd name="connsiteY13" fmla="*/ 1631950 h 2432050"/>
                <a:gd name="connsiteX14" fmla="*/ 933450 w 1746250"/>
                <a:gd name="connsiteY14" fmla="*/ 1898650 h 2432050"/>
                <a:gd name="connsiteX15" fmla="*/ 1543050 w 1746250"/>
                <a:gd name="connsiteY15" fmla="*/ 2305050 h 2432050"/>
                <a:gd name="connsiteX16" fmla="*/ 1682750 w 1746250"/>
                <a:gd name="connsiteY16" fmla="*/ 2432050 h 2432050"/>
                <a:gd name="connsiteX17" fmla="*/ 1746250 w 1746250"/>
                <a:gd name="connsiteY17" fmla="*/ 2311400 h 2432050"/>
                <a:gd name="connsiteX18" fmla="*/ 1746250 w 1746250"/>
                <a:gd name="connsiteY18" fmla="*/ 1981200 h 2432050"/>
                <a:gd name="connsiteX19" fmla="*/ 1555750 w 1746250"/>
                <a:gd name="connsiteY19" fmla="*/ 1593850 h 2432050"/>
                <a:gd name="connsiteX20" fmla="*/ 1485900 w 1746250"/>
                <a:gd name="connsiteY20" fmla="*/ 1498600 h 2432050"/>
                <a:gd name="connsiteX21" fmla="*/ 1352550 w 1746250"/>
                <a:gd name="connsiteY21" fmla="*/ 1371600 h 2432050"/>
                <a:gd name="connsiteX22" fmla="*/ 1346200 w 1746250"/>
                <a:gd name="connsiteY22" fmla="*/ 1238250 h 2432050"/>
                <a:gd name="connsiteX23" fmla="*/ 1295400 w 1746250"/>
                <a:gd name="connsiteY23" fmla="*/ 1168400 h 2432050"/>
                <a:gd name="connsiteX24" fmla="*/ 1149350 w 1746250"/>
                <a:gd name="connsiteY24" fmla="*/ 1092200 h 2432050"/>
                <a:gd name="connsiteX25" fmla="*/ 1041400 w 1746250"/>
                <a:gd name="connsiteY25" fmla="*/ 958850 h 2432050"/>
                <a:gd name="connsiteX26" fmla="*/ 1092200 w 1746250"/>
                <a:gd name="connsiteY26" fmla="*/ 304800 h 2432050"/>
                <a:gd name="connsiteX27" fmla="*/ 1231900 w 1746250"/>
                <a:gd name="connsiteY27" fmla="*/ 69850 h 2432050"/>
                <a:gd name="connsiteX28" fmla="*/ 1289050 w 1746250"/>
                <a:gd name="connsiteY28" fmla="*/ 38100 h 243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746250" h="2432050">
                  <a:moveTo>
                    <a:pt x="1289050" y="38100"/>
                  </a:moveTo>
                  <a:lnTo>
                    <a:pt x="971550" y="0"/>
                  </a:lnTo>
                  <a:lnTo>
                    <a:pt x="793750" y="38100"/>
                  </a:lnTo>
                  <a:lnTo>
                    <a:pt x="285750" y="450850"/>
                  </a:lnTo>
                  <a:lnTo>
                    <a:pt x="0" y="1822450"/>
                  </a:lnTo>
                  <a:lnTo>
                    <a:pt x="101600" y="2038350"/>
                  </a:lnTo>
                  <a:lnTo>
                    <a:pt x="247650" y="2159000"/>
                  </a:lnTo>
                  <a:lnTo>
                    <a:pt x="228600" y="2006600"/>
                  </a:lnTo>
                  <a:lnTo>
                    <a:pt x="298450" y="1733550"/>
                  </a:lnTo>
                  <a:lnTo>
                    <a:pt x="323850" y="1428750"/>
                  </a:lnTo>
                  <a:lnTo>
                    <a:pt x="431800" y="1339850"/>
                  </a:lnTo>
                  <a:lnTo>
                    <a:pt x="527050" y="1333500"/>
                  </a:lnTo>
                  <a:lnTo>
                    <a:pt x="565150" y="1460500"/>
                  </a:lnTo>
                  <a:lnTo>
                    <a:pt x="781050" y="1631950"/>
                  </a:lnTo>
                  <a:lnTo>
                    <a:pt x="933450" y="1898650"/>
                  </a:lnTo>
                  <a:lnTo>
                    <a:pt x="1543050" y="2305050"/>
                  </a:lnTo>
                  <a:lnTo>
                    <a:pt x="1682750" y="2432050"/>
                  </a:lnTo>
                  <a:lnTo>
                    <a:pt x="1746250" y="2311400"/>
                  </a:lnTo>
                  <a:lnTo>
                    <a:pt x="1746250" y="1981200"/>
                  </a:lnTo>
                  <a:lnTo>
                    <a:pt x="1555750" y="1593850"/>
                  </a:lnTo>
                  <a:lnTo>
                    <a:pt x="1485900" y="1498600"/>
                  </a:lnTo>
                  <a:lnTo>
                    <a:pt x="1352550" y="1371600"/>
                  </a:lnTo>
                  <a:lnTo>
                    <a:pt x="1346200" y="1238250"/>
                  </a:lnTo>
                  <a:lnTo>
                    <a:pt x="1295400" y="1168400"/>
                  </a:lnTo>
                  <a:lnTo>
                    <a:pt x="1149350" y="1092200"/>
                  </a:lnTo>
                  <a:lnTo>
                    <a:pt x="1041400" y="958850"/>
                  </a:lnTo>
                  <a:lnTo>
                    <a:pt x="1092200" y="304800"/>
                  </a:lnTo>
                  <a:lnTo>
                    <a:pt x="1231900" y="69850"/>
                  </a:lnTo>
                  <a:lnTo>
                    <a:pt x="1289050" y="38100"/>
                  </a:lnTo>
                  <a:close/>
                </a:path>
              </a:pathLst>
            </a:custGeom>
            <a:gradFill>
              <a:gsLst>
                <a:gs pos="0">
                  <a:srgbClr val="AE6AB5"/>
                </a:gs>
                <a:gs pos="59000">
                  <a:srgbClr val="FE9C95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6346953" y="1993900"/>
              <a:ext cx="2507174" cy="3999658"/>
            </a:xfrm>
            <a:custGeom>
              <a:avLst/>
              <a:gdLst>
                <a:gd name="connsiteX0" fmla="*/ 576661 w 1751411"/>
                <a:gd name="connsiteY0" fmla="*/ 0 h 2794000"/>
                <a:gd name="connsiteX1" fmla="*/ 875111 w 1751411"/>
                <a:gd name="connsiteY1" fmla="*/ 38100 h 2794000"/>
                <a:gd name="connsiteX2" fmla="*/ 1319611 w 1751411"/>
                <a:gd name="connsiteY2" fmla="*/ 419100 h 2794000"/>
                <a:gd name="connsiteX3" fmla="*/ 1459311 w 1751411"/>
                <a:gd name="connsiteY3" fmla="*/ 1035050 h 2794000"/>
                <a:gd name="connsiteX4" fmla="*/ 1497411 w 1751411"/>
                <a:gd name="connsiteY4" fmla="*/ 1339850 h 2794000"/>
                <a:gd name="connsiteX5" fmla="*/ 1732361 w 1751411"/>
                <a:gd name="connsiteY5" fmla="*/ 1549400 h 2794000"/>
                <a:gd name="connsiteX6" fmla="*/ 1751411 w 1751411"/>
                <a:gd name="connsiteY6" fmla="*/ 1828800 h 2794000"/>
                <a:gd name="connsiteX7" fmla="*/ 1567261 w 1751411"/>
                <a:gd name="connsiteY7" fmla="*/ 1479550 h 2794000"/>
                <a:gd name="connsiteX8" fmla="*/ 1084661 w 1751411"/>
                <a:gd name="connsiteY8" fmla="*/ 1657350 h 2794000"/>
                <a:gd name="connsiteX9" fmla="*/ 671911 w 1751411"/>
                <a:gd name="connsiteY9" fmla="*/ 2476500 h 2794000"/>
                <a:gd name="connsiteX10" fmla="*/ 411561 w 1751411"/>
                <a:gd name="connsiteY10" fmla="*/ 2794000 h 2794000"/>
                <a:gd name="connsiteX11" fmla="*/ 227411 w 1751411"/>
                <a:gd name="connsiteY11" fmla="*/ 2768600 h 2794000"/>
                <a:gd name="connsiteX12" fmla="*/ 144861 w 1751411"/>
                <a:gd name="connsiteY12" fmla="*/ 2546350 h 2794000"/>
                <a:gd name="connsiteX13" fmla="*/ 221061 w 1751411"/>
                <a:gd name="connsiteY13" fmla="*/ 2114550 h 2794000"/>
                <a:gd name="connsiteX14" fmla="*/ 271861 w 1751411"/>
                <a:gd name="connsiteY14" fmla="*/ 1739900 h 2794000"/>
                <a:gd name="connsiteX15" fmla="*/ 316311 w 1751411"/>
                <a:gd name="connsiteY15" fmla="*/ 1530350 h 2794000"/>
                <a:gd name="connsiteX16" fmla="*/ 341711 w 1751411"/>
                <a:gd name="connsiteY16" fmla="*/ 1346200 h 2794000"/>
                <a:gd name="connsiteX17" fmla="*/ 354411 w 1751411"/>
                <a:gd name="connsiteY17" fmla="*/ 1301750 h 2794000"/>
                <a:gd name="connsiteX18" fmla="*/ 443311 w 1751411"/>
                <a:gd name="connsiteY18" fmla="*/ 1358900 h 2794000"/>
                <a:gd name="connsiteX19" fmla="*/ 595711 w 1751411"/>
                <a:gd name="connsiteY19" fmla="*/ 1282700 h 2794000"/>
                <a:gd name="connsiteX20" fmla="*/ 665561 w 1751411"/>
                <a:gd name="connsiteY20" fmla="*/ 1276350 h 2794000"/>
                <a:gd name="connsiteX21" fmla="*/ 646511 w 1751411"/>
                <a:gd name="connsiteY21" fmla="*/ 1092200 h 2794000"/>
                <a:gd name="connsiteX22" fmla="*/ 456011 w 1751411"/>
                <a:gd name="connsiteY22" fmla="*/ 901700 h 2794000"/>
                <a:gd name="connsiteX23" fmla="*/ 151211 w 1751411"/>
                <a:gd name="connsiteY23" fmla="*/ 552450 h 2794000"/>
                <a:gd name="connsiteX24" fmla="*/ 124597 w 1751411"/>
                <a:gd name="connsiteY24" fmla="*/ 531159 h 2794000"/>
                <a:gd name="connsiteX25" fmla="*/ 119461 w 1751411"/>
                <a:gd name="connsiteY25" fmla="*/ 736600 h 2794000"/>
                <a:gd name="connsiteX26" fmla="*/ 5161 w 1751411"/>
                <a:gd name="connsiteY26" fmla="*/ 527050 h 2794000"/>
                <a:gd name="connsiteX27" fmla="*/ 0 w 1751411"/>
                <a:gd name="connsiteY27" fmla="*/ 449631 h 2794000"/>
                <a:gd name="connsiteX28" fmla="*/ 7498 w 1751411"/>
                <a:gd name="connsiteY28" fmla="*/ 435275 h 2794000"/>
                <a:gd name="connsiteX29" fmla="*/ 12616 w 1751411"/>
                <a:gd name="connsiteY29" fmla="*/ 437322 h 2794000"/>
                <a:gd name="connsiteX30" fmla="*/ 62311 w 1751411"/>
                <a:gd name="connsiteY30" fmla="*/ 400050 h 2794000"/>
                <a:gd name="connsiteX31" fmla="*/ 125811 w 1751411"/>
                <a:gd name="connsiteY31" fmla="*/ 381000 h 2794000"/>
                <a:gd name="connsiteX32" fmla="*/ 170261 w 1751411"/>
                <a:gd name="connsiteY32" fmla="*/ 273050 h 2794000"/>
                <a:gd name="connsiteX0" fmla="*/ 576661 w 1751411"/>
                <a:gd name="connsiteY0" fmla="*/ 0 h 2794000"/>
                <a:gd name="connsiteX1" fmla="*/ 875111 w 1751411"/>
                <a:gd name="connsiteY1" fmla="*/ 38100 h 2794000"/>
                <a:gd name="connsiteX2" fmla="*/ 1319611 w 1751411"/>
                <a:gd name="connsiteY2" fmla="*/ 419100 h 2794000"/>
                <a:gd name="connsiteX3" fmla="*/ 1459311 w 1751411"/>
                <a:gd name="connsiteY3" fmla="*/ 1035050 h 2794000"/>
                <a:gd name="connsiteX4" fmla="*/ 1497411 w 1751411"/>
                <a:gd name="connsiteY4" fmla="*/ 1339850 h 2794000"/>
                <a:gd name="connsiteX5" fmla="*/ 1732361 w 1751411"/>
                <a:gd name="connsiteY5" fmla="*/ 1549400 h 2794000"/>
                <a:gd name="connsiteX6" fmla="*/ 1751411 w 1751411"/>
                <a:gd name="connsiteY6" fmla="*/ 1828800 h 2794000"/>
                <a:gd name="connsiteX7" fmla="*/ 1567261 w 1751411"/>
                <a:gd name="connsiteY7" fmla="*/ 1479550 h 2794000"/>
                <a:gd name="connsiteX8" fmla="*/ 1084661 w 1751411"/>
                <a:gd name="connsiteY8" fmla="*/ 1657350 h 2794000"/>
                <a:gd name="connsiteX9" fmla="*/ 671911 w 1751411"/>
                <a:gd name="connsiteY9" fmla="*/ 2476500 h 2794000"/>
                <a:gd name="connsiteX10" fmla="*/ 411561 w 1751411"/>
                <a:gd name="connsiteY10" fmla="*/ 2794000 h 2794000"/>
                <a:gd name="connsiteX11" fmla="*/ 227411 w 1751411"/>
                <a:gd name="connsiteY11" fmla="*/ 2768600 h 2794000"/>
                <a:gd name="connsiteX12" fmla="*/ 144861 w 1751411"/>
                <a:gd name="connsiteY12" fmla="*/ 2546350 h 2794000"/>
                <a:gd name="connsiteX13" fmla="*/ 221061 w 1751411"/>
                <a:gd name="connsiteY13" fmla="*/ 2114550 h 2794000"/>
                <a:gd name="connsiteX14" fmla="*/ 271861 w 1751411"/>
                <a:gd name="connsiteY14" fmla="*/ 1739900 h 2794000"/>
                <a:gd name="connsiteX15" fmla="*/ 316311 w 1751411"/>
                <a:gd name="connsiteY15" fmla="*/ 1530350 h 2794000"/>
                <a:gd name="connsiteX16" fmla="*/ 341711 w 1751411"/>
                <a:gd name="connsiteY16" fmla="*/ 1346200 h 2794000"/>
                <a:gd name="connsiteX17" fmla="*/ 354411 w 1751411"/>
                <a:gd name="connsiteY17" fmla="*/ 1301750 h 2794000"/>
                <a:gd name="connsiteX18" fmla="*/ 443311 w 1751411"/>
                <a:gd name="connsiteY18" fmla="*/ 1358900 h 2794000"/>
                <a:gd name="connsiteX19" fmla="*/ 595711 w 1751411"/>
                <a:gd name="connsiteY19" fmla="*/ 1282700 h 2794000"/>
                <a:gd name="connsiteX20" fmla="*/ 665561 w 1751411"/>
                <a:gd name="connsiteY20" fmla="*/ 1276350 h 2794000"/>
                <a:gd name="connsiteX21" fmla="*/ 646511 w 1751411"/>
                <a:gd name="connsiteY21" fmla="*/ 1092200 h 2794000"/>
                <a:gd name="connsiteX22" fmla="*/ 456011 w 1751411"/>
                <a:gd name="connsiteY22" fmla="*/ 901700 h 2794000"/>
                <a:gd name="connsiteX23" fmla="*/ 151211 w 1751411"/>
                <a:gd name="connsiteY23" fmla="*/ 552450 h 2794000"/>
                <a:gd name="connsiteX24" fmla="*/ 124597 w 1751411"/>
                <a:gd name="connsiteY24" fmla="*/ 531159 h 2794000"/>
                <a:gd name="connsiteX25" fmla="*/ 121842 w 1751411"/>
                <a:gd name="connsiteY25" fmla="*/ 717550 h 2794000"/>
                <a:gd name="connsiteX26" fmla="*/ 5161 w 1751411"/>
                <a:gd name="connsiteY26" fmla="*/ 527050 h 2794000"/>
                <a:gd name="connsiteX27" fmla="*/ 0 w 1751411"/>
                <a:gd name="connsiteY27" fmla="*/ 449631 h 2794000"/>
                <a:gd name="connsiteX28" fmla="*/ 7498 w 1751411"/>
                <a:gd name="connsiteY28" fmla="*/ 435275 h 2794000"/>
                <a:gd name="connsiteX29" fmla="*/ 12616 w 1751411"/>
                <a:gd name="connsiteY29" fmla="*/ 437322 h 2794000"/>
                <a:gd name="connsiteX30" fmla="*/ 62311 w 1751411"/>
                <a:gd name="connsiteY30" fmla="*/ 400050 h 2794000"/>
                <a:gd name="connsiteX31" fmla="*/ 125811 w 1751411"/>
                <a:gd name="connsiteY31" fmla="*/ 381000 h 2794000"/>
                <a:gd name="connsiteX32" fmla="*/ 170261 w 1751411"/>
                <a:gd name="connsiteY32" fmla="*/ 273050 h 2794000"/>
                <a:gd name="connsiteX33" fmla="*/ 576661 w 1751411"/>
                <a:gd name="connsiteY33" fmla="*/ 0 h 2794000"/>
                <a:gd name="connsiteX0" fmla="*/ 576661 w 1751411"/>
                <a:gd name="connsiteY0" fmla="*/ 0 h 2794000"/>
                <a:gd name="connsiteX1" fmla="*/ 875111 w 1751411"/>
                <a:gd name="connsiteY1" fmla="*/ 38100 h 2794000"/>
                <a:gd name="connsiteX2" fmla="*/ 1319611 w 1751411"/>
                <a:gd name="connsiteY2" fmla="*/ 419100 h 2794000"/>
                <a:gd name="connsiteX3" fmla="*/ 1459311 w 1751411"/>
                <a:gd name="connsiteY3" fmla="*/ 1035050 h 2794000"/>
                <a:gd name="connsiteX4" fmla="*/ 1497411 w 1751411"/>
                <a:gd name="connsiteY4" fmla="*/ 1339850 h 2794000"/>
                <a:gd name="connsiteX5" fmla="*/ 1732361 w 1751411"/>
                <a:gd name="connsiteY5" fmla="*/ 1549400 h 2794000"/>
                <a:gd name="connsiteX6" fmla="*/ 1751411 w 1751411"/>
                <a:gd name="connsiteY6" fmla="*/ 1828800 h 2794000"/>
                <a:gd name="connsiteX7" fmla="*/ 1567261 w 1751411"/>
                <a:gd name="connsiteY7" fmla="*/ 1479550 h 2794000"/>
                <a:gd name="connsiteX8" fmla="*/ 1084661 w 1751411"/>
                <a:gd name="connsiteY8" fmla="*/ 1657350 h 2794000"/>
                <a:gd name="connsiteX9" fmla="*/ 671911 w 1751411"/>
                <a:gd name="connsiteY9" fmla="*/ 2476500 h 2794000"/>
                <a:gd name="connsiteX10" fmla="*/ 411561 w 1751411"/>
                <a:gd name="connsiteY10" fmla="*/ 2794000 h 2794000"/>
                <a:gd name="connsiteX11" fmla="*/ 227411 w 1751411"/>
                <a:gd name="connsiteY11" fmla="*/ 2768600 h 2794000"/>
                <a:gd name="connsiteX12" fmla="*/ 144861 w 1751411"/>
                <a:gd name="connsiteY12" fmla="*/ 2546350 h 2794000"/>
                <a:gd name="connsiteX13" fmla="*/ 221061 w 1751411"/>
                <a:gd name="connsiteY13" fmla="*/ 2114550 h 2794000"/>
                <a:gd name="connsiteX14" fmla="*/ 271861 w 1751411"/>
                <a:gd name="connsiteY14" fmla="*/ 1739900 h 2794000"/>
                <a:gd name="connsiteX15" fmla="*/ 316311 w 1751411"/>
                <a:gd name="connsiteY15" fmla="*/ 1530350 h 2794000"/>
                <a:gd name="connsiteX16" fmla="*/ 341711 w 1751411"/>
                <a:gd name="connsiteY16" fmla="*/ 1346200 h 2794000"/>
                <a:gd name="connsiteX17" fmla="*/ 332980 w 1751411"/>
                <a:gd name="connsiteY17" fmla="*/ 1301750 h 2794000"/>
                <a:gd name="connsiteX18" fmla="*/ 443311 w 1751411"/>
                <a:gd name="connsiteY18" fmla="*/ 1358900 h 2794000"/>
                <a:gd name="connsiteX19" fmla="*/ 595711 w 1751411"/>
                <a:gd name="connsiteY19" fmla="*/ 1282700 h 2794000"/>
                <a:gd name="connsiteX20" fmla="*/ 665561 w 1751411"/>
                <a:gd name="connsiteY20" fmla="*/ 1276350 h 2794000"/>
                <a:gd name="connsiteX21" fmla="*/ 646511 w 1751411"/>
                <a:gd name="connsiteY21" fmla="*/ 1092200 h 2794000"/>
                <a:gd name="connsiteX22" fmla="*/ 456011 w 1751411"/>
                <a:gd name="connsiteY22" fmla="*/ 901700 h 2794000"/>
                <a:gd name="connsiteX23" fmla="*/ 151211 w 1751411"/>
                <a:gd name="connsiteY23" fmla="*/ 552450 h 2794000"/>
                <a:gd name="connsiteX24" fmla="*/ 124597 w 1751411"/>
                <a:gd name="connsiteY24" fmla="*/ 531159 h 2794000"/>
                <a:gd name="connsiteX25" fmla="*/ 121842 w 1751411"/>
                <a:gd name="connsiteY25" fmla="*/ 717550 h 2794000"/>
                <a:gd name="connsiteX26" fmla="*/ 5161 w 1751411"/>
                <a:gd name="connsiteY26" fmla="*/ 527050 h 2794000"/>
                <a:gd name="connsiteX27" fmla="*/ 0 w 1751411"/>
                <a:gd name="connsiteY27" fmla="*/ 449631 h 2794000"/>
                <a:gd name="connsiteX28" fmla="*/ 7498 w 1751411"/>
                <a:gd name="connsiteY28" fmla="*/ 435275 h 2794000"/>
                <a:gd name="connsiteX29" fmla="*/ 12616 w 1751411"/>
                <a:gd name="connsiteY29" fmla="*/ 437322 h 2794000"/>
                <a:gd name="connsiteX30" fmla="*/ 62311 w 1751411"/>
                <a:gd name="connsiteY30" fmla="*/ 400050 h 2794000"/>
                <a:gd name="connsiteX31" fmla="*/ 125811 w 1751411"/>
                <a:gd name="connsiteY31" fmla="*/ 381000 h 2794000"/>
                <a:gd name="connsiteX32" fmla="*/ 170261 w 1751411"/>
                <a:gd name="connsiteY32" fmla="*/ 273050 h 2794000"/>
                <a:gd name="connsiteX33" fmla="*/ 576661 w 1751411"/>
                <a:gd name="connsiteY33" fmla="*/ 0 h 2794000"/>
                <a:gd name="connsiteX0" fmla="*/ 576661 w 1751411"/>
                <a:gd name="connsiteY0" fmla="*/ 0 h 2794000"/>
                <a:gd name="connsiteX1" fmla="*/ 875111 w 1751411"/>
                <a:gd name="connsiteY1" fmla="*/ 38100 h 2794000"/>
                <a:gd name="connsiteX2" fmla="*/ 1319611 w 1751411"/>
                <a:gd name="connsiteY2" fmla="*/ 419100 h 2794000"/>
                <a:gd name="connsiteX3" fmla="*/ 1459311 w 1751411"/>
                <a:gd name="connsiteY3" fmla="*/ 1035050 h 2794000"/>
                <a:gd name="connsiteX4" fmla="*/ 1497411 w 1751411"/>
                <a:gd name="connsiteY4" fmla="*/ 1339850 h 2794000"/>
                <a:gd name="connsiteX5" fmla="*/ 1732361 w 1751411"/>
                <a:gd name="connsiteY5" fmla="*/ 1549400 h 2794000"/>
                <a:gd name="connsiteX6" fmla="*/ 1751411 w 1751411"/>
                <a:gd name="connsiteY6" fmla="*/ 1828800 h 2794000"/>
                <a:gd name="connsiteX7" fmla="*/ 1567261 w 1751411"/>
                <a:gd name="connsiteY7" fmla="*/ 1479550 h 2794000"/>
                <a:gd name="connsiteX8" fmla="*/ 1084661 w 1751411"/>
                <a:gd name="connsiteY8" fmla="*/ 1657350 h 2794000"/>
                <a:gd name="connsiteX9" fmla="*/ 671911 w 1751411"/>
                <a:gd name="connsiteY9" fmla="*/ 2476500 h 2794000"/>
                <a:gd name="connsiteX10" fmla="*/ 411561 w 1751411"/>
                <a:gd name="connsiteY10" fmla="*/ 2794000 h 2794000"/>
                <a:gd name="connsiteX11" fmla="*/ 227411 w 1751411"/>
                <a:gd name="connsiteY11" fmla="*/ 2768600 h 2794000"/>
                <a:gd name="connsiteX12" fmla="*/ 144861 w 1751411"/>
                <a:gd name="connsiteY12" fmla="*/ 2546350 h 2794000"/>
                <a:gd name="connsiteX13" fmla="*/ 221061 w 1751411"/>
                <a:gd name="connsiteY13" fmla="*/ 2114550 h 2794000"/>
                <a:gd name="connsiteX14" fmla="*/ 271861 w 1751411"/>
                <a:gd name="connsiteY14" fmla="*/ 1739900 h 2794000"/>
                <a:gd name="connsiteX15" fmla="*/ 316311 w 1751411"/>
                <a:gd name="connsiteY15" fmla="*/ 1530350 h 2794000"/>
                <a:gd name="connsiteX16" fmla="*/ 341711 w 1751411"/>
                <a:gd name="connsiteY16" fmla="*/ 1346200 h 2794000"/>
                <a:gd name="connsiteX17" fmla="*/ 332980 w 1751411"/>
                <a:gd name="connsiteY17" fmla="*/ 1301750 h 2794000"/>
                <a:gd name="connsiteX18" fmla="*/ 440930 w 1751411"/>
                <a:gd name="connsiteY18" fmla="*/ 1358900 h 2794000"/>
                <a:gd name="connsiteX19" fmla="*/ 595711 w 1751411"/>
                <a:gd name="connsiteY19" fmla="*/ 1282700 h 2794000"/>
                <a:gd name="connsiteX20" fmla="*/ 665561 w 1751411"/>
                <a:gd name="connsiteY20" fmla="*/ 1276350 h 2794000"/>
                <a:gd name="connsiteX21" fmla="*/ 646511 w 1751411"/>
                <a:gd name="connsiteY21" fmla="*/ 1092200 h 2794000"/>
                <a:gd name="connsiteX22" fmla="*/ 456011 w 1751411"/>
                <a:gd name="connsiteY22" fmla="*/ 901700 h 2794000"/>
                <a:gd name="connsiteX23" fmla="*/ 151211 w 1751411"/>
                <a:gd name="connsiteY23" fmla="*/ 552450 h 2794000"/>
                <a:gd name="connsiteX24" fmla="*/ 124597 w 1751411"/>
                <a:gd name="connsiteY24" fmla="*/ 531159 h 2794000"/>
                <a:gd name="connsiteX25" fmla="*/ 121842 w 1751411"/>
                <a:gd name="connsiteY25" fmla="*/ 717550 h 2794000"/>
                <a:gd name="connsiteX26" fmla="*/ 5161 w 1751411"/>
                <a:gd name="connsiteY26" fmla="*/ 527050 h 2794000"/>
                <a:gd name="connsiteX27" fmla="*/ 0 w 1751411"/>
                <a:gd name="connsiteY27" fmla="*/ 449631 h 2794000"/>
                <a:gd name="connsiteX28" fmla="*/ 7498 w 1751411"/>
                <a:gd name="connsiteY28" fmla="*/ 435275 h 2794000"/>
                <a:gd name="connsiteX29" fmla="*/ 12616 w 1751411"/>
                <a:gd name="connsiteY29" fmla="*/ 437322 h 2794000"/>
                <a:gd name="connsiteX30" fmla="*/ 62311 w 1751411"/>
                <a:gd name="connsiteY30" fmla="*/ 400050 h 2794000"/>
                <a:gd name="connsiteX31" fmla="*/ 125811 w 1751411"/>
                <a:gd name="connsiteY31" fmla="*/ 381000 h 2794000"/>
                <a:gd name="connsiteX32" fmla="*/ 170261 w 1751411"/>
                <a:gd name="connsiteY32" fmla="*/ 273050 h 2794000"/>
                <a:gd name="connsiteX33" fmla="*/ 576661 w 1751411"/>
                <a:gd name="connsiteY33" fmla="*/ 0 h 2794000"/>
                <a:gd name="connsiteX0" fmla="*/ 576661 w 1751411"/>
                <a:gd name="connsiteY0" fmla="*/ 0 h 2794000"/>
                <a:gd name="connsiteX1" fmla="*/ 875111 w 1751411"/>
                <a:gd name="connsiteY1" fmla="*/ 38100 h 2794000"/>
                <a:gd name="connsiteX2" fmla="*/ 1319611 w 1751411"/>
                <a:gd name="connsiteY2" fmla="*/ 419100 h 2794000"/>
                <a:gd name="connsiteX3" fmla="*/ 1459311 w 1751411"/>
                <a:gd name="connsiteY3" fmla="*/ 1035050 h 2794000"/>
                <a:gd name="connsiteX4" fmla="*/ 1497411 w 1751411"/>
                <a:gd name="connsiteY4" fmla="*/ 1339850 h 2794000"/>
                <a:gd name="connsiteX5" fmla="*/ 1732361 w 1751411"/>
                <a:gd name="connsiteY5" fmla="*/ 1549400 h 2794000"/>
                <a:gd name="connsiteX6" fmla="*/ 1751411 w 1751411"/>
                <a:gd name="connsiteY6" fmla="*/ 1828800 h 2794000"/>
                <a:gd name="connsiteX7" fmla="*/ 1567261 w 1751411"/>
                <a:gd name="connsiteY7" fmla="*/ 1479550 h 2794000"/>
                <a:gd name="connsiteX8" fmla="*/ 1084661 w 1751411"/>
                <a:gd name="connsiteY8" fmla="*/ 1657350 h 2794000"/>
                <a:gd name="connsiteX9" fmla="*/ 671911 w 1751411"/>
                <a:gd name="connsiteY9" fmla="*/ 2476500 h 2794000"/>
                <a:gd name="connsiteX10" fmla="*/ 411561 w 1751411"/>
                <a:gd name="connsiteY10" fmla="*/ 2794000 h 2794000"/>
                <a:gd name="connsiteX11" fmla="*/ 227411 w 1751411"/>
                <a:gd name="connsiteY11" fmla="*/ 2768600 h 2794000"/>
                <a:gd name="connsiteX12" fmla="*/ 144861 w 1751411"/>
                <a:gd name="connsiteY12" fmla="*/ 2546350 h 2794000"/>
                <a:gd name="connsiteX13" fmla="*/ 221061 w 1751411"/>
                <a:gd name="connsiteY13" fmla="*/ 2114550 h 2794000"/>
                <a:gd name="connsiteX14" fmla="*/ 271861 w 1751411"/>
                <a:gd name="connsiteY14" fmla="*/ 1739900 h 2794000"/>
                <a:gd name="connsiteX15" fmla="*/ 316311 w 1751411"/>
                <a:gd name="connsiteY15" fmla="*/ 1530350 h 2794000"/>
                <a:gd name="connsiteX16" fmla="*/ 341711 w 1751411"/>
                <a:gd name="connsiteY16" fmla="*/ 1346200 h 2794000"/>
                <a:gd name="connsiteX17" fmla="*/ 342505 w 1751411"/>
                <a:gd name="connsiteY17" fmla="*/ 1294606 h 2794000"/>
                <a:gd name="connsiteX18" fmla="*/ 440930 w 1751411"/>
                <a:gd name="connsiteY18" fmla="*/ 1358900 h 2794000"/>
                <a:gd name="connsiteX19" fmla="*/ 595711 w 1751411"/>
                <a:gd name="connsiteY19" fmla="*/ 1282700 h 2794000"/>
                <a:gd name="connsiteX20" fmla="*/ 665561 w 1751411"/>
                <a:gd name="connsiteY20" fmla="*/ 1276350 h 2794000"/>
                <a:gd name="connsiteX21" fmla="*/ 646511 w 1751411"/>
                <a:gd name="connsiteY21" fmla="*/ 1092200 h 2794000"/>
                <a:gd name="connsiteX22" fmla="*/ 456011 w 1751411"/>
                <a:gd name="connsiteY22" fmla="*/ 901700 h 2794000"/>
                <a:gd name="connsiteX23" fmla="*/ 151211 w 1751411"/>
                <a:gd name="connsiteY23" fmla="*/ 552450 h 2794000"/>
                <a:gd name="connsiteX24" fmla="*/ 124597 w 1751411"/>
                <a:gd name="connsiteY24" fmla="*/ 531159 h 2794000"/>
                <a:gd name="connsiteX25" fmla="*/ 121842 w 1751411"/>
                <a:gd name="connsiteY25" fmla="*/ 717550 h 2794000"/>
                <a:gd name="connsiteX26" fmla="*/ 5161 w 1751411"/>
                <a:gd name="connsiteY26" fmla="*/ 527050 h 2794000"/>
                <a:gd name="connsiteX27" fmla="*/ 0 w 1751411"/>
                <a:gd name="connsiteY27" fmla="*/ 449631 h 2794000"/>
                <a:gd name="connsiteX28" fmla="*/ 7498 w 1751411"/>
                <a:gd name="connsiteY28" fmla="*/ 435275 h 2794000"/>
                <a:gd name="connsiteX29" fmla="*/ 12616 w 1751411"/>
                <a:gd name="connsiteY29" fmla="*/ 437322 h 2794000"/>
                <a:gd name="connsiteX30" fmla="*/ 62311 w 1751411"/>
                <a:gd name="connsiteY30" fmla="*/ 400050 h 2794000"/>
                <a:gd name="connsiteX31" fmla="*/ 125811 w 1751411"/>
                <a:gd name="connsiteY31" fmla="*/ 381000 h 2794000"/>
                <a:gd name="connsiteX32" fmla="*/ 170261 w 1751411"/>
                <a:gd name="connsiteY32" fmla="*/ 273050 h 2794000"/>
                <a:gd name="connsiteX33" fmla="*/ 576661 w 1751411"/>
                <a:gd name="connsiteY33" fmla="*/ 0 h 2794000"/>
                <a:gd name="connsiteX0" fmla="*/ 576661 w 1751411"/>
                <a:gd name="connsiteY0" fmla="*/ 0 h 2794000"/>
                <a:gd name="connsiteX1" fmla="*/ 875111 w 1751411"/>
                <a:gd name="connsiteY1" fmla="*/ 38100 h 2794000"/>
                <a:gd name="connsiteX2" fmla="*/ 1319611 w 1751411"/>
                <a:gd name="connsiteY2" fmla="*/ 419100 h 2794000"/>
                <a:gd name="connsiteX3" fmla="*/ 1459311 w 1751411"/>
                <a:gd name="connsiteY3" fmla="*/ 1035050 h 2794000"/>
                <a:gd name="connsiteX4" fmla="*/ 1497411 w 1751411"/>
                <a:gd name="connsiteY4" fmla="*/ 1339850 h 2794000"/>
                <a:gd name="connsiteX5" fmla="*/ 1732361 w 1751411"/>
                <a:gd name="connsiteY5" fmla="*/ 1549400 h 2794000"/>
                <a:gd name="connsiteX6" fmla="*/ 1751411 w 1751411"/>
                <a:gd name="connsiteY6" fmla="*/ 1828800 h 2794000"/>
                <a:gd name="connsiteX7" fmla="*/ 1567261 w 1751411"/>
                <a:gd name="connsiteY7" fmla="*/ 1479550 h 2794000"/>
                <a:gd name="connsiteX8" fmla="*/ 1084661 w 1751411"/>
                <a:gd name="connsiteY8" fmla="*/ 1657350 h 2794000"/>
                <a:gd name="connsiteX9" fmla="*/ 671911 w 1751411"/>
                <a:gd name="connsiteY9" fmla="*/ 2476500 h 2794000"/>
                <a:gd name="connsiteX10" fmla="*/ 411561 w 1751411"/>
                <a:gd name="connsiteY10" fmla="*/ 2794000 h 2794000"/>
                <a:gd name="connsiteX11" fmla="*/ 227411 w 1751411"/>
                <a:gd name="connsiteY11" fmla="*/ 2768600 h 2794000"/>
                <a:gd name="connsiteX12" fmla="*/ 144861 w 1751411"/>
                <a:gd name="connsiteY12" fmla="*/ 2546350 h 2794000"/>
                <a:gd name="connsiteX13" fmla="*/ 221061 w 1751411"/>
                <a:gd name="connsiteY13" fmla="*/ 2114550 h 2794000"/>
                <a:gd name="connsiteX14" fmla="*/ 271861 w 1751411"/>
                <a:gd name="connsiteY14" fmla="*/ 1739900 h 2794000"/>
                <a:gd name="connsiteX15" fmla="*/ 316311 w 1751411"/>
                <a:gd name="connsiteY15" fmla="*/ 1530350 h 2794000"/>
                <a:gd name="connsiteX16" fmla="*/ 341711 w 1751411"/>
                <a:gd name="connsiteY16" fmla="*/ 1346200 h 2794000"/>
                <a:gd name="connsiteX17" fmla="*/ 342505 w 1751411"/>
                <a:gd name="connsiteY17" fmla="*/ 1294606 h 2794000"/>
                <a:gd name="connsiteX18" fmla="*/ 440930 w 1751411"/>
                <a:gd name="connsiteY18" fmla="*/ 1351756 h 2794000"/>
                <a:gd name="connsiteX19" fmla="*/ 595711 w 1751411"/>
                <a:gd name="connsiteY19" fmla="*/ 1282700 h 2794000"/>
                <a:gd name="connsiteX20" fmla="*/ 665561 w 1751411"/>
                <a:gd name="connsiteY20" fmla="*/ 1276350 h 2794000"/>
                <a:gd name="connsiteX21" fmla="*/ 646511 w 1751411"/>
                <a:gd name="connsiteY21" fmla="*/ 1092200 h 2794000"/>
                <a:gd name="connsiteX22" fmla="*/ 456011 w 1751411"/>
                <a:gd name="connsiteY22" fmla="*/ 901700 h 2794000"/>
                <a:gd name="connsiteX23" fmla="*/ 151211 w 1751411"/>
                <a:gd name="connsiteY23" fmla="*/ 552450 h 2794000"/>
                <a:gd name="connsiteX24" fmla="*/ 124597 w 1751411"/>
                <a:gd name="connsiteY24" fmla="*/ 531159 h 2794000"/>
                <a:gd name="connsiteX25" fmla="*/ 121842 w 1751411"/>
                <a:gd name="connsiteY25" fmla="*/ 717550 h 2794000"/>
                <a:gd name="connsiteX26" fmla="*/ 5161 w 1751411"/>
                <a:gd name="connsiteY26" fmla="*/ 527050 h 2794000"/>
                <a:gd name="connsiteX27" fmla="*/ 0 w 1751411"/>
                <a:gd name="connsiteY27" fmla="*/ 449631 h 2794000"/>
                <a:gd name="connsiteX28" fmla="*/ 7498 w 1751411"/>
                <a:gd name="connsiteY28" fmla="*/ 435275 h 2794000"/>
                <a:gd name="connsiteX29" fmla="*/ 12616 w 1751411"/>
                <a:gd name="connsiteY29" fmla="*/ 437322 h 2794000"/>
                <a:gd name="connsiteX30" fmla="*/ 62311 w 1751411"/>
                <a:gd name="connsiteY30" fmla="*/ 400050 h 2794000"/>
                <a:gd name="connsiteX31" fmla="*/ 125811 w 1751411"/>
                <a:gd name="connsiteY31" fmla="*/ 381000 h 2794000"/>
                <a:gd name="connsiteX32" fmla="*/ 170261 w 1751411"/>
                <a:gd name="connsiteY32" fmla="*/ 273050 h 2794000"/>
                <a:gd name="connsiteX33" fmla="*/ 576661 w 1751411"/>
                <a:gd name="connsiteY33" fmla="*/ 0 h 279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751411" h="2794000">
                  <a:moveTo>
                    <a:pt x="576661" y="0"/>
                  </a:moveTo>
                  <a:lnTo>
                    <a:pt x="875111" y="38100"/>
                  </a:lnTo>
                  <a:lnTo>
                    <a:pt x="1319611" y="419100"/>
                  </a:lnTo>
                  <a:lnTo>
                    <a:pt x="1459311" y="1035050"/>
                  </a:lnTo>
                  <a:lnTo>
                    <a:pt x="1497411" y="1339850"/>
                  </a:lnTo>
                  <a:cubicBezTo>
                    <a:pt x="1594778" y="1371600"/>
                    <a:pt x="1654044" y="1479550"/>
                    <a:pt x="1732361" y="1549400"/>
                  </a:cubicBezTo>
                  <a:lnTo>
                    <a:pt x="1751411" y="1828800"/>
                  </a:lnTo>
                  <a:lnTo>
                    <a:pt x="1567261" y="1479550"/>
                  </a:lnTo>
                  <a:lnTo>
                    <a:pt x="1084661" y="1657350"/>
                  </a:lnTo>
                  <a:lnTo>
                    <a:pt x="671911" y="2476500"/>
                  </a:lnTo>
                  <a:lnTo>
                    <a:pt x="411561" y="2794000"/>
                  </a:lnTo>
                  <a:lnTo>
                    <a:pt x="227411" y="2768600"/>
                  </a:lnTo>
                  <a:lnTo>
                    <a:pt x="144861" y="2546350"/>
                  </a:lnTo>
                  <a:lnTo>
                    <a:pt x="221061" y="2114550"/>
                  </a:lnTo>
                  <a:lnTo>
                    <a:pt x="271861" y="1739900"/>
                  </a:lnTo>
                  <a:lnTo>
                    <a:pt x="316311" y="1530350"/>
                  </a:lnTo>
                  <a:lnTo>
                    <a:pt x="341711" y="1346200"/>
                  </a:lnTo>
                  <a:cubicBezTo>
                    <a:pt x="341976" y="1329002"/>
                    <a:pt x="342240" y="1311804"/>
                    <a:pt x="342505" y="1294606"/>
                  </a:cubicBezTo>
                  <a:lnTo>
                    <a:pt x="440930" y="1351756"/>
                  </a:lnTo>
                  <a:lnTo>
                    <a:pt x="595711" y="1282700"/>
                  </a:lnTo>
                  <a:lnTo>
                    <a:pt x="665561" y="1276350"/>
                  </a:lnTo>
                  <a:lnTo>
                    <a:pt x="646511" y="1092200"/>
                  </a:lnTo>
                  <a:lnTo>
                    <a:pt x="456011" y="901700"/>
                  </a:lnTo>
                  <a:lnTo>
                    <a:pt x="151211" y="552450"/>
                  </a:lnTo>
                  <a:lnTo>
                    <a:pt x="124597" y="531159"/>
                  </a:lnTo>
                  <a:cubicBezTo>
                    <a:pt x="123679" y="593289"/>
                    <a:pt x="122760" y="655420"/>
                    <a:pt x="121842" y="717550"/>
                  </a:cubicBezTo>
                  <a:lnTo>
                    <a:pt x="5161" y="527050"/>
                  </a:lnTo>
                  <a:lnTo>
                    <a:pt x="0" y="449631"/>
                  </a:lnTo>
                  <a:lnTo>
                    <a:pt x="7498" y="435275"/>
                  </a:lnTo>
                  <a:lnTo>
                    <a:pt x="12616" y="437322"/>
                  </a:lnTo>
                  <a:lnTo>
                    <a:pt x="62311" y="400050"/>
                  </a:lnTo>
                  <a:lnTo>
                    <a:pt x="125811" y="381000"/>
                  </a:lnTo>
                  <a:lnTo>
                    <a:pt x="170261" y="273050"/>
                  </a:lnTo>
                  <a:lnTo>
                    <a:pt x="576661" y="0"/>
                  </a:lnTo>
                  <a:close/>
                </a:path>
              </a:pathLst>
            </a:custGeom>
            <a:gradFill>
              <a:gsLst>
                <a:gs pos="0">
                  <a:srgbClr val="7030A0"/>
                </a:gs>
                <a:gs pos="59000">
                  <a:srgbClr val="300782"/>
                </a:gs>
                <a:gs pos="100000">
                  <a:srgbClr val="30078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6517962" y="4884562"/>
              <a:ext cx="1327159" cy="1236258"/>
            </a:xfrm>
            <a:custGeom>
              <a:avLst/>
              <a:gdLst>
                <a:gd name="connsiteX0" fmla="*/ 927100 w 927100"/>
                <a:gd name="connsiteY0" fmla="*/ 0 h 863600"/>
                <a:gd name="connsiteX1" fmla="*/ 793750 w 927100"/>
                <a:gd name="connsiteY1" fmla="*/ 666750 h 863600"/>
                <a:gd name="connsiteX2" fmla="*/ 660400 w 927100"/>
                <a:gd name="connsiteY2" fmla="*/ 844550 h 863600"/>
                <a:gd name="connsiteX3" fmla="*/ 419100 w 927100"/>
                <a:gd name="connsiteY3" fmla="*/ 863600 h 863600"/>
                <a:gd name="connsiteX4" fmla="*/ 241300 w 927100"/>
                <a:gd name="connsiteY4" fmla="*/ 857250 h 863600"/>
                <a:gd name="connsiteX5" fmla="*/ 0 w 927100"/>
                <a:gd name="connsiteY5" fmla="*/ 819150 h 863600"/>
                <a:gd name="connsiteX6" fmla="*/ 431800 w 927100"/>
                <a:gd name="connsiteY6" fmla="*/ 800100 h 863600"/>
                <a:gd name="connsiteX7" fmla="*/ 628650 w 927100"/>
                <a:gd name="connsiteY7" fmla="*/ 800100 h 863600"/>
                <a:gd name="connsiteX8" fmla="*/ 723900 w 927100"/>
                <a:gd name="connsiteY8" fmla="*/ 596900 h 863600"/>
                <a:gd name="connsiteX9" fmla="*/ 819150 w 927100"/>
                <a:gd name="connsiteY9" fmla="*/ 368300 h 863600"/>
                <a:gd name="connsiteX10" fmla="*/ 927100 w 927100"/>
                <a:gd name="connsiteY10" fmla="*/ 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27100" h="863600">
                  <a:moveTo>
                    <a:pt x="927100" y="0"/>
                  </a:moveTo>
                  <a:lnTo>
                    <a:pt x="793750" y="666750"/>
                  </a:lnTo>
                  <a:lnTo>
                    <a:pt x="660400" y="844550"/>
                  </a:lnTo>
                  <a:lnTo>
                    <a:pt x="419100" y="863600"/>
                  </a:lnTo>
                  <a:lnTo>
                    <a:pt x="241300" y="857250"/>
                  </a:lnTo>
                  <a:lnTo>
                    <a:pt x="0" y="819150"/>
                  </a:lnTo>
                  <a:lnTo>
                    <a:pt x="431800" y="800100"/>
                  </a:lnTo>
                  <a:lnTo>
                    <a:pt x="628650" y="800100"/>
                  </a:lnTo>
                  <a:lnTo>
                    <a:pt x="723900" y="596900"/>
                  </a:lnTo>
                  <a:lnTo>
                    <a:pt x="819150" y="368300"/>
                  </a:lnTo>
                  <a:lnTo>
                    <a:pt x="927100" y="0"/>
                  </a:lnTo>
                  <a:close/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6586138" y="5870842"/>
              <a:ext cx="1977104" cy="1608953"/>
            </a:xfrm>
            <a:custGeom>
              <a:avLst/>
              <a:gdLst>
                <a:gd name="connsiteX0" fmla="*/ 0 w 1381125"/>
                <a:gd name="connsiteY0" fmla="*/ 1038225 h 1123950"/>
                <a:gd name="connsiteX1" fmla="*/ 514350 w 1381125"/>
                <a:gd name="connsiteY1" fmla="*/ 1047750 h 1123950"/>
                <a:gd name="connsiteX2" fmla="*/ 1190625 w 1381125"/>
                <a:gd name="connsiteY2" fmla="*/ 647700 h 1123950"/>
                <a:gd name="connsiteX3" fmla="*/ 1381125 w 1381125"/>
                <a:gd name="connsiteY3" fmla="*/ 0 h 1123950"/>
                <a:gd name="connsiteX4" fmla="*/ 1247775 w 1381125"/>
                <a:gd name="connsiteY4" fmla="*/ 676275 h 1123950"/>
                <a:gd name="connsiteX5" fmla="*/ 704850 w 1381125"/>
                <a:gd name="connsiteY5" fmla="*/ 1066800 h 1123950"/>
                <a:gd name="connsiteX6" fmla="*/ 542925 w 1381125"/>
                <a:gd name="connsiteY6" fmla="*/ 1123950 h 1123950"/>
                <a:gd name="connsiteX7" fmla="*/ 0 w 1381125"/>
                <a:gd name="connsiteY7" fmla="*/ 1038225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81125" h="1123950">
                  <a:moveTo>
                    <a:pt x="0" y="1038225"/>
                  </a:moveTo>
                  <a:lnTo>
                    <a:pt x="514350" y="1047750"/>
                  </a:lnTo>
                  <a:lnTo>
                    <a:pt x="1190625" y="647700"/>
                  </a:lnTo>
                  <a:lnTo>
                    <a:pt x="1381125" y="0"/>
                  </a:lnTo>
                  <a:lnTo>
                    <a:pt x="1247775" y="676275"/>
                  </a:lnTo>
                  <a:lnTo>
                    <a:pt x="704850" y="1066800"/>
                  </a:lnTo>
                  <a:lnTo>
                    <a:pt x="542925" y="1123950"/>
                  </a:lnTo>
                  <a:lnTo>
                    <a:pt x="0" y="1038225"/>
                  </a:lnTo>
                  <a:close/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2945540" y="5666314"/>
              <a:ext cx="1127176" cy="872653"/>
            </a:xfrm>
            <a:custGeom>
              <a:avLst/>
              <a:gdLst>
                <a:gd name="connsiteX0" fmla="*/ 0 w 787400"/>
                <a:gd name="connsiteY0" fmla="*/ 0 h 609600"/>
                <a:gd name="connsiteX1" fmla="*/ 228600 w 787400"/>
                <a:gd name="connsiteY1" fmla="*/ 495300 h 609600"/>
                <a:gd name="connsiteX2" fmla="*/ 228600 w 787400"/>
                <a:gd name="connsiteY2" fmla="*/ 596900 h 609600"/>
                <a:gd name="connsiteX3" fmla="*/ 520700 w 787400"/>
                <a:gd name="connsiteY3" fmla="*/ 609600 h 609600"/>
                <a:gd name="connsiteX4" fmla="*/ 787400 w 787400"/>
                <a:gd name="connsiteY4" fmla="*/ 571500 h 609600"/>
                <a:gd name="connsiteX5" fmla="*/ 342900 w 787400"/>
                <a:gd name="connsiteY5" fmla="*/ 571500 h 609600"/>
                <a:gd name="connsiteX6" fmla="*/ 304800 w 787400"/>
                <a:gd name="connsiteY6" fmla="*/ 571500 h 609600"/>
                <a:gd name="connsiteX7" fmla="*/ 304800 w 787400"/>
                <a:gd name="connsiteY7" fmla="*/ 457200 h 609600"/>
                <a:gd name="connsiteX8" fmla="*/ 0 w 787400"/>
                <a:gd name="connsiteY8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7400" h="609600">
                  <a:moveTo>
                    <a:pt x="0" y="0"/>
                  </a:moveTo>
                  <a:lnTo>
                    <a:pt x="228600" y="495300"/>
                  </a:lnTo>
                  <a:lnTo>
                    <a:pt x="228600" y="596900"/>
                  </a:lnTo>
                  <a:lnTo>
                    <a:pt x="520700" y="609600"/>
                  </a:lnTo>
                  <a:lnTo>
                    <a:pt x="787400" y="571500"/>
                  </a:lnTo>
                  <a:lnTo>
                    <a:pt x="342900" y="571500"/>
                  </a:lnTo>
                  <a:lnTo>
                    <a:pt x="304800" y="571500"/>
                  </a:lnTo>
                  <a:lnTo>
                    <a:pt x="304800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1819354" y="6221127"/>
              <a:ext cx="2397127" cy="2824715"/>
              <a:chOff x="1819354" y="6202984"/>
              <a:chExt cx="2397127" cy="2824715"/>
            </a:xfrm>
          </p:grpSpPr>
          <p:sp>
            <p:nvSpPr>
              <p:cNvPr id="34" name="Freeform 33"/>
              <p:cNvSpPr/>
              <p:nvPr/>
            </p:nvSpPr>
            <p:spPr>
              <a:xfrm rot="20881893" flipH="1">
                <a:off x="1819354" y="6202984"/>
                <a:ext cx="1533526" cy="2207857"/>
              </a:xfrm>
              <a:custGeom>
                <a:avLst/>
                <a:gdLst/>
                <a:ahLst/>
                <a:cxnLst/>
                <a:rect l="l" t="t" r="r" b="b"/>
                <a:pathLst>
                  <a:path w="318695" h="458833">
                    <a:moveTo>
                      <a:pt x="299315" y="0"/>
                    </a:moveTo>
                    <a:cubicBezTo>
                      <a:pt x="313826" y="47550"/>
                      <a:pt x="320188" y="101017"/>
                      <a:pt x="318402" y="160399"/>
                    </a:cubicBezTo>
                    <a:lnTo>
                      <a:pt x="260136" y="198574"/>
                    </a:lnTo>
                    <a:lnTo>
                      <a:pt x="265829" y="197569"/>
                    </a:lnTo>
                    <a:lnTo>
                      <a:pt x="316728" y="188863"/>
                    </a:lnTo>
                    <a:cubicBezTo>
                      <a:pt x="313602" y="223242"/>
                      <a:pt x="306905" y="255166"/>
                      <a:pt x="296636" y="284634"/>
                    </a:cubicBezTo>
                    <a:lnTo>
                      <a:pt x="232677" y="301042"/>
                    </a:lnTo>
                    <a:lnTo>
                      <a:pt x="283911" y="316111"/>
                    </a:lnTo>
                    <a:cubicBezTo>
                      <a:pt x="272526" y="340221"/>
                      <a:pt x="258462" y="362099"/>
                      <a:pt x="241719" y="381744"/>
                    </a:cubicBezTo>
                    <a:lnTo>
                      <a:pt x="189145" y="370693"/>
                    </a:lnTo>
                    <a:lnTo>
                      <a:pt x="217274" y="407194"/>
                    </a:lnTo>
                    <a:cubicBezTo>
                      <a:pt x="198968" y="423937"/>
                      <a:pt x="178429" y="438559"/>
                      <a:pt x="155659" y="451061"/>
                    </a:cubicBezTo>
                    <a:cubicBezTo>
                      <a:pt x="129986" y="460437"/>
                      <a:pt x="109671" y="461330"/>
                      <a:pt x="94714" y="453740"/>
                    </a:cubicBezTo>
                    <a:cubicBezTo>
                      <a:pt x="82882" y="422262"/>
                      <a:pt x="77078" y="393464"/>
                      <a:pt x="77301" y="367345"/>
                    </a:cubicBezTo>
                    <a:cubicBezTo>
                      <a:pt x="77524" y="347923"/>
                      <a:pt x="81319" y="330733"/>
                      <a:pt x="88686" y="315776"/>
                    </a:cubicBezTo>
                    <a:cubicBezTo>
                      <a:pt x="96276" y="298809"/>
                      <a:pt x="104648" y="283741"/>
                      <a:pt x="113801" y="270569"/>
                    </a:cubicBezTo>
                    <a:cubicBezTo>
                      <a:pt x="124070" y="255612"/>
                      <a:pt x="138023" y="240097"/>
                      <a:pt x="155659" y="224023"/>
                    </a:cubicBezTo>
                    <a:cubicBezTo>
                      <a:pt x="154989" y="224470"/>
                      <a:pt x="158896" y="220898"/>
                      <a:pt x="167379" y="213308"/>
                    </a:cubicBezTo>
                    <a:cubicBezTo>
                      <a:pt x="173630" y="207727"/>
                      <a:pt x="179434" y="202704"/>
                      <a:pt x="184792" y="198239"/>
                    </a:cubicBezTo>
                    <a:cubicBezTo>
                      <a:pt x="200865" y="184844"/>
                      <a:pt x="214148" y="172008"/>
                      <a:pt x="224641" y="159730"/>
                    </a:cubicBezTo>
                    <a:cubicBezTo>
                      <a:pt x="235133" y="148121"/>
                      <a:pt x="245625" y="135396"/>
                      <a:pt x="256118" y="121555"/>
                    </a:cubicBezTo>
                    <a:cubicBezTo>
                      <a:pt x="264824" y="110170"/>
                      <a:pt x="268954" y="104477"/>
                      <a:pt x="268508" y="104477"/>
                    </a:cubicBezTo>
                    <a:cubicBezTo>
                      <a:pt x="268954" y="104477"/>
                      <a:pt x="264154" y="109612"/>
                      <a:pt x="254109" y="119881"/>
                    </a:cubicBezTo>
                    <a:cubicBezTo>
                      <a:pt x="242277" y="132382"/>
                      <a:pt x="230556" y="143768"/>
                      <a:pt x="218948" y="154037"/>
                    </a:cubicBezTo>
                    <a:cubicBezTo>
                      <a:pt x="207786" y="164529"/>
                      <a:pt x="193498" y="175691"/>
                      <a:pt x="176085" y="187523"/>
                    </a:cubicBezTo>
                    <a:cubicBezTo>
                      <a:pt x="162468" y="197346"/>
                      <a:pt x="151975" y="205494"/>
                      <a:pt x="144608" y="211968"/>
                    </a:cubicBezTo>
                    <a:cubicBezTo>
                      <a:pt x="123400" y="231613"/>
                      <a:pt x="108108" y="247575"/>
                      <a:pt x="98732" y="259854"/>
                    </a:cubicBezTo>
                    <a:cubicBezTo>
                      <a:pt x="72836" y="293563"/>
                      <a:pt x="57990" y="329059"/>
                      <a:pt x="54195" y="366340"/>
                    </a:cubicBezTo>
                    <a:cubicBezTo>
                      <a:pt x="53302" y="385986"/>
                      <a:pt x="55200" y="406747"/>
                      <a:pt x="59888" y="428625"/>
                    </a:cubicBezTo>
                    <a:cubicBezTo>
                      <a:pt x="43814" y="428178"/>
                      <a:pt x="31648" y="422374"/>
                      <a:pt x="23388" y="411212"/>
                    </a:cubicBezTo>
                    <a:cubicBezTo>
                      <a:pt x="9547" y="391790"/>
                      <a:pt x="1845" y="367568"/>
                      <a:pt x="282" y="338547"/>
                    </a:cubicBezTo>
                    <a:cubicBezTo>
                      <a:pt x="-2173" y="297023"/>
                      <a:pt x="11444" y="258179"/>
                      <a:pt x="41136" y="222014"/>
                    </a:cubicBezTo>
                    <a:cubicBezTo>
                      <a:pt x="68148" y="188974"/>
                      <a:pt x="106769" y="157720"/>
                      <a:pt x="156998" y="128252"/>
                    </a:cubicBezTo>
                    <a:cubicBezTo>
                      <a:pt x="219506" y="91641"/>
                      <a:pt x="251430" y="72665"/>
                      <a:pt x="252769" y="71326"/>
                    </a:cubicBezTo>
                    <a:cubicBezTo>
                      <a:pt x="280228" y="49001"/>
                      <a:pt x="295743" y="25226"/>
                      <a:pt x="29931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9B520"/>
                  </a:gs>
                  <a:gs pos="29000">
                    <a:srgbClr val="E55F00"/>
                  </a:gs>
                  <a:gs pos="78000">
                    <a:srgbClr val="E55F00"/>
                  </a:gs>
                  <a:gs pos="53000">
                    <a:srgbClr val="F9B520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36" name="Freeform 35"/>
              <p:cNvSpPr/>
              <p:nvPr/>
            </p:nvSpPr>
            <p:spPr>
              <a:xfrm rot="19872833" flipH="1">
                <a:off x="2682955" y="6819842"/>
                <a:ext cx="1533526" cy="2207857"/>
              </a:xfrm>
              <a:custGeom>
                <a:avLst/>
                <a:gdLst/>
                <a:ahLst/>
                <a:cxnLst/>
                <a:rect l="l" t="t" r="r" b="b"/>
                <a:pathLst>
                  <a:path w="318695" h="458833">
                    <a:moveTo>
                      <a:pt x="299315" y="0"/>
                    </a:moveTo>
                    <a:cubicBezTo>
                      <a:pt x="313826" y="47550"/>
                      <a:pt x="320188" y="101017"/>
                      <a:pt x="318402" y="160399"/>
                    </a:cubicBezTo>
                    <a:lnTo>
                      <a:pt x="260136" y="198574"/>
                    </a:lnTo>
                    <a:lnTo>
                      <a:pt x="265829" y="197569"/>
                    </a:lnTo>
                    <a:lnTo>
                      <a:pt x="316728" y="188863"/>
                    </a:lnTo>
                    <a:cubicBezTo>
                      <a:pt x="313602" y="223242"/>
                      <a:pt x="306905" y="255166"/>
                      <a:pt x="296636" y="284634"/>
                    </a:cubicBezTo>
                    <a:lnTo>
                      <a:pt x="232677" y="301042"/>
                    </a:lnTo>
                    <a:lnTo>
                      <a:pt x="283911" y="316111"/>
                    </a:lnTo>
                    <a:cubicBezTo>
                      <a:pt x="272526" y="340221"/>
                      <a:pt x="258462" y="362099"/>
                      <a:pt x="241719" y="381744"/>
                    </a:cubicBezTo>
                    <a:lnTo>
                      <a:pt x="189145" y="370693"/>
                    </a:lnTo>
                    <a:lnTo>
                      <a:pt x="217274" y="407194"/>
                    </a:lnTo>
                    <a:cubicBezTo>
                      <a:pt x="198968" y="423937"/>
                      <a:pt x="178429" y="438559"/>
                      <a:pt x="155659" y="451061"/>
                    </a:cubicBezTo>
                    <a:cubicBezTo>
                      <a:pt x="129986" y="460437"/>
                      <a:pt x="109671" y="461330"/>
                      <a:pt x="94714" y="453740"/>
                    </a:cubicBezTo>
                    <a:cubicBezTo>
                      <a:pt x="82882" y="422262"/>
                      <a:pt x="77078" y="393464"/>
                      <a:pt x="77301" y="367345"/>
                    </a:cubicBezTo>
                    <a:cubicBezTo>
                      <a:pt x="77524" y="347923"/>
                      <a:pt x="81319" y="330733"/>
                      <a:pt x="88686" y="315776"/>
                    </a:cubicBezTo>
                    <a:cubicBezTo>
                      <a:pt x="96276" y="298809"/>
                      <a:pt x="104648" y="283741"/>
                      <a:pt x="113801" y="270569"/>
                    </a:cubicBezTo>
                    <a:cubicBezTo>
                      <a:pt x="124070" y="255612"/>
                      <a:pt x="138023" y="240097"/>
                      <a:pt x="155659" y="224023"/>
                    </a:cubicBezTo>
                    <a:cubicBezTo>
                      <a:pt x="154989" y="224470"/>
                      <a:pt x="158896" y="220898"/>
                      <a:pt x="167379" y="213308"/>
                    </a:cubicBezTo>
                    <a:cubicBezTo>
                      <a:pt x="173630" y="207727"/>
                      <a:pt x="179434" y="202704"/>
                      <a:pt x="184792" y="198239"/>
                    </a:cubicBezTo>
                    <a:cubicBezTo>
                      <a:pt x="200865" y="184844"/>
                      <a:pt x="214148" y="172008"/>
                      <a:pt x="224641" y="159730"/>
                    </a:cubicBezTo>
                    <a:cubicBezTo>
                      <a:pt x="235133" y="148121"/>
                      <a:pt x="245625" y="135396"/>
                      <a:pt x="256118" y="121555"/>
                    </a:cubicBezTo>
                    <a:cubicBezTo>
                      <a:pt x="264824" y="110170"/>
                      <a:pt x="268954" y="104477"/>
                      <a:pt x="268508" y="104477"/>
                    </a:cubicBezTo>
                    <a:cubicBezTo>
                      <a:pt x="268954" y="104477"/>
                      <a:pt x="264154" y="109612"/>
                      <a:pt x="254109" y="119881"/>
                    </a:cubicBezTo>
                    <a:cubicBezTo>
                      <a:pt x="242277" y="132382"/>
                      <a:pt x="230556" y="143768"/>
                      <a:pt x="218948" y="154037"/>
                    </a:cubicBezTo>
                    <a:cubicBezTo>
                      <a:pt x="207786" y="164529"/>
                      <a:pt x="193498" y="175691"/>
                      <a:pt x="176085" y="187523"/>
                    </a:cubicBezTo>
                    <a:cubicBezTo>
                      <a:pt x="162468" y="197346"/>
                      <a:pt x="151975" y="205494"/>
                      <a:pt x="144608" y="211968"/>
                    </a:cubicBezTo>
                    <a:cubicBezTo>
                      <a:pt x="123400" y="231613"/>
                      <a:pt x="108108" y="247575"/>
                      <a:pt x="98732" y="259854"/>
                    </a:cubicBezTo>
                    <a:cubicBezTo>
                      <a:pt x="72836" y="293563"/>
                      <a:pt x="57990" y="329059"/>
                      <a:pt x="54195" y="366340"/>
                    </a:cubicBezTo>
                    <a:cubicBezTo>
                      <a:pt x="53302" y="385986"/>
                      <a:pt x="55200" y="406747"/>
                      <a:pt x="59888" y="428625"/>
                    </a:cubicBezTo>
                    <a:cubicBezTo>
                      <a:pt x="43814" y="428178"/>
                      <a:pt x="31648" y="422374"/>
                      <a:pt x="23388" y="411212"/>
                    </a:cubicBezTo>
                    <a:cubicBezTo>
                      <a:pt x="9547" y="391790"/>
                      <a:pt x="1845" y="367568"/>
                      <a:pt x="282" y="338547"/>
                    </a:cubicBezTo>
                    <a:cubicBezTo>
                      <a:pt x="-2173" y="297023"/>
                      <a:pt x="11444" y="258179"/>
                      <a:pt x="41136" y="222014"/>
                    </a:cubicBezTo>
                    <a:cubicBezTo>
                      <a:pt x="68148" y="188974"/>
                      <a:pt x="106769" y="157720"/>
                      <a:pt x="156998" y="128252"/>
                    </a:cubicBezTo>
                    <a:cubicBezTo>
                      <a:pt x="219506" y="91641"/>
                      <a:pt x="251430" y="72665"/>
                      <a:pt x="252769" y="71326"/>
                    </a:cubicBezTo>
                    <a:cubicBezTo>
                      <a:pt x="280228" y="49001"/>
                      <a:pt x="295743" y="25226"/>
                      <a:pt x="29931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9B520"/>
                  </a:gs>
                  <a:gs pos="29000">
                    <a:srgbClr val="E55F00"/>
                  </a:gs>
                  <a:gs pos="78000">
                    <a:srgbClr val="E55F00"/>
                  </a:gs>
                  <a:gs pos="53000">
                    <a:srgbClr val="F9B520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228600" sx="106000" sy="106000" algn="ctr" rotWithShape="0">
                  <a:prstClr val="black">
                    <a:alpha val="8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 flipH="1">
              <a:off x="6630840" y="6221127"/>
              <a:ext cx="2397127" cy="2824715"/>
              <a:chOff x="1819354" y="6202984"/>
              <a:chExt cx="2397127" cy="2824715"/>
            </a:xfrm>
          </p:grpSpPr>
          <p:sp>
            <p:nvSpPr>
              <p:cNvPr id="39" name="Freeform 38"/>
              <p:cNvSpPr/>
              <p:nvPr/>
            </p:nvSpPr>
            <p:spPr>
              <a:xfrm rot="20881893" flipH="1">
                <a:off x="1819354" y="6202984"/>
                <a:ext cx="1533526" cy="2207857"/>
              </a:xfrm>
              <a:custGeom>
                <a:avLst/>
                <a:gdLst/>
                <a:ahLst/>
                <a:cxnLst/>
                <a:rect l="l" t="t" r="r" b="b"/>
                <a:pathLst>
                  <a:path w="318695" h="458833">
                    <a:moveTo>
                      <a:pt x="299315" y="0"/>
                    </a:moveTo>
                    <a:cubicBezTo>
                      <a:pt x="313826" y="47550"/>
                      <a:pt x="320188" y="101017"/>
                      <a:pt x="318402" y="160399"/>
                    </a:cubicBezTo>
                    <a:lnTo>
                      <a:pt x="260136" y="198574"/>
                    </a:lnTo>
                    <a:lnTo>
                      <a:pt x="265829" y="197569"/>
                    </a:lnTo>
                    <a:lnTo>
                      <a:pt x="316728" y="188863"/>
                    </a:lnTo>
                    <a:cubicBezTo>
                      <a:pt x="313602" y="223242"/>
                      <a:pt x="306905" y="255166"/>
                      <a:pt x="296636" y="284634"/>
                    </a:cubicBezTo>
                    <a:lnTo>
                      <a:pt x="232677" y="301042"/>
                    </a:lnTo>
                    <a:lnTo>
                      <a:pt x="283911" y="316111"/>
                    </a:lnTo>
                    <a:cubicBezTo>
                      <a:pt x="272526" y="340221"/>
                      <a:pt x="258462" y="362099"/>
                      <a:pt x="241719" y="381744"/>
                    </a:cubicBezTo>
                    <a:lnTo>
                      <a:pt x="189145" y="370693"/>
                    </a:lnTo>
                    <a:lnTo>
                      <a:pt x="217274" y="407194"/>
                    </a:lnTo>
                    <a:cubicBezTo>
                      <a:pt x="198968" y="423937"/>
                      <a:pt x="178429" y="438559"/>
                      <a:pt x="155659" y="451061"/>
                    </a:cubicBezTo>
                    <a:cubicBezTo>
                      <a:pt x="129986" y="460437"/>
                      <a:pt x="109671" y="461330"/>
                      <a:pt x="94714" y="453740"/>
                    </a:cubicBezTo>
                    <a:cubicBezTo>
                      <a:pt x="82882" y="422262"/>
                      <a:pt x="77078" y="393464"/>
                      <a:pt x="77301" y="367345"/>
                    </a:cubicBezTo>
                    <a:cubicBezTo>
                      <a:pt x="77524" y="347923"/>
                      <a:pt x="81319" y="330733"/>
                      <a:pt x="88686" y="315776"/>
                    </a:cubicBezTo>
                    <a:cubicBezTo>
                      <a:pt x="96276" y="298809"/>
                      <a:pt x="104648" y="283741"/>
                      <a:pt x="113801" y="270569"/>
                    </a:cubicBezTo>
                    <a:cubicBezTo>
                      <a:pt x="124070" y="255612"/>
                      <a:pt x="138023" y="240097"/>
                      <a:pt x="155659" y="224023"/>
                    </a:cubicBezTo>
                    <a:cubicBezTo>
                      <a:pt x="154989" y="224470"/>
                      <a:pt x="158896" y="220898"/>
                      <a:pt x="167379" y="213308"/>
                    </a:cubicBezTo>
                    <a:cubicBezTo>
                      <a:pt x="173630" y="207727"/>
                      <a:pt x="179434" y="202704"/>
                      <a:pt x="184792" y="198239"/>
                    </a:cubicBezTo>
                    <a:cubicBezTo>
                      <a:pt x="200865" y="184844"/>
                      <a:pt x="214148" y="172008"/>
                      <a:pt x="224641" y="159730"/>
                    </a:cubicBezTo>
                    <a:cubicBezTo>
                      <a:pt x="235133" y="148121"/>
                      <a:pt x="245625" y="135396"/>
                      <a:pt x="256118" y="121555"/>
                    </a:cubicBezTo>
                    <a:cubicBezTo>
                      <a:pt x="264824" y="110170"/>
                      <a:pt x="268954" y="104477"/>
                      <a:pt x="268508" y="104477"/>
                    </a:cubicBezTo>
                    <a:cubicBezTo>
                      <a:pt x="268954" y="104477"/>
                      <a:pt x="264154" y="109612"/>
                      <a:pt x="254109" y="119881"/>
                    </a:cubicBezTo>
                    <a:cubicBezTo>
                      <a:pt x="242277" y="132382"/>
                      <a:pt x="230556" y="143768"/>
                      <a:pt x="218948" y="154037"/>
                    </a:cubicBezTo>
                    <a:cubicBezTo>
                      <a:pt x="207786" y="164529"/>
                      <a:pt x="193498" y="175691"/>
                      <a:pt x="176085" y="187523"/>
                    </a:cubicBezTo>
                    <a:cubicBezTo>
                      <a:pt x="162468" y="197346"/>
                      <a:pt x="151975" y="205494"/>
                      <a:pt x="144608" y="211968"/>
                    </a:cubicBezTo>
                    <a:cubicBezTo>
                      <a:pt x="123400" y="231613"/>
                      <a:pt x="108108" y="247575"/>
                      <a:pt x="98732" y="259854"/>
                    </a:cubicBezTo>
                    <a:cubicBezTo>
                      <a:pt x="72836" y="293563"/>
                      <a:pt x="57990" y="329059"/>
                      <a:pt x="54195" y="366340"/>
                    </a:cubicBezTo>
                    <a:cubicBezTo>
                      <a:pt x="53302" y="385986"/>
                      <a:pt x="55200" y="406747"/>
                      <a:pt x="59888" y="428625"/>
                    </a:cubicBezTo>
                    <a:cubicBezTo>
                      <a:pt x="43814" y="428178"/>
                      <a:pt x="31648" y="422374"/>
                      <a:pt x="23388" y="411212"/>
                    </a:cubicBezTo>
                    <a:cubicBezTo>
                      <a:pt x="9547" y="391790"/>
                      <a:pt x="1845" y="367568"/>
                      <a:pt x="282" y="338547"/>
                    </a:cubicBezTo>
                    <a:cubicBezTo>
                      <a:pt x="-2173" y="297023"/>
                      <a:pt x="11444" y="258179"/>
                      <a:pt x="41136" y="222014"/>
                    </a:cubicBezTo>
                    <a:cubicBezTo>
                      <a:pt x="68148" y="188974"/>
                      <a:pt x="106769" y="157720"/>
                      <a:pt x="156998" y="128252"/>
                    </a:cubicBezTo>
                    <a:cubicBezTo>
                      <a:pt x="219506" y="91641"/>
                      <a:pt x="251430" y="72665"/>
                      <a:pt x="252769" y="71326"/>
                    </a:cubicBezTo>
                    <a:cubicBezTo>
                      <a:pt x="280228" y="49001"/>
                      <a:pt x="295743" y="25226"/>
                      <a:pt x="29931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9B520"/>
                  </a:gs>
                  <a:gs pos="29000">
                    <a:srgbClr val="E55F00"/>
                  </a:gs>
                  <a:gs pos="78000">
                    <a:srgbClr val="E55F00"/>
                  </a:gs>
                  <a:gs pos="53000">
                    <a:srgbClr val="F9B520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40" name="Freeform 39"/>
              <p:cNvSpPr/>
              <p:nvPr/>
            </p:nvSpPr>
            <p:spPr>
              <a:xfrm rot="19872833" flipH="1">
                <a:off x="2682955" y="6819842"/>
                <a:ext cx="1533526" cy="2207857"/>
              </a:xfrm>
              <a:custGeom>
                <a:avLst/>
                <a:gdLst/>
                <a:ahLst/>
                <a:cxnLst/>
                <a:rect l="l" t="t" r="r" b="b"/>
                <a:pathLst>
                  <a:path w="318695" h="458833">
                    <a:moveTo>
                      <a:pt x="299315" y="0"/>
                    </a:moveTo>
                    <a:cubicBezTo>
                      <a:pt x="313826" y="47550"/>
                      <a:pt x="320188" y="101017"/>
                      <a:pt x="318402" y="160399"/>
                    </a:cubicBezTo>
                    <a:lnTo>
                      <a:pt x="260136" y="198574"/>
                    </a:lnTo>
                    <a:lnTo>
                      <a:pt x="265829" y="197569"/>
                    </a:lnTo>
                    <a:lnTo>
                      <a:pt x="316728" y="188863"/>
                    </a:lnTo>
                    <a:cubicBezTo>
                      <a:pt x="313602" y="223242"/>
                      <a:pt x="306905" y="255166"/>
                      <a:pt x="296636" y="284634"/>
                    </a:cubicBezTo>
                    <a:lnTo>
                      <a:pt x="232677" y="301042"/>
                    </a:lnTo>
                    <a:lnTo>
                      <a:pt x="283911" y="316111"/>
                    </a:lnTo>
                    <a:cubicBezTo>
                      <a:pt x="272526" y="340221"/>
                      <a:pt x="258462" y="362099"/>
                      <a:pt x="241719" y="381744"/>
                    </a:cubicBezTo>
                    <a:lnTo>
                      <a:pt x="189145" y="370693"/>
                    </a:lnTo>
                    <a:lnTo>
                      <a:pt x="217274" y="407194"/>
                    </a:lnTo>
                    <a:cubicBezTo>
                      <a:pt x="198968" y="423937"/>
                      <a:pt x="178429" y="438559"/>
                      <a:pt x="155659" y="451061"/>
                    </a:cubicBezTo>
                    <a:cubicBezTo>
                      <a:pt x="129986" y="460437"/>
                      <a:pt x="109671" y="461330"/>
                      <a:pt x="94714" y="453740"/>
                    </a:cubicBezTo>
                    <a:cubicBezTo>
                      <a:pt x="82882" y="422262"/>
                      <a:pt x="77078" y="393464"/>
                      <a:pt x="77301" y="367345"/>
                    </a:cubicBezTo>
                    <a:cubicBezTo>
                      <a:pt x="77524" y="347923"/>
                      <a:pt x="81319" y="330733"/>
                      <a:pt x="88686" y="315776"/>
                    </a:cubicBezTo>
                    <a:cubicBezTo>
                      <a:pt x="96276" y="298809"/>
                      <a:pt x="104648" y="283741"/>
                      <a:pt x="113801" y="270569"/>
                    </a:cubicBezTo>
                    <a:cubicBezTo>
                      <a:pt x="124070" y="255612"/>
                      <a:pt x="138023" y="240097"/>
                      <a:pt x="155659" y="224023"/>
                    </a:cubicBezTo>
                    <a:cubicBezTo>
                      <a:pt x="154989" y="224470"/>
                      <a:pt x="158896" y="220898"/>
                      <a:pt x="167379" y="213308"/>
                    </a:cubicBezTo>
                    <a:cubicBezTo>
                      <a:pt x="173630" y="207727"/>
                      <a:pt x="179434" y="202704"/>
                      <a:pt x="184792" y="198239"/>
                    </a:cubicBezTo>
                    <a:cubicBezTo>
                      <a:pt x="200865" y="184844"/>
                      <a:pt x="214148" y="172008"/>
                      <a:pt x="224641" y="159730"/>
                    </a:cubicBezTo>
                    <a:cubicBezTo>
                      <a:pt x="235133" y="148121"/>
                      <a:pt x="245625" y="135396"/>
                      <a:pt x="256118" y="121555"/>
                    </a:cubicBezTo>
                    <a:cubicBezTo>
                      <a:pt x="264824" y="110170"/>
                      <a:pt x="268954" y="104477"/>
                      <a:pt x="268508" y="104477"/>
                    </a:cubicBezTo>
                    <a:cubicBezTo>
                      <a:pt x="268954" y="104477"/>
                      <a:pt x="264154" y="109612"/>
                      <a:pt x="254109" y="119881"/>
                    </a:cubicBezTo>
                    <a:cubicBezTo>
                      <a:pt x="242277" y="132382"/>
                      <a:pt x="230556" y="143768"/>
                      <a:pt x="218948" y="154037"/>
                    </a:cubicBezTo>
                    <a:cubicBezTo>
                      <a:pt x="207786" y="164529"/>
                      <a:pt x="193498" y="175691"/>
                      <a:pt x="176085" y="187523"/>
                    </a:cubicBezTo>
                    <a:cubicBezTo>
                      <a:pt x="162468" y="197346"/>
                      <a:pt x="151975" y="205494"/>
                      <a:pt x="144608" y="211968"/>
                    </a:cubicBezTo>
                    <a:cubicBezTo>
                      <a:pt x="123400" y="231613"/>
                      <a:pt x="108108" y="247575"/>
                      <a:pt x="98732" y="259854"/>
                    </a:cubicBezTo>
                    <a:cubicBezTo>
                      <a:pt x="72836" y="293563"/>
                      <a:pt x="57990" y="329059"/>
                      <a:pt x="54195" y="366340"/>
                    </a:cubicBezTo>
                    <a:cubicBezTo>
                      <a:pt x="53302" y="385986"/>
                      <a:pt x="55200" y="406747"/>
                      <a:pt x="59888" y="428625"/>
                    </a:cubicBezTo>
                    <a:cubicBezTo>
                      <a:pt x="43814" y="428178"/>
                      <a:pt x="31648" y="422374"/>
                      <a:pt x="23388" y="411212"/>
                    </a:cubicBezTo>
                    <a:cubicBezTo>
                      <a:pt x="9547" y="391790"/>
                      <a:pt x="1845" y="367568"/>
                      <a:pt x="282" y="338547"/>
                    </a:cubicBezTo>
                    <a:cubicBezTo>
                      <a:pt x="-2173" y="297023"/>
                      <a:pt x="11444" y="258179"/>
                      <a:pt x="41136" y="222014"/>
                    </a:cubicBezTo>
                    <a:cubicBezTo>
                      <a:pt x="68148" y="188974"/>
                      <a:pt x="106769" y="157720"/>
                      <a:pt x="156998" y="128252"/>
                    </a:cubicBezTo>
                    <a:cubicBezTo>
                      <a:pt x="219506" y="91641"/>
                      <a:pt x="251430" y="72665"/>
                      <a:pt x="252769" y="71326"/>
                    </a:cubicBezTo>
                    <a:cubicBezTo>
                      <a:pt x="280228" y="49001"/>
                      <a:pt x="295743" y="25226"/>
                      <a:pt x="29931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9B520"/>
                  </a:gs>
                  <a:gs pos="29000">
                    <a:srgbClr val="E55F00"/>
                  </a:gs>
                  <a:gs pos="78000">
                    <a:srgbClr val="E55F00"/>
                  </a:gs>
                  <a:gs pos="53000">
                    <a:srgbClr val="F9B520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228600" sx="106000" sy="106000" algn="ctr" rotWithShape="0">
                  <a:prstClr val="black">
                    <a:alpha val="8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5402857" y="1834974"/>
              <a:ext cx="1182710" cy="723900"/>
            </a:xfrm>
            <a:custGeom>
              <a:avLst/>
              <a:gdLst>
                <a:gd name="connsiteX0" fmla="*/ 768350 w 1473200"/>
                <a:gd name="connsiteY0" fmla="*/ 0 h 901700"/>
                <a:gd name="connsiteX1" fmla="*/ 1206500 w 1473200"/>
                <a:gd name="connsiteY1" fmla="*/ 438150 h 901700"/>
                <a:gd name="connsiteX2" fmla="*/ 1205845 w 1473200"/>
                <a:gd name="connsiteY2" fmla="*/ 444645 h 901700"/>
                <a:gd name="connsiteX3" fmla="*/ 1207312 w 1473200"/>
                <a:gd name="connsiteY3" fmla="*/ 445441 h 901700"/>
                <a:gd name="connsiteX4" fmla="*/ 1241145 w 1473200"/>
                <a:gd name="connsiteY4" fmla="*/ 473355 h 901700"/>
                <a:gd name="connsiteX5" fmla="*/ 1272008 w 1473200"/>
                <a:gd name="connsiteY5" fmla="*/ 519133 h 901700"/>
                <a:gd name="connsiteX6" fmla="*/ 1327150 w 1473200"/>
                <a:gd name="connsiteY6" fmla="*/ 508000 h 901700"/>
                <a:gd name="connsiteX7" fmla="*/ 1473200 w 1473200"/>
                <a:gd name="connsiteY7" fmla="*/ 654050 h 901700"/>
                <a:gd name="connsiteX8" fmla="*/ 1327150 w 1473200"/>
                <a:gd name="connsiteY8" fmla="*/ 800100 h 901700"/>
                <a:gd name="connsiteX9" fmla="*/ 1270301 w 1473200"/>
                <a:gd name="connsiteY9" fmla="*/ 788623 h 901700"/>
                <a:gd name="connsiteX10" fmla="*/ 1253974 w 1473200"/>
                <a:gd name="connsiteY10" fmla="*/ 777615 h 901700"/>
                <a:gd name="connsiteX11" fmla="*/ 1241145 w 1473200"/>
                <a:gd name="connsiteY11" fmla="*/ 796645 h 901700"/>
                <a:gd name="connsiteX12" fmla="*/ 1079500 w 1473200"/>
                <a:gd name="connsiteY12" fmla="*/ 863600 h 901700"/>
                <a:gd name="connsiteX13" fmla="*/ 990519 w 1473200"/>
                <a:gd name="connsiteY13" fmla="*/ 845635 h 901700"/>
                <a:gd name="connsiteX14" fmla="*/ 961238 w 1473200"/>
                <a:gd name="connsiteY14" fmla="*/ 829742 h 901700"/>
                <a:gd name="connsiteX15" fmla="*/ 938898 w 1473200"/>
                <a:gd name="connsiteY15" fmla="*/ 841868 h 901700"/>
                <a:gd name="connsiteX16" fmla="*/ 768350 w 1473200"/>
                <a:gd name="connsiteY16" fmla="*/ 876300 h 901700"/>
                <a:gd name="connsiteX17" fmla="*/ 523376 w 1473200"/>
                <a:gd name="connsiteY17" fmla="*/ 801471 h 901700"/>
                <a:gd name="connsiteX18" fmla="*/ 515866 w 1473200"/>
                <a:gd name="connsiteY18" fmla="*/ 795275 h 901700"/>
                <a:gd name="connsiteX19" fmla="*/ 498646 w 1473200"/>
                <a:gd name="connsiteY19" fmla="*/ 816146 h 901700"/>
                <a:gd name="connsiteX20" fmla="*/ 292100 w 1473200"/>
                <a:gd name="connsiteY20" fmla="*/ 901700 h 901700"/>
                <a:gd name="connsiteX21" fmla="*/ 0 w 1473200"/>
                <a:gd name="connsiteY21" fmla="*/ 609600 h 901700"/>
                <a:gd name="connsiteX22" fmla="*/ 292100 w 1473200"/>
                <a:gd name="connsiteY22" fmla="*/ 317500 h 901700"/>
                <a:gd name="connsiteX23" fmla="*/ 347412 w 1473200"/>
                <a:gd name="connsiteY23" fmla="*/ 323076 h 901700"/>
                <a:gd name="connsiteX24" fmla="*/ 364632 w 1473200"/>
                <a:gd name="connsiteY24" fmla="*/ 267602 h 901700"/>
                <a:gd name="connsiteX25" fmla="*/ 768350 w 1473200"/>
                <a:gd name="connsiteY25" fmla="*/ 0 h 90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73200" h="901700">
                  <a:moveTo>
                    <a:pt x="768350" y="0"/>
                  </a:moveTo>
                  <a:cubicBezTo>
                    <a:pt x="1010334" y="0"/>
                    <a:pt x="1206500" y="196166"/>
                    <a:pt x="1206500" y="438150"/>
                  </a:cubicBezTo>
                  <a:lnTo>
                    <a:pt x="1205845" y="444645"/>
                  </a:lnTo>
                  <a:lnTo>
                    <a:pt x="1207312" y="445441"/>
                  </a:lnTo>
                  <a:cubicBezTo>
                    <a:pt x="1219474" y="453658"/>
                    <a:pt x="1230802" y="463013"/>
                    <a:pt x="1241145" y="473355"/>
                  </a:cubicBezTo>
                  <a:lnTo>
                    <a:pt x="1272008" y="519133"/>
                  </a:lnTo>
                  <a:lnTo>
                    <a:pt x="1327150" y="508000"/>
                  </a:lnTo>
                  <a:cubicBezTo>
                    <a:pt x="1407811" y="508000"/>
                    <a:pt x="1473200" y="573389"/>
                    <a:pt x="1473200" y="654050"/>
                  </a:cubicBezTo>
                  <a:cubicBezTo>
                    <a:pt x="1473200" y="734711"/>
                    <a:pt x="1407811" y="800100"/>
                    <a:pt x="1327150" y="800100"/>
                  </a:cubicBezTo>
                  <a:cubicBezTo>
                    <a:pt x="1306985" y="800100"/>
                    <a:pt x="1287774" y="796013"/>
                    <a:pt x="1270301" y="788623"/>
                  </a:cubicBezTo>
                  <a:lnTo>
                    <a:pt x="1253974" y="777615"/>
                  </a:lnTo>
                  <a:lnTo>
                    <a:pt x="1241145" y="796645"/>
                  </a:lnTo>
                  <a:cubicBezTo>
                    <a:pt x="1199776" y="838013"/>
                    <a:pt x="1142626" y="863600"/>
                    <a:pt x="1079500" y="863600"/>
                  </a:cubicBezTo>
                  <a:cubicBezTo>
                    <a:pt x="1047937" y="863600"/>
                    <a:pt x="1017868" y="857203"/>
                    <a:pt x="990519" y="845635"/>
                  </a:cubicBezTo>
                  <a:lnTo>
                    <a:pt x="961238" y="829742"/>
                  </a:lnTo>
                  <a:lnTo>
                    <a:pt x="938898" y="841868"/>
                  </a:lnTo>
                  <a:cubicBezTo>
                    <a:pt x="886478" y="864040"/>
                    <a:pt x="828846" y="876300"/>
                    <a:pt x="768350" y="876300"/>
                  </a:cubicBezTo>
                  <a:cubicBezTo>
                    <a:pt x="677606" y="876300"/>
                    <a:pt x="593305" y="848714"/>
                    <a:pt x="523376" y="801471"/>
                  </a:cubicBezTo>
                  <a:lnTo>
                    <a:pt x="515866" y="795275"/>
                  </a:lnTo>
                  <a:lnTo>
                    <a:pt x="498646" y="816146"/>
                  </a:lnTo>
                  <a:cubicBezTo>
                    <a:pt x="445786" y="869006"/>
                    <a:pt x="372761" y="901700"/>
                    <a:pt x="292100" y="901700"/>
                  </a:cubicBezTo>
                  <a:cubicBezTo>
                    <a:pt x="130778" y="901700"/>
                    <a:pt x="0" y="770922"/>
                    <a:pt x="0" y="609600"/>
                  </a:cubicBezTo>
                  <a:cubicBezTo>
                    <a:pt x="0" y="448278"/>
                    <a:pt x="130778" y="317500"/>
                    <a:pt x="292100" y="317500"/>
                  </a:cubicBezTo>
                  <a:lnTo>
                    <a:pt x="347412" y="323076"/>
                  </a:lnTo>
                  <a:lnTo>
                    <a:pt x="364632" y="267602"/>
                  </a:lnTo>
                  <a:cubicBezTo>
                    <a:pt x="431146" y="110343"/>
                    <a:pt x="586862" y="0"/>
                    <a:pt x="768350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98000"/>
                  </a:schemeClr>
                </a:gs>
                <a:gs pos="59000">
                  <a:schemeClr val="bg1">
                    <a:alpha val="20000"/>
                  </a:schemeClr>
                </a:gs>
                <a:gs pos="100000">
                  <a:srgbClr val="01B09B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94"/>
            </a:p>
          </p:txBody>
        </p:sp>
        <p:sp>
          <p:nvSpPr>
            <p:cNvPr id="37" name="Heart 36"/>
            <p:cNvSpPr/>
            <p:nvPr/>
          </p:nvSpPr>
          <p:spPr>
            <a:xfrm rot="20360448">
              <a:off x="1219198" y="2452915"/>
              <a:ext cx="696686" cy="696686"/>
            </a:xfrm>
            <a:prstGeom prst="heart">
              <a:avLst/>
            </a:prstGeom>
            <a:gradFill>
              <a:gsLst>
                <a:gs pos="0">
                  <a:srgbClr val="FE287E"/>
                </a:gs>
                <a:gs pos="59000">
                  <a:srgbClr val="B42B86"/>
                </a:gs>
                <a:gs pos="100000">
                  <a:srgbClr val="30078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Heart 48"/>
            <p:cNvSpPr/>
            <p:nvPr/>
          </p:nvSpPr>
          <p:spPr>
            <a:xfrm rot="2952098">
              <a:off x="9483738" y="3922558"/>
              <a:ext cx="477938" cy="477938"/>
            </a:xfrm>
            <a:prstGeom prst="heart">
              <a:avLst/>
            </a:prstGeom>
            <a:gradFill>
              <a:gsLst>
                <a:gs pos="0">
                  <a:srgbClr val="FE287E"/>
                </a:gs>
                <a:gs pos="59000">
                  <a:srgbClr val="B42B86"/>
                </a:gs>
                <a:gs pos="100000">
                  <a:srgbClr val="300782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Rectangle 50"/>
          <p:cNvSpPr/>
          <p:nvPr/>
        </p:nvSpPr>
        <p:spPr>
          <a:xfrm>
            <a:off x="3254152" y="8647435"/>
            <a:ext cx="450200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0"/>
                <a:solidFill>
                  <a:srgbClr val="1C0E3A"/>
                </a:solidFill>
                <a:latin typeface="League Spartan" panose="00000800000000000000" pitchFamily="50" charset="0"/>
              </a:rPr>
              <a:t>SELAMAT IDUL FITRI</a:t>
            </a:r>
            <a:endParaRPr lang="en-US" sz="2800" b="0" cap="none" spc="0" dirty="0">
              <a:ln w="0"/>
              <a:solidFill>
                <a:srgbClr val="824C92"/>
              </a:solidFill>
              <a:latin typeface="League Spartan" panose="00000800000000000000" pitchFamily="50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323916" y="9172033"/>
            <a:ext cx="43027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chemeClr val="bg1">
                    <a:lumMod val="50000"/>
                  </a:schemeClr>
                </a:solidFill>
              </a:rPr>
              <a:t>Lorem Ipsum è un testo segnaposto utilizzato nel settore della tipografia e della stampa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40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Freeform 62"/>
          <p:cNvSpPr/>
          <p:nvPr/>
        </p:nvSpPr>
        <p:spPr>
          <a:xfrm>
            <a:off x="1471031" y="1526508"/>
            <a:ext cx="7650970" cy="5857549"/>
          </a:xfrm>
          <a:custGeom>
            <a:avLst/>
            <a:gdLst>
              <a:gd name="connsiteX0" fmla="*/ 4129315 w 7678056"/>
              <a:gd name="connsiteY0" fmla="*/ 0 h 5878286"/>
              <a:gd name="connsiteX1" fmla="*/ 7380515 w 7678056"/>
              <a:gd name="connsiteY1" fmla="*/ 3251200 h 5878286"/>
              <a:gd name="connsiteX2" fmla="*/ 7125020 w 7678056"/>
              <a:gd name="connsiteY2" fmla="*/ 4516713 h 5878286"/>
              <a:gd name="connsiteX3" fmla="*/ 7080882 w 7678056"/>
              <a:gd name="connsiteY3" fmla="*/ 4608339 h 5878286"/>
              <a:gd name="connsiteX4" fmla="*/ 7104069 w 7678056"/>
              <a:gd name="connsiteY4" fmla="*/ 4616825 h 5878286"/>
              <a:gd name="connsiteX5" fmla="*/ 7678056 w 7678056"/>
              <a:gd name="connsiteY5" fmla="*/ 5482771 h 5878286"/>
              <a:gd name="connsiteX6" fmla="*/ 7604202 w 7678056"/>
              <a:gd name="connsiteY6" fmla="*/ 5848584 h 5878286"/>
              <a:gd name="connsiteX7" fmla="*/ 7588080 w 7678056"/>
              <a:gd name="connsiteY7" fmla="*/ 5878286 h 5878286"/>
              <a:gd name="connsiteX8" fmla="*/ 357661 w 7678056"/>
              <a:gd name="connsiteY8" fmla="*/ 5878286 h 5878286"/>
              <a:gd name="connsiteX9" fmla="*/ 272050 w 7678056"/>
              <a:gd name="connsiteY9" fmla="*/ 5763801 h 5878286"/>
              <a:gd name="connsiteX10" fmla="*/ 0 w 7678056"/>
              <a:gd name="connsiteY10" fmla="*/ 4873171 h 5878286"/>
              <a:gd name="connsiteX11" fmla="*/ 833652 w 7678056"/>
              <a:gd name="connsiteY11" fmla="*/ 3472487 h 5878286"/>
              <a:gd name="connsiteX12" fmla="*/ 887968 w 7678056"/>
              <a:gd name="connsiteY12" fmla="*/ 3446322 h 5878286"/>
              <a:gd name="connsiteX13" fmla="*/ 878115 w 7678056"/>
              <a:gd name="connsiteY13" fmla="*/ 3251200 h 5878286"/>
              <a:gd name="connsiteX14" fmla="*/ 4129315 w 7678056"/>
              <a:gd name="connsiteY14" fmla="*/ 0 h 5878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678056" h="5878286">
                <a:moveTo>
                  <a:pt x="4129315" y="0"/>
                </a:moveTo>
                <a:cubicBezTo>
                  <a:pt x="5924903" y="0"/>
                  <a:pt x="7380515" y="1455612"/>
                  <a:pt x="7380515" y="3251200"/>
                </a:cubicBezTo>
                <a:cubicBezTo>
                  <a:pt x="7380515" y="3700097"/>
                  <a:pt x="7289539" y="4127745"/>
                  <a:pt x="7125020" y="4516713"/>
                </a:cubicBezTo>
                <a:lnTo>
                  <a:pt x="7080882" y="4608339"/>
                </a:lnTo>
                <a:lnTo>
                  <a:pt x="7104069" y="4616825"/>
                </a:lnTo>
                <a:cubicBezTo>
                  <a:pt x="7441377" y="4759495"/>
                  <a:pt x="7678056" y="5093494"/>
                  <a:pt x="7678056" y="5482771"/>
                </a:cubicBezTo>
                <a:cubicBezTo>
                  <a:pt x="7678056" y="5612531"/>
                  <a:pt x="7651758" y="5736148"/>
                  <a:pt x="7604202" y="5848584"/>
                </a:cubicBezTo>
                <a:lnTo>
                  <a:pt x="7588080" y="5878286"/>
                </a:lnTo>
                <a:lnTo>
                  <a:pt x="357661" y="5878286"/>
                </a:lnTo>
                <a:lnTo>
                  <a:pt x="272050" y="5763801"/>
                </a:lnTo>
                <a:cubicBezTo>
                  <a:pt x="100292" y="5509565"/>
                  <a:pt x="0" y="5203080"/>
                  <a:pt x="0" y="4873171"/>
                </a:cubicBezTo>
                <a:cubicBezTo>
                  <a:pt x="0" y="4268337"/>
                  <a:pt x="337091" y="3742235"/>
                  <a:pt x="833652" y="3472487"/>
                </a:cubicBezTo>
                <a:lnTo>
                  <a:pt x="887968" y="3446322"/>
                </a:lnTo>
                <a:lnTo>
                  <a:pt x="878115" y="3251200"/>
                </a:lnTo>
                <a:cubicBezTo>
                  <a:pt x="878115" y="1455612"/>
                  <a:pt x="2333727" y="0"/>
                  <a:pt x="4129315" y="0"/>
                </a:cubicBezTo>
                <a:close/>
              </a:path>
            </a:pathLst>
          </a:custGeom>
          <a:gradFill>
            <a:gsLst>
              <a:gs pos="8000">
                <a:srgbClr val="010351"/>
              </a:gs>
              <a:gs pos="37000">
                <a:srgbClr val="081D94"/>
              </a:gs>
              <a:gs pos="68000">
                <a:srgbClr val="6F15A3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61"/>
          <p:cNvSpPr/>
          <p:nvPr/>
        </p:nvSpPr>
        <p:spPr>
          <a:xfrm>
            <a:off x="1471031" y="4459245"/>
            <a:ext cx="3111060" cy="2495321"/>
          </a:xfrm>
          <a:custGeom>
            <a:avLst/>
            <a:gdLst>
              <a:gd name="connsiteX0" fmla="*/ 2035899 w 3111060"/>
              <a:gd name="connsiteY0" fmla="*/ 1065712 h 2495321"/>
              <a:gd name="connsiteX1" fmla="*/ 2006358 w 3111060"/>
              <a:gd name="connsiteY1" fmla="*/ 1130694 h 2495321"/>
              <a:gd name="connsiteX2" fmla="*/ 2065435 w 3111060"/>
              <a:gd name="connsiteY2" fmla="*/ 1130694 h 2495321"/>
              <a:gd name="connsiteX3" fmla="*/ 2065435 w 3111060"/>
              <a:gd name="connsiteY3" fmla="*/ 1083433 h 2495321"/>
              <a:gd name="connsiteX4" fmla="*/ 2035899 w 3111060"/>
              <a:gd name="connsiteY4" fmla="*/ 1065712 h 2495321"/>
              <a:gd name="connsiteX5" fmla="*/ 2425794 w 3111060"/>
              <a:gd name="connsiteY5" fmla="*/ 788057 h 2495321"/>
              <a:gd name="connsiteX6" fmla="*/ 2396253 w 3111060"/>
              <a:gd name="connsiteY6" fmla="*/ 811688 h 2495321"/>
              <a:gd name="connsiteX7" fmla="*/ 2396253 w 3111060"/>
              <a:gd name="connsiteY7" fmla="*/ 888486 h 2495321"/>
              <a:gd name="connsiteX8" fmla="*/ 2431699 w 3111060"/>
              <a:gd name="connsiteY8" fmla="*/ 888486 h 2495321"/>
              <a:gd name="connsiteX9" fmla="*/ 2431699 w 3111060"/>
              <a:gd name="connsiteY9" fmla="*/ 853039 h 2495321"/>
              <a:gd name="connsiteX10" fmla="*/ 2425794 w 3111060"/>
              <a:gd name="connsiteY10" fmla="*/ 829409 h 2495321"/>
              <a:gd name="connsiteX11" fmla="*/ 2431699 w 3111060"/>
              <a:gd name="connsiteY11" fmla="*/ 805782 h 2495321"/>
              <a:gd name="connsiteX12" fmla="*/ 2431699 w 3111060"/>
              <a:gd name="connsiteY12" fmla="*/ 788057 h 2495321"/>
              <a:gd name="connsiteX13" fmla="*/ 2159954 w 3111060"/>
              <a:gd name="connsiteY13" fmla="*/ 788057 h 2495321"/>
              <a:gd name="connsiteX14" fmla="*/ 2159954 w 3111060"/>
              <a:gd name="connsiteY14" fmla="*/ 805782 h 2495321"/>
              <a:gd name="connsiteX15" fmla="*/ 2165864 w 3111060"/>
              <a:gd name="connsiteY15" fmla="*/ 823503 h 2495321"/>
              <a:gd name="connsiteX16" fmla="*/ 2159954 w 3111060"/>
              <a:gd name="connsiteY16" fmla="*/ 853039 h 2495321"/>
              <a:gd name="connsiteX17" fmla="*/ 2159954 w 3111060"/>
              <a:gd name="connsiteY17" fmla="*/ 888486 h 2495321"/>
              <a:gd name="connsiteX18" fmla="*/ 2195400 w 3111060"/>
              <a:gd name="connsiteY18" fmla="*/ 888486 h 2495321"/>
              <a:gd name="connsiteX19" fmla="*/ 2195400 w 3111060"/>
              <a:gd name="connsiteY19" fmla="*/ 811688 h 2495321"/>
              <a:gd name="connsiteX20" fmla="*/ 2159954 w 3111060"/>
              <a:gd name="connsiteY20" fmla="*/ 788057 h 2495321"/>
              <a:gd name="connsiteX21" fmla="*/ 2295829 w 3111060"/>
              <a:gd name="connsiteY21" fmla="*/ 782152 h 2495321"/>
              <a:gd name="connsiteX22" fmla="*/ 2248568 w 3111060"/>
              <a:gd name="connsiteY22" fmla="*/ 888486 h 2495321"/>
              <a:gd name="connsiteX23" fmla="*/ 2343086 w 3111060"/>
              <a:gd name="connsiteY23" fmla="*/ 888486 h 2495321"/>
              <a:gd name="connsiteX24" fmla="*/ 2343086 w 3111060"/>
              <a:gd name="connsiteY24" fmla="*/ 882580 h 2495321"/>
              <a:gd name="connsiteX25" fmla="*/ 2295829 w 3111060"/>
              <a:gd name="connsiteY25" fmla="*/ 782152 h 2495321"/>
              <a:gd name="connsiteX26" fmla="*/ 890519 w 3111060"/>
              <a:gd name="connsiteY26" fmla="*/ 0 h 2495321"/>
              <a:gd name="connsiteX27" fmla="*/ 901661 w 3111060"/>
              <a:gd name="connsiteY27" fmla="*/ 25993 h 2495321"/>
              <a:gd name="connsiteX28" fmla="*/ 889846 w 3111060"/>
              <a:gd name="connsiteY28" fmla="*/ 73250 h 2495321"/>
              <a:gd name="connsiteX29" fmla="*/ 889846 w 3111060"/>
              <a:gd name="connsiteY29" fmla="*/ 79160 h 2495321"/>
              <a:gd name="connsiteX30" fmla="*/ 907567 w 3111060"/>
              <a:gd name="connsiteY30" fmla="*/ 120512 h 2495321"/>
              <a:gd name="connsiteX31" fmla="*/ 895751 w 3111060"/>
              <a:gd name="connsiteY31" fmla="*/ 161863 h 2495321"/>
              <a:gd name="connsiteX32" fmla="*/ 895751 w 3111060"/>
              <a:gd name="connsiteY32" fmla="*/ 185494 h 2495321"/>
              <a:gd name="connsiteX33" fmla="*/ 1007995 w 3111060"/>
              <a:gd name="connsiteY33" fmla="*/ 315459 h 2495321"/>
              <a:gd name="connsiteX34" fmla="*/ 1007995 w 3111060"/>
              <a:gd name="connsiteY34" fmla="*/ 339090 h 2495321"/>
              <a:gd name="connsiteX35" fmla="*/ 1002085 w 3111060"/>
              <a:gd name="connsiteY35" fmla="*/ 368626 h 2495321"/>
              <a:gd name="connsiteX36" fmla="*/ 1433332 w 3111060"/>
              <a:gd name="connsiteY36" fmla="*/ 918022 h 2495321"/>
              <a:gd name="connsiteX37" fmla="*/ 1386075 w 3111060"/>
              <a:gd name="connsiteY37" fmla="*/ 1148415 h 2495321"/>
              <a:gd name="connsiteX38" fmla="*/ 1391980 w 3111060"/>
              <a:gd name="connsiteY38" fmla="*/ 1148415 h 2495321"/>
              <a:gd name="connsiteX39" fmla="*/ 1421521 w 3111060"/>
              <a:gd name="connsiteY39" fmla="*/ 1166136 h 2495321"/>
              <a:gd name="connsiteX40" fmla="*/ 1409705 w 3111060"/>
              <a:gd name="connsiteY40" fmla="*/ 1213398 h 2495321"/>
              <a:gd name="connsiteX41" fmla="*/ 1409705 w 3111060"/>
              <a:gd name="connsiteY41" fmla="*/ 1349268 h 2495321"/>
              <a:gd name="connsiteX42" fmla="*/ 1451057 w 3111060"/>
              <a:gd name="connsiteY42" fmla="*/ 1349268 h 2495321"/>
              <a:gd name="connsiteX43" fmla="*/ 1433332 w 3111060"/>
              <a:gd name="connsiteY43" fmla="*/ 1254749 h 2495321"/>
              <a:gd name="connsiteX44" fmla="*/ 1433332 w 3111060"/>
              <a:gd name="connsiteY44" fmla="*/ 1248844 h 2495321"/>
              <a:gd name="connsiteX45" fmla="*/ 1616464 w 3111060"/>
              <a:gd name="connsiteY45" fmla="*/ 1012541 h 2495321"/>
              <a:gd name="connsiteX46" fmla="*/ 1657820 w 3111060"/>
              <a:gd name="connsiteY46" fmla="*/ 941653 h 2495321"/>
              <a:gd name="connsiteX47" fmla="*/ 1663725 w 3111060"/>
              <a:gd name="connsiteY47" fmla="*/ 941653 h 2495321"/>
              <a:gd name="connsiteX48" fmla="*/ 1657820 w 3111060"/>
              <a:gd name="connsiteY48" fmla="*/ 912116 h 2495321"/>
              <a:gd name="connsiteX49" fmla="*/ 1669635 w 3111060"/>
              <a:gd name="connsiteY49" fmla="*/ 799872 h 2495321"/>
              <a:gd name="connsiteX50" fmla="*/ 1669635 w 3111060"/>
              <a:gd name="connsiteY50" fmla="*/ 752615 h 2495321"/>
              <a:gd name="connsiteX51" fmla="*/ 1681446 w 3111060"/>
              <a:gd name="connsiteY51" fmla="*/ 752615 h 2495321"/>
              <a:gd name="connsiteX52" fmla="*/ 1693262 w 3111060"/>
              <a:gd name="connsiteY52" fmla="*/ 918022 h 2495321"/>
              <a:gd name="connsiteX53" fmla="*/ 1687356 w 3111060"/>
              <a:gd name="connsiteY53" fmla="*/ 941653 h 2495321"/>
              <a:gd name="connsiteX54" fmla="*/ 1740523 w 3111060"/>
              <a:gd name="connsiteY54" fmla="*/ 1024356 h 2495321"/>
              <a:gd name="connsiteX55" fmla="*/ 1917750 w 3111060"/>
              <a:gd name="connsiteY55" fmla="*/ 1231119 h 2495321"/>
              <a:gd name="connsiteX56" fmla="*/ 1917750 w 3111060"/>
              <a:gd name="connsiteY56" fmla="*/ 1272470 h 2495321"/>
              <a:gd name="connsiteX57" fmla="*/ 1900024 w 3111060"/>
              <a:gd name="connsiteY57" fmla="*/ 1355178 h 2495321"/>
              <a:gd name="connsiteX58" fmla="*/ 1953192 w 3111060"/>
              <a:gd name="connsiteY58" fmla="*/ 1366993 h 2495321"/>
              <a:gd name="connsiteX59" fmla="*/ 1953192 w 3111060"/>
              <a:gd name="connsiteY59" fmla="*/ 1207488 h 2495321"/>
              <a:gd name="connsiteX60" fmla="*/ 1959101 w 3111060"/>
              <a:gd name="connsiteY60" fmla="*/ 1166136 h 2495321"/>
              <a:gd name="connsiteX61" fmla="*/ 1929561 w 3111060"/>
              <a:gd name="connsiteY61" fmla="*/ 1148415 h 2495321"/>
              <a:gd name="connsiteX62" fmla="*/ 1947286 w 3111060"/>
              <a:gd name="connsiteY62" fmla="*/ 1124785 h 2495321"/>
              <a:gd name="connsiteX63" fmla="*/ 1959101 w 3111060"/>
              <a:gd name="connsiteY63" fmla="*/ 1130694 h 2495321"/>
              <a:gd name="connsiteX64" fmla="*/ 1976822 w 3111060"/>
              <a:gd name="connsiteY64" fmla="*/ 1130694 h 2495321"/>
              <a:gd name="connsiteX65" fmla="*/ 1976822 w 3111060"/>
              <a:gd name="connsiteY65" fmla="*/ 1124785 h 2495321"/>
              <a:gd name="connsiteX66" fmla="*/ 1929561 w 3111060"/>
              <a:gd name="connsiteY66" fmla="*/ 1053897 h 2495321"/>
              <a:gd name="connsiteX67" fmla="*/ 1935471 w 3111060"/>
              <a:gd name="connsiteY67" fmla="*/ 1036171 h 2495321"/>
              <a:gd name="connsiteX68" fmla="*/ 1929561 w 3111060"/>
              <a:gd name="connsiteY68" fmla="*/ 1000730 h 2495321"/>
              <a:gd name="connsiteX69" fmla="*/ 2012268 w 3111060"/>
              <a:gd name="connsiteY69" fmla="*/ 888486 h 2495321"/>
              <a:gd name="connsiteX70" fmla="*/ 2029989 w 3111060"/>
              <a:gd name="connsiteY70" fmla="*/ 864855 h 2495321"/>
              <a:gd name="connsiteX71" fmla="*/ 2029989 w 3111060"/>
              <a:gd name="connsiteY71" fmla="*/ 835319 h 2495321"/>
              <a:gd name="connsiteX72" fmla="*/ 2041805 w 3111060"/>
              <a:gd name="connsiteY72" fmla="*/ 823503 h 2495321"/>
              <a:gd name="connsiteX73" fmla="*/ 2047715 w 3111060"/>
              <a:gd name="connsiteY73" fmla="*/ 853039 h 2495321"/>
              <a:gd name="connsiteX74" fmla="*/ 2041805 w 3111060"/>
              <a:gd name="connsiteY74" fmla="*/ 858949 h 2495321"/>
              <a:gd name="connsiteX75" fmla="*/ 2124508 w 3111060"/>
              <a:gd name="connsiteY75" fmla="*/ 935747 h 2495321"/>
              <a:gd name="connsiteX76" fmla="*/ 2148139 w 3111060"/>
              <a:gd name="connsiteY76" fmla="*/ 1053897 h 2495321"/>
              <a:gd name="connsiteX77" fmla="*/ 2100882 w 3111060"/>
              <a:gd name="connsiteY77" fmla="*/ 1089338 h 2495321"/>
              <a:gd name="connsiteX78" fmla="*/ 2100882 w 3111060"/>
              <a:gd name="connsiteY78" fmla="*/ 1130694 h 2495321"/>
              <a:gd name="connsiteX79" fmla="*/ 2118603 w 3111060"/>
              <a:gd name="connsiteY79" fmla="*/ 1130694 h 2495321"/>
              <a:gd name="connsiteX80" fmla="*/ 2130418 w 3111060"/>
              <a:gd name="connsiteY80" fmla="*/ 1124785 h 2495321"/>
              <a:gd name="connsiteX81" fmla="*/ 2142233 w 3111060"/>
              <a:gd name="connsiteY81" fmla="*/ 1142505 h 2495321"/>
              <a:gd name="connsiteX82" fmla="*/ 2142233 w 3111060"/>
              <a:gd name="connsiteY82" fmla="*/ 1154321 h 2495321"/>
              <a:gd name="connsiteX83" fmla="*/ 2118603 w 3111060"/>
              <a:gd name="connsiteY83" fmla="*/ 1166136 h 2495321"/>
              <a:gd name="connsiteX84" fmla="*/ 2118603 w 3111060"/>
              <a:gd name="connsiteY84" fmla="*/ 1396530 h 2495321"/>
              <a:gd name="connsiteX85" fmla="*/ 2136323 w 3111060"/>
              <a:gd name="connsiteY85" fmla="*/ 1396530 h 2495321"/>
              <a:gd name="connsiteX86" fmla="*/ 2124508 w 3111060"/>
              <a:gd name="connsiteY86" fmla="*/ 1372899 h 2495321"/>
              <a:gd name="connsiteX87" fmla="*/ 2165864 w 3111060"/>
              <a:gd name="connsiteY87" fmla="*/ 1343363 h 2495321"/>
              <a:gd name="connsiteX88" fmla="*/ 2165864 w 3111060"/>
              <a:gd name="connsiteY88" fmla="*/ 941653 h 2495321"/>
              <a:gd name="connsiteX89" fmla="*/ 2130418 w 3111060"/>
              <a:gd name="connsiteY89" fmla="*/ 923932 h 2495321"/>
              <a:gd name="connsiteX90" fmla="*/ 2130418 w 3111060"/>
              <a:gd name="connsiteY90" fmla="*/ 912116 h 2495321"/>
              <a:gd name="connsiteX91" fmla="*/ 2148139 w 3111060"/>
              <a:gd name="connsiteY91" fmla="*/ 888486 h 2495321"/>
              <a:gd name="connsiteX92" fmla="*/ 2148139 w 3111060"/>
              <a:gd name="connsiteY92" fmla="*/ 770336 h 2495321"/>
              <a:gd name="connsiteX93" fmla="*/ 2124508 w 3111060"/>
              <a:gd name="connsiteY93" fmla="*/ 758521 h 2495321"/>
              <a:gd name="connsiteX94" fmla="*/ 2154049 w 3111060"/>
              <a:gd name="connsiteY94" fmla="*/ 740800 h 2495321"/>
              <a:gd name="connsiteX95" fmla="*/ 2148139 w 3111060"/>
              <a:gd name="connsiteY95" fmla="*/ 728985 h 2495321"/>
              <a:gd name="connsiteX96" fmla="*/ 2148139 w 3111060"/>
              <a:gd name="connsiteY96" fmla="*/ 669908 h 2495321"/>
              <a:gd name="connsiteX97" fmla="*/ 2260383 w 3111060"/>
              <a:gd name="connsiteY97" fmla="*/ 539943 h 2495321"/>
              <a:gd name="connsiteX98" fmla="*/ 2289919 w 3111060"/>
              <a:gd name="connsiteY98" fmla="*/ 492686 h 2495321"/>
              <a:gd name="connsiteX99" fmla="*/ 2284014 w 3111060"/>
              <a:gd name="connsiteY99" fmla="*/ 486776 h 2495321"/>
              <a:gd name="connsiteX100" fmla="*/ 2289919 w 3111060"/>
              <a:gd name="connsiteY100" fmla="*/ 457239 h 2495321"/>
              <a:gd name="connsiteX101" fmla="*/ 2289919 w 3111060"/>
              <a:gd name="connsiteY101" fmla="*/ 398162 h 2495321"/>
              <a:gd name="connsiteX102" fmla="*/ 2301734 w 3111060"/>
              <a:gd name="connsiteY102" fmla="*/ 398162 h 2495321"/>
              <a:gd name="connsiteX103" fmla="*/ 2301734 w 3111060"/>
              <a:gd name="connsiteY103" fmla="*/ 433609 h 2495321"/>
              <a:gd name="connsiteX104" fmla="*/ 2307640 w 3111060"/>
              <a:gd name="connsiteY104" fmla="*/ 463145 h 2495321"/>
              <a:gd name="connsiteX105" fmla="*/ 2301734 w 3111060"/>
              <a:gd name="connsiteY105" fmla="*/ 463145 h 2495321"/>
              <a:gd name="connsiteX106" fmla="*/ 2337181 w 3111060"/>
              <a:gd name="connsiteY106" fmla="*/ 545853 h 2495321"/>
              <a:gd name="connsiteX107" fmla="*/ 2449420 w 3111060"/>
              <a:gd name="connsiteY107" fmla="*/ 699444 h 2495321"/>
              <a:gd name="connsiteX108" fmla="*/ 2443515 w 3111060"/>
              <a:gd name="connsiteY108" fmla="*/ 740800 h 2495321"/>
              <a:gd name="connsiteX109" fmla="*/ 2467146 w 3111060"/>
              <a:gd name="connsiteY109" fmla="*/ 758521 h 2495321"/>
              <a:gd name="connsiteX110" fmla="*/ 2443515 w 3111060"/>
              <a:gd name="connsiteY110" fmla="*/ 770336 h 2495321"/>
              <a:gd name="connsiteX111" fmla="*/ 2443515 w 3111060"/>
              <a:gd name="connsiteY111" fmla="*/ 888486 h 2495321"/>
              <a:gd name="connsiteX112" fmla="*/ 2461236 w 3111060"/>
              <a:gd name="connsiteY112" fmla="*/ 912116 h 2495321"/>
              <a:gd name="connsiteX113" fmla="*/ 2461236 w 3111060"/>
              <a:gd name="connsiteY113" fmla="*/ 923932 h 2495321"/>
              <a:gd name="connsiteX114" fmla="*/ 2425794 w 3111060"/>
              <a:gd name="connsiteY114" fmla="*/ 941653 h 2495321"/>
              <a:gd name="connsiteX115" fmla="*/ 2425794 w 3111060"/>
              <a:gd name="connsiteY115" fmla="*/ 1343363 h 2495321"/>
              <a:gd name="connsiteX116" fmla="*/ 2461236 w 3111060"/>
              <a:gd name="connsiteY116" fmla="*/ 1361084 h 2495321"/>
              <a:gd name="connsiteX117" fmla="*/ 2461236 w 3111060"/>
              <a:gd name="connsiteY117" fmla="*/ 1384714 h 2495321"/>
              <a:gd name="connsiteX118" fmla="*/ 2425794 w 3111060"/>
              <a:gd name="connsiteY118" fmla="*/ 1402435 h 2495321"/>
              <a:gd name="connsiteX119" fmla="*/ 2425794 w 3111060"/>
              <a:gd name="connsiteY119" fmla="*/ 1573756 h 2495321"/>
              <a:gd name="connsiteX120" fmla="*/ 2431699 w 3111060"/>
              <a:gd name="connsiteY120" fmla="*/ 1573756 h 2495321"/>
              <a:gd name="connsiteX121" fmla="*/ 2455330 w 3111060"/>
              <a:gd name="connsiteY121" fmla="*/ 1473328 h 2495321"/>
              <a:gd name="connsiteX122" fmla="*/ 2579385 w 3111060"/>
              <a:gd name="connsiteY122" fmla="*/ 1361084 h 2495321"/>
              <a:gd name="connsiteX123" fmla="*/ 2614831 w 3111060"/>
              <a:gd name="connsiteY123" fmla="*/ 1302011 h 2495321"/>
              <a:gd name="connsiteX124" fmla="*/ 2620737 w 3111060"/>
              <a:gd name="connsiteY124" fmla="*/ 1272470 h 2495321"/>
              <a:gd name="connsiteX125" fmla="*/ 2614831 w 3111060"/>
              <a:gd name="connsiteY125" fmla="*/ 1266565 h 2495321"/>
              <a:gd name="connsiteX126" fmla="*/ 2620737 w 3111060"/>
              <a:gd name="connsiteY126" fmla="*/ 1225213 h 2495321"/>
              <a:gd name="connsiteX127" fmla="*/ 2620737 w 3111060"/>
              <a:gd name="connsiteY127" fmla="*/ 1166136 h 2495321"/>
              <a:gd name="connsiteX128" fmla="*/ 2632552 w 3111060"/>
              <a:gd name="connsiteY128" fmla="*/ 1166136 h 2495321"/>
              <a:gd name="connsiteX129" fmla="*/ 2632552 w 3111060"/>
              <a:gd name="connsiteY129" fmla="*/ 1225213 h 2495321"/>
              <a:gd name="connsiteX130" fmla="*/ 2638462 w 3111060"/>
              <a:gd name="connsiteY130" fmla="*/ 1266565 h 2495321"/>
              <a:gd name="connsiteX131" fmla="*/ 2632552 w 3111060"/>
              <a:gd name="connsiteY131" fmla="*/ 1266565 h 2495321"/>
              <a:gd name="connsiteX132" fmla="*/ 2638462 w 3111060"/>
              <a:gd name="connsiteY132" fmla="*/ 1278380 h 2495321"/>
              <a:gd name="connsiteX133" fmla="*/ 2638462 w 3111060"/>
              <a:gd name="connsiteY133" fmla="*/ 1307916 h 2495321"/>
              <a:gd name="connsiteX134" fmla="*/ 2679814 w 3111060"/>
              <a:gd name="connsiteY134" fmla="*/ 1372899 h 2495321"/>
              <a:gd name="connsiteX135" fmla="*/ 2809779 w 3111060"/>
              <a:gd name="connsiteY135" fmla="*/ 1544215 h 2495321"/>
              <a:gd name="connsiteX136" fmla="*/ 2809779 w 3111060"/>
              <a:gd name="connsiteY136" fmla="*/ 1561941 h 2495321"/>
              <a:gd name="connsiteX137" fmla="*/ 2827500 w 3111060"/>
              <a:gd name="connsiteY137" fmla="*/ 1579662 h 2495321"/>
              <a:gd name="connsiteX138" fmla="*/ 2833409 w 3111060"/>
              <a:gd name="connsiteY138" fmla="*/ 1579662 h 2495321"/>
              <a:gd name="connsiteX139" fmla="*/ 2845225 w 3111060"/>
              <a:gd name="connsiteY139" fmla="*/ 1561941 h 2495321"/>
              <a:gd name="connsiteX140" fmla="*/ 2851130 w 3111060"/>
              <a:gd name="connsiteY140" fmla="*/ 1561941 h 2495321"/>
              <a:gd name="connsiteX141" fmla="*/ 2862946 w 3111060"/>
              <a:gd name="connsiteY141" fmla="*/ 1579662 h 2495321"/>
              <a:gd name="connsiteX142" fmla="*/ 2868851 w 3111060"/>
              <a:gd name="connsiteY142" fmla="*/ 1579662 h 2495321"/>
              <a:gd name="connsiteX143" fmla="*/ 2880667 w 3111060"/>
              <a:gd name="connsiteY143" fmla="*/ 1561941 h 2495321"/>
              <a:gd name="connsiteX144" fmla="*/ 2886576 w 3111060"/>
              <a:gd name="connsiteY144" fmla="*/ 1561941 h 2495321"/>
              <a:gd name="connsiteX145" fmla="*/ 2898392 w 3111060"/>
              <a:gd name="connsiteY145" fmla="*/ 1579662 h 2495321"/>
              <a:gd name="connsiteX146" fmla="*/ 2904297 w 3111060"/>
              <a:gd name="connsiteY146" fmla="*/ 1579662 h 2495321"/>
              <a:gd name="connsiteX147" fmla="*/ 2916113 w 3111060"/>
              <a:gd name="connsiteY147" fmla="*/ 1561941 h 2495321"/>
              <a:gd name="connsiteX148" fmla="*/ 2922023 w 3111060"/>
              <a:gd name="connsiteY148" fmla="*/ 1561941 h 2495321"/>
              <a:gd name="connsiteX149" fmla="*/ 2945649 w 3111060"/>
              <a:gd name="connsiteY149" fmla="*/ 1691906 h 2495321"/>
              <a:gd name="connsiteX150" fmla="*/ 2945649 w 3111060"/>
              <a:gd name="connsiteY150" fmla="*/ 2359451 h 2495321"/>
              <a:gd name="connsiteX151" fmla="*/ 3063799 w 3111060"/>
              <a:gd name="connsiteY151" fmla="*/ 2359451 h 2495321"/>
              <a:gd name="connsiteX152" fmla="*/ 3111060 w 3111060"/>
              <a:gd name="connsiteY152" fmla="*/ 2406708 h 2495321"/>
              <a:gd name="connsiteX153" fmla="*/ 3111060 w 3111060"/>
              <a:gd name="connsiteY153" fmla="*/ 2483506 h 2495321"/>
              <a:gd name="connsiteX154" fmla="*/ 3099245 w 3111060"/>
              <a:gd name="connsiteY154" fmla="*/ 2495321 h 2495321"/>
              <a:gd name="connsiteX155" fmla="*/ 110787 w 3111060"/>
              <a:gd name="connsiteY155" fmla="*/ 2495321 h 2495321"/>
              <a:gd name="connsiteX156" fmla="*/ 71363 w 3111060"/>
              <a:gd name="connsiteY156" fmla="*/ 2395264 h 2495321"/>
              <a:gd name="connsiteX157" fmla="*/ 0 w 3111060"/>
              <a:gd name="connsiteY157" fmla="*/ 1923243 h 2495321"/>
              <a:gd name="connsiteX158" fmla="*/ 229802 w 3111060"/>
              <a:gd name="connsiteY158" fmla="*/ 1100158 h 2495321"/>
              <a:gd name="connsiteX159" fmla="*/ 230380 w 3111060"/>
              <a:gd name="connsiteY159" fmla="*/ 1099335 h 2495321"/>
              <a:gd name="connsiteX160" fmla="*/ 260697 w 3111060"/>
              <a:gd name="connsiteY160" fmla="*/ 1129955 h 2495321"/>
              <a:gd name="connsiteX161" fmla="*/ 305004 w 3111060"/>
              <a:gd name="connsiteY161" fmla="*/ 1260659 h 2495321"/>
              <a:gd name="connsiteX162" fmla="*/ 287283 w 3111060"/>
              <a:gd name="connsiteY162" fmla="*/ 1349268 h 2495321"/>
              <a:gd name="connsiteX163" fmla="*/ 322725 w 3111060"/>
              <a:gd name="connsiteY163" fmla="*/ 1349268 h 2495321"/>
              <a:gd name="connsiteX164" fmla="*/ 322725 w 3111060"/>
              <a:gd name="connsiteY164" fmla="*/ 1231119 h 2495321"/>
              <a:gd name="connsiteX165" fmla="*/ 316819 w 3111060"/>
              <a:gd name="connsiteY165" fmla="*/ 1160231 h 2495321"/>
              <a:gd name="connsiteX166" fmla="*/ 352265 w 3111060"/>
              <a:gd name="connsiteY166" fmla="*/ 1148415 h 2495321"/>
              <a:gd name="connsiteX167" fmla="*/ 316819 w 3111060"/>
              <a:gd name="connsiteY167" fmla="*/ 1028050 h 2495321"/>
              <a:gd name="connsiteX168" fmla="*/ 312205 w 3111060"/>
              <a:gd name="connsiteY168" fmla="*/ 982774 h 2495321"/>
              <a:gd name="connsiteX169" fmla="*/ 350424 w 3111060"/>
              <a:gd name="connsiteY169" fmla="*/ 928330 h 2495321"/>
              <a:gd name="connsiteX170" fmla="*/ 830711 w 3111060"/>
              <a:gd name="connsiteY170" fmla="*/ 527500 h 2495321"/>
              <a:gd name="connsiteX171" fmla="*/ 884836 w 3111060"/>
              <a:gd name="connsiteY171" fmla="*/ 501427 h 2495321"/>
              <a:gd name="connsiteX172" fmla="*/ 875018 w 3111060"/>
              <a:gd name="connsiteY172" fmla="*/ 306994 h 2495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</a:cxnLst>
            <a:rect l="l" t="t" r="r" b="b"/>
            <a:pathLst>
              <a:path w="3111060" h="2495321">
                <a:moveTo>
                  <a:pt x="2035899" y="1065712"/>
                </a:moveTo>
                <a:cubicBezTo>
                  <a:pt x="2016207" y="1065712"/>
                  <a:pt x="2006358" y="1087371"/>
                  <a:pt x="2006358" y="1130694"/>
                </a:cubicBezTo>
                <a:lnTo>
                  <a:pt x="2065435" y="1130694"/>
                </a:lnTo>
                <a:lnTo>
                  <a:pt x="2065435" y="1083433"/>
                </a:lnTo>
                <a:cubicBezTo>
                  <a:pt x="2065435" y="1074572"/>
                  <a:pt x="2055587" y="1068663"/>
                  <a:pt x="2035899" y="1065712"/>
                </a:cubicBezTo>
                <a:close/>
                <a:moveTo>
                  <a:pt x="2425794" y="788057"/>
                </a:moveTo>
                <a:cubicBezTo>
                  <a:pt x="2408069" y="795934"/>
                  <a:pt x="2398225" y="803811"/>
                  <a:pt x="2396253" y="811688"/>
                </a:cubicBezTo>
                <a:lnTo>
                  <a:pt x="2396253" y="888486"/>
                </a:lnTo>
                <a:lnTo>
                  <a:pt x="2431699" y="888486"/>
                </a:lnTo>
                <a:lnTo>
                  <a:pt x="2431699" y="853039"/>
                </a:lnTo>
                <a:cubicBezTo>
                  <a:pt x="2431699" y="844179"/>
                  <a:pt x="2429728" y="836302"/>
                  <a:pt x="2425794" y="829409"/>
                </a:cubicBezTo>
                <a:cubicBezTo>
                  <a:pt x="2429728" y="822520"/>
                  <a:pt x="2431699" y="814643"/>
                  <a:pt x="2431699" y="805782"/>
                </a:cubicBezTo>
                <a:lnTo>
                  <a:pt x="2431699" y="788057"/>
                </a:lnTo>
                <a:close/>
                <a:moveTo>
                  <a:pt x="2159954" y="788057"/>
                </a:moveTo>
                <a:lnTo>
                  <a:pt x="2159954" y="805782"/>
                </a:lnTo>
                <a:cubicBezTo>
                  <a:pt x="2159954" y="817598"/>
                  <a:pt x="2161926" y="823503"/>
                  <a:pt x="2165864" y="823503"/>
                </a:cubicBezTo>
                <a:lnTo>
                  <a:pt x="2159954" y="853039"/>
                </a:lnTo>
                <a:lnTo>
                  <a:pt x="2159954" y="888486"/>
                </a:lnTo>
                <a:lnTo>
                  <a:pt x="2195400" y="888486"/>
                </a:lnTo>
                <a:lnTo>
                  <a:pt x="2195400" y="811688"/>
                </a:lnTo>
                <a:cubicBezTo>
                  <a:pt x="2187523" y="795934"/>
                  <a:pt x="2175708" y="788057"/>
                  <a:pt x="2159954" y="788057"/>
                </a:cubicBezTo>
                <a:close/>
                <a:moveTo>
                  <a:pt x="2295829" y="782152"/>
                </a:moveTo>
                <a:cubicBezTo>
                  <a:pt x="2264321" y="782152"/>
                  <a:pt x="2248568" y="817598"/>
                  <a:pt x="2248568" y="888486"/>
                </a:cubicBezTo>
                <a:lnTo>
                  <a:pt x="2343086" y="888486"/>
                </a:lnTo>
                <a:lnTo>
                  <a:pt x="2343086" y="882580"/>
                </a:lnTo>
                <a:cubicBezTo>
                  <a:pt x="2343086" y="815626"/>
                  <a:pt x="2327332" y="782152"/>
                  <a:pt x="2295829" y="782152"/>
                </a:cubicBezTo>
                <a:close/>
                <a:moveTo>
                  <a:pt x="890519" y="0"/>
                </a:moveTo>
                <a:lnTo>
                  <a:pt x="901661" y="25993"/>
                </a:lnTo>
                <a:cubicBezTo>
                  <a:pt x="893784" y="53562"/>
                  <a:pt x="889846" y="69312"/>
                  <a:pt x="889846" y="73250"/>
                </a:cubicBezTo>
                <a:lnTo>
                  <a:pt x="889846" y="79160"/>
                </a:lnTo>
                <a:cubicBezTo>
                  <a:pt x="901661" y="93926"/>
                  <a:pt x="907567" y="107713"/>
                  <a:pt x="907567" y="120512"/>
                </a:cubicBezTo>
                <a:lnTo>
                  <a:pt x="895751" y="161863"/>
                </a:lnTo>
                <a:lnTo>
                  <a:pt x="895751" y="185494"/>
                </a:lnTo>
                <a:cubicBezTo>
                  <a:pt x="970582" y="220940"/>
                  <a:pt x="1007995" y="264259"/>
                  <a:pt x="1007995" y="315459"/>
                </a:cubicBezTo>
                <a:lnTo>
                  <a:pt x="1007995" y="339090"/>
                </a:lnTo>
                <a:lnTo>
                  <a:pt x="1002085" y="368626"/>
                </a:lnTo>
                <a:cubicBezTo>
                  <a:pt x="1289585" y="521238"/>
                  <a:pt x="1433332" y="704370"/>
                  <a:pt x="1433332" y="918022"/>
                </a:cubicBezTo>
                <a:cubicBezTo>
                  <a:pt x="1433332" y="974144"/>
                  <a:pt x="1417582" y="1050942"/>
                  <a:pt x="1386075" y="1148415"/>
                </a:cubicBezTo>
                <a:lnTo>
                  <a:pt x="1391980" y="1148415"/>
                </a:lnTo>
                <a:cubicBezTo>
                  <a:pt x="1411673" y="1149399"/>
                  <a:pt x="1421521" y="1155309"/>
                  <a:pt x="1421521" y="1166136"/>
                </a:cubicBezTo>
                <a:cubicBezTo>
                  <a:pt x="1413644" y="1193705"/>
                  <a:pt x="1409705" y="1209459"/>
                  <a:pt x="1409705" y="1213398"/>
                </a:cubicBezTo>
                <a:lnTo>
                  <a:pt x="1409705" y="1349268"/>
                </a:lnTo>
                <a:lnTo>
                  <a:pt x="1451057" y="1349268"/>
                </a:lnTo>
                <a:cubicBezTo>
                  <a:pt x="1439242" y="1323670"/>
                  <a:pt x="1433332" y="1292163"/>
                  <a:pt x="1433332" y="1254749"/>
                </a:cubicBezTo>
                <a:lnTo>
                  <a:pt x="1433332" y="1248844"/>
                </a:lnTo>
                <a:cubicBezTo>
                  <a:pt x="1433332" y="1165153"/>
                  <a:pt x="1494376" y="1086388"/>
                  <a:pt x="1616464" y="1012541"/>
                </a:cubicBezTo>
                <a:cubicBezTo>
                  <a:pt x="1616464" y="973160"/>
                  <a:pt x="1630251" y="949530"/>
                  <a:pt x="1657820" y="941653"/>
                </a:cubicBezTo>
                <a:lnTo>
                  <a:pt x="1663725" y="941653"/>
                </a:lnTo>
                <a:cubicBezTo>
                  <a:pt x="1663725" y="928854"/>
                  <a:pt x="1661758" y="919005"/>
                  <a:pt x="1657820" y="912116"/>
                </a:cubicBezTo>
                <a:cubicBezTo>
                  <a:pt x="1665697" y="880609"/>
                  <a:pt x="1669635" y="843195"/>
                  <a:pt x="1669635" y="799872"/>
                </a:cubicBezTo>
                <a:lnTo>
                  <a:pt x="1669635" y="752615"/>
                </a:lnTo>
                <a:lnTo>
                  <a:pt x="1681446" y="752615"/>
                </a:lnTo>
                <a:cubicBezTo>
                  <a:pt x="1681446" y="817598"/>
                  <a:pt x="1685385" y="872732"/>
                  <a:pt x="1693262" y="918022"/>
                </a:cubicBezTo>
                <a:cubicBezTo>
                  <a:pt x="1689323" y="924915"/>
                  <a:pt x="1687356" y="932792"/>
                  <a:pt x="1687356" y="941653"/>
                </a:cubicBezTo>
                <a:cubicBezTo>
                  <a:pt x="1717876" y="941653"/>
                  <a:pt x="1735601" y="969222"/>
                  <a:pt x="1740523" y="1024356"/>
                </a:cubicBezTo>
                <a:cubicBezTo>
                  <a:pt x="1858673" y="1089338"/>
                  <a:pt x="1917750" y="1158259"/>
                  <a:pt x="1917750" y="1231119"/>
                </a:cubicBezTo>
                <a:lnTo>
                  <a:pt x="1917750" y="1272470"/>
                </a:lnTo>
                <a:cubicBezTo>
                  <a:pt x="1917750" y="1302011"/>
                  <a:pt x="1911840" y="1329576"/>
                  <a:pt x="1900024" y="1355178"/>
                </a:cubicBezTo>
                <a:cubicBezTo>
                  <a:pt x="1908885" y="1359117"/>
                  <a:pt x="1926610" y="1363055"/>
                  <a:pt x="1953192" y="1366993"/>
                </a:cubicBezTo>
                <a:lnTo>
                  <a:pt x="1953192" y="1207488"/>
                </a:lnTo>
                <a:lnTo>
                  <a:pt x="1959101" y="1166136"/>
                </a:lnTo>
                <a:cubicBezTo>
                  <a:pt x="1939409" y="1166136"/>
                  <a:pt x="1929561" y="1160231"/>
                  <a:pt x="1929561" y="1148415"/>
                </a:cubicBezTo>
                <a:lnTo>
                  <a:pt x="1947286" y="1124785"/>
                </a:lnTo>
                <a:lnTo>
                  <a:pt x="1959101" y="1130694"/>
                </a:lnTo>
                <a:lnTo>
                  <a:pt x="1976822" y="1130694"/>
                </a:lnTo>
                <a:lnTo>
                  <a:pt x="1976822" y="1124785"/>
                </a:lnTo>
                <a:cubicBezTo>
                  <a:pt x="1976822" y="1088355"/>
                  <a:pt x="1961068" y="1064724"/>
                  <a:pt x="1929561" y="1053897"/>
                </a:cubicBezTo>
                <a:cubicBezTo>
                  <a:pt x="1929561" y="1049958"/>
                  <a:pt x="1931532" y="1044048"/>
                  <a:pt x="1935471" y="1036171"/>
                </a:cubicBezTo>
                <a:cubicBezTo>
                  <a:pt x="1931532" y="1015496"/>
                  <a:pt x="1929561" y="1003680"/>
                  <a:pt x="1929561" y="1000730"/>
                </a:cubicBezTo>
                <a:cubicBezTo>
                  <a:pt x="1929561" y="962328"/>
                  <a:pt x="1957130" y="924915"/>
                  <a:pt x="2012268" y="888486"/>
                </a:cubicBezTo>
                <a:cubicBezTo>
                  <a:pt x="2012268" y="872732"/>
                  <a:pt x="2018174" y="864855"/>
                  <a:pt x="2029989" y="864855"/>
                </a:cubicBezTo>
                <a:lnTo>
                  <a:pt x="2029989" y="835319"/>
                </a:lnTo>
                <a:cubicBezTo>
                  <a:pt x="2030973" y="827442"/>
                  <a:pt x="2034911" y="823503"/>
                  <a:pt x="2041805" y="823503"/>
                </a:cubicBezTo>
                <a:lnTo>
                  <a:pt x="2047715" y="853039"/>
                </a:lnTo>
                <a:cubicBezTo>
                  <a:pt x="2043776" y="853039"/>
                  <a:pt x="2041805" y="855011"/>
                  <a:pt x="2041805" y="858949"/>
                </a:cubicBezTo>
                <a:cubicBezTo>
                  <a:pt x="2073312" y="897346"/>
                  <a:pt x="2100882" y="922944"/>
                  <a:pt x="2124508" y="935747"/>
                </a:cubicBezTo>
                <a:cubicBezTo>
                  <a:pt x="2136323" y="949530"/>
                  <a:pt x="2144200" y="988914"/>
                  <a:pt x="2148139" y="1053897"/>
                </a:cubicBezTo>
                <a:cubicBezTo>
                  <a:pt x="2121558" y="1064724"/>
                  <a:pt x="2105804" y="1076540"/>
                  <a:pt x="2100882" y="1089338"/>
                </a:cubicBezTo>
                <a:lnTo>
                  <a:pt x="2100882" y="1130694"/>
                </a:lnTo>
                <a:lnTo>
                  <a:pt x="2118603" y="1130694"/>
                </a:lnTo>
                <a:lnTo>
                  <a:pt x="2130418" y="1124785"/>
                </a:lnTo>
                <a:lnTo>
                  <a:pt x="2142233" y="1142505"/>
                </a:lnTo>
                <a:lnTo>
                  <a:pt x="2142233" y="1154321"/>
                </a:lnTo>
                <a:cubicBezTo>
                  <a:pt x="2142233" y="1162198"/>
                  <a:pt x="2134357" y="1166136"/>
                  <a:pt x="2118603" y="1166136"/>
                </a:cubicBezTo>
                <a:lnTo>
                  <a:pt x="2118603" y="1396530"/>
                </a:lnTo>
                <a:lnTo>
                  <a:pt x="2136323" y="1396530"/>
                </a:lnTo>
                <a:lnTo>
                  <a:pt x="2124508" y="1372899"/>
                </a:lnTo>
                <a:cubicBezTo>
                  <a:pt x="2124508" y="1354195"/>
                  <a:pt x="2138295" y="1344346"/>
                  <a:pt x="2165864" y="1343363"/>
                </a:cubicBezTo>
                <a:lnTo>
                  <a:pt x="2165864" y="941653"/>
                </a:lnTo>
                <a:cubicBezTo>
                  <a:pt x="2142233" y="941653"/>
                  <a:pt x="2130418" y="935747"/>
                  <a:pt x="2130418" y="923932"/>
                </a:cubicBezTo>
                <a:lnTo>
                  <a:pt x="2130418" y="912116"/>
                </a:lnTo>
                <a:lnTo>
                  <a:pt x="2148139" y="888486"/>
                </a:lnTo>
                <a:lnTo>
                  <a:pt x="2148139" y="770336"/>
                </a:lnTo>
                <a:cubicBezTo>
                  <a:pt x="2132385" y="770336"/>
                  <a:pt x="2124508" y="766398"/>
                  <a:pt x="2124508" y="758521"/>
                </a:cubicBezTo>
                <a:cubicBezTo>
                  <a:pt x="2124508" y="747689"/>
                  <a:pt x="2134357" y="741783"/>
                  <a:pt x="2154049" y="740800"/>
                </a:cubicBezTo>
                <a:lnTo>
                  <a:pt x="2148139" y="728985"/>
                </a:lnTo>
                <a:lnTo>
                  <a:pt x="2148139" y="669908"/>
                </a:lnTo>
                <a:cubicBezTo>
                  <a:pt x="2148139" y="634461"/>
                  <a:pt x="2185552" y="591143"/>
                  <a:pt x="2260383" y="539943"/>
                </a:cubicBezTo>
                <a:cubicBezTo>
                  <a:pt x="2260383" y="520250"/>
                  <a:pt x="2270227" y="504501"/>
                  <a:pt x="2289919" y="492686"/>
                </a:cubicBezTo>
                <a:cubicBezTo>
                  <a:pt x="2289919" y="488747"/>
                  <a:pt x="2287952" y="486776"/>
                  <a:pt x="2284014" y="486776"/>
                </a:cubicBezTo>
                <a:lnTo>
                  <a:pt x="2289919" y="457239"/>
                </a:lnTo>
                <a:lnTo>
                  <a:pt x="2289919" y="398162"/>
                </a:lnTo>
                <a:lnTo>
                  <a:pt x="2301734" y="398162"/>
                </a:lnTo>
                <a:lnTo>
                  <a:pt x="2301734" y="433609"/>
                </a:lnTo>
                <a:lnTo>
                  <a:pt x="2307640" y="463145"/>
                </a:lnTo>
                <a:lnTo>
                  <a:pt x="2301734" y="463145"/>
                </a:lnTo>
                <a:cubicBezTo>
                  <a:pt x="2301734" y="467083"/>
                  <a:pt x="2313550" y="494653"/>
                  <a:pt x="2337181" y="545853"/>
                </a:cubicBezTo>
                <a:cubicBezTo>
                  <a:pt x="2412007" y="590159"/>
                  <a:pt x="2449420" y="641355"/>
                  <a:pt x="2449420" y="699444"/>
                </a:cubicBezTo>
                <a:lnTo>
                  <a:pt x="2443515" y="740800"/>
                </a:lnTo>
                <a:cubicBezTo>
                  <a:pt x="2459269" y="742767"/>
                  <a:pt x="2467146" y="748677"/>
                  <a:pt x="2467146" y="758521"/>
                </a:cubicBezTo>
                <a:cubicBezTo>
                  <a:pt x="2467146" y="766398"/>
                  <a:pt x="2459269" y="770336"/>
                  <a:pt x="2443515" y="770336"/>
                </a:cubicBezTo>
                <a:lnTo>
                  <a:pt x="2443515" y="888486"/>
                </a:lnTo>
                <a:lnTo>
                  <a:pt x="2461236" y="912116"/>
                </a:lnTo>
                <a:lnTo>
                  <a:pt x="2461236" y="923932"/>
                </a:lnTo>
                <a:cubicBezTo>
                  <a:pt x="2461236" y="935747"/>
                  <a:pt x="2449420" y="941653"/>
                  <a:pt x="2425794" y="941653"/>
                </a:cubicBezTo>
                <a:lnTo>
                  <a:pt x="2425794" y="1343363"/>
                </a:lnTo>
                <a:cubicBezTo>
                  <a:pt x="2449420" y="1343363"/>
                  <a:pt x="2461236" y="1349268"/>
                  <a:pt x="2461236" y="1361084"/>
                </a:cubicBezTo>
                <a:lnTo>
                  <a:pt x="2461236" y="1384714"/>
                </a:lnTo>
                <a:cubicBezTo>
                  <a:pt x="2461236" y="1396530"/>
                  <a:pt x="2449420" y="1402435"/>
                  <a:pt x="2425794" y="1402435"/>
                </a:cubicBezTo>
                <a:lnTo>
                  <a:pt x="2425794" y="1573756"/>
                </a:lnTo>
                <a:lnTo>
                  <a:pt x="2431699" y="1573756"/>
                </a:lnTo>
                <a:cubicBezTo>
                  <a:pt x="2438593" y="1573756"/>
                  <a:pt x="2446470" y="1540277"/>
                  <a:pt x="2455330" y="1473328"/>
                </a:cubicBezTo>
                <a:cubicBezTo>
                  <a:pt x="2478961" y="1438865"/>
                  <a:pt x="2520313" y="1401452"/>
                  <a:pt x="2579385" y="1361084"/>
                </a:cubicBezTo>
                <a:cubicBezTo>
                  <a:pt x="2579385" y="1337453"/>
                  <a:pt x="2591200" y="1317765"/>
                  <a:pt x="2614831" y="1302011"/>
                </a:cubicBezTo>
                <a:cubicBezTo>
                  <a:pt x="2614831" y="1282319"/>
                  <a:pt x="2616799" y="1272470"/>
                  <a:pt x="2620737" y="1272470"/>
                </a:cubicBezTo>
                <a:cubicBezTo>
                  <a:pt x="2620737" y="1268532"/>
                  <a:pt x="2618770" y="1266565"/>
                  <a:pt x="2614831" y="1266565"/>
                </a:cubicBezTo>
                <a:lnTo>
                  <a:pt x="2620737" y="1225213"/>
                </a:lnTo>
                <a:lnTo>
                  <a:pt x="2620737" y="1166136"/>
                </a:lnTo>
                <a:lnTo>
                  <a:pt x="2632552" y="1166136"/>
                </a:lnTo>
                <a:lnTo>
                  <a:pt x="2632552" y="1225213"/>
                </a:lnTo>
                <a:lnTo>
                  <a:pt x="2638462" y="1266565"/>
                </a:lnTo>
                <a:lnTo>
                  <a:pt x="2632552" y="1266565"/>
                </a:lnTo>
                <a:lnTo>
                  <a:pt x="2638462" y="1278380"/>
                </a:lnTo>
                <a:lnTo>
                  <a:pt x="2638462" y="1307916"/>
                </a:lnTo>
                <a:cubicBezTo>
                  <a:pt x="2660122" y="1307916"/>
                  <a:pt x="2673908" y="1329576"/>
                  <a:pt x="2679814" y="1372899"/>
                </a:cubicBezTo>
                <a:cubicBezTo>
                  <a:pt x="2766456" y="1411300"/>
                  <a:pt x="2809779" y="1468406"/>
                  <a:pt x="2809779" y="1544215"/>
                </a:cubicBezTo>
                <a:lnTo>
                  <a:pt x="2809779" y="1561941"/>
                </a:lnTo>
                <a:cubicBezTo>
                  <a:pt x="2821594" y="1561941"/>
                  <a:pt x="2827500" y="1567846"/>
                  <a:pt x="2827500" y="1579662"/>
                </a:cubicBezTo>
                <a:lnTo>
                  <a:pt x="2833409" y="1579662"/>
                </a:lnTo>
                <a:cubicBezTo>
                  <a:pt x="2833409" y="1567846"/>
                  <a:pt x="2837348" y="1561941"/>
                  <a:pt x="2845225" y="1561941"/>
                </a:cubicBezTo>
                <a:lnTo>
                  <a:pt x="2851130" y="1561941"/>
                </a:lnTo>
                <a:cubicBezTo>
                  <a:pt x="2859007" y="1561941"/>
                  <a:pt x="2862946" y="1567846"/>
                  <a:pt x="2862946" y="1579662"/>
                </a:cubicBezTo>
                <a:lnTo>
                  <a:pt x="2868851" y="1579662"/>
                </a:lnTo>
                <a:cubicBezTo>
                  <a:pt x="2868851" y="1567846"/>
                  <a:pt x="2872790" y="1561941"/>
                  <a:pt x="2880667" y="1561941"/>
                </a:cubicBezTo>
                <a:lnTo>
                  <a:pt x="2886576" y="1561941"/>
                </a:lnTo>
                <a:cubicBezTo>
                  <a:pt x="2894453" y="1561941"/>
                  <a:pt x="2898392" y="1567846"/>
                  <a:pt x="2898392" y="1579662"/>
                </a:cubicBezTo>
                <a:lnTo>
                  <a:pt x="2904297" y="1579662"/>
                </a:lnTo>
                <a:cubicBezTo>
                  <a:pt x="2904297" y="1567846"/>
                  <a:pt x="2908236" y="1561941"/>
                  <a:pt x="2916113" y="1561941"/>
                </a:cubicBezTo>
                <a:lnTo>
                  <a:pt x="2922023" y="1561941"/>
                </a:lnTo>
                <a:cubicBezTo>
                  <a:pt x="2937772" y="1561941"/>
                  <a:pt x="2945649" y="1605259"/>
                  <a:pt x="2945649" y="1691906"/>
                </a:cubicBezTo>
                <a:lnTo>
                  <a:pt x="2945649" y="2359451"/>
                </a:lnTo>
                <a:lnTo>
                  <a:pt x="3063799" y="2359451"/>
                </a:lnTo>
                <a:cubicBezTo>
                  <a:pt x="3095306" y="2359451"/>
                  <a:pt x="3111060" y="2375205"/>
                  <a:pt x="3111060" y="2406708"/>
                </a:cubicBezTo>
                <a:lnTo>
                  <a:pt x="3111060" y="2483506"/>
                </a:lnTo>
                <a:cubicBezTo>
                  <a:pt x="3111060" y="2491383"/>
                  <a:pt x="3107122" y="2495321"/>
                  <a:pt x="3099245" y="2495321"/>
                </a:cubicBezTo>
                <a:lnTo>
                  <a:pt x="110787" y="2495321"/>
                </a:lnTo>
                <a:lnTo>
                  <a:pt x="71363" y="2395264"/>
                </a:lnTo>
                <a:cubicBezTo>
                  <a:pt x="24985" y="2246153"/>
                  <a:pt x="0" y="2087616"/>
                  <a:pt x="0" y="1923243"/>
                </a:cubicBezTo>
                <a:cubicBezTo>
                  <a:pt x="0" y="1621893"/>
                  <a:pt x="83976" y="1340156"/>
                  <a:pt x="229802" y="1100158"/>
                </a:cubicBezTo>
                <a:lnTo>
                  <a:pt x="230380" y="1099335"/>
                </a:lnTo>
                <a:lnTo>
                  <a:pt x="260697" y="1129955"/>
                </a:lnTo>
                <a:cubicBezTo>
                  <a:pt x="290234" y="1169338"/>
                  <a:pt x="305004" y="1212906"/>
                  <a:pt x="305004" y="1260659"/>
                </a:cubicBezTo>
                <a:cubicBezTo>
                  <a:pt x="305004" y="1272470"/>
                  <a:pt x="299094" y="1302011"/>
                  <a:pt x="287283" y="1349268"/>
                </a:cubicBezTo>
                <a:lnTo>
                  <a:pt x="322725" y="1349268"/>
                </a:lnTo>
                <a:lnTo>
                  <a:pt x="322725" y="1231119"/>
                </a:lnTo>
                <a:lnTo>
                  <a:pt x="316819" y="1160231"/>
                </a:lnTo>
                <a:cubicBezTo>
                  <a:pt x="325679" y="1152354"/>
                  <a:pt x="337495" y="1148415"/>
                  <a:pt x="352265" y="1148415"/>
                </a:cubicBezTo>
                <a:cubicBezTo>
                  <a:pt x="336511" y="1107556"/>
                  <a:pt x="324696" y="1067433"/>
                  <a:pt x="316819" y="1028050"/>
                </a:cubicBezTo>
                <a:lnTo>
                  <a:pt x="312205" y="982774"/>
                </a:lnTo>
                <a:lnTo>
                  <a:pt x="350424" y="928330"/>
                </a:lnTo>
                <a:cubicBezTo>
                  <a:pt x="481951" y="765020"/>
                  <a:pt x="645158" y="628299"/>
                  <a:pt x="830711" y="527500"/>
                </a:cubicBezTo>
                <a:lnTo>
                  <a:pt x="884836" y="501427"/>
                </a:lnTo>
                <a:lnTo>
                  <a:pt x="875018" y="306994"/>
                </a:lnTo>
                <a:close/>
              </a:path>
            </a:pathLst>
          </a:custGeom>
          <a:solidFill>
            <a:srgbClr val="0103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9" name="Group 58"/>
          <p:cNvGrpSpPr/>
          <p:nvPr/>
        </p:nvGrpSpPr>
        <p:grpSpPr>
          <a:xfrm rot="206492">
            <a:off x="6346207" y="3694445"/>
            <a:ext cx="1241947" cy="743350"/>
            <a:chOff x="-3507475" y="4187174"/>
            <a:chExt cx="4067034" cy="2434265"/>
          </a:xfrm>
        </p:grpSpPr>
        <p:sp>
          <p:nvSpPr>
            <p:cNvPr id="58" name="Rounded Rectangle 57"/>
            <p:cNvSpPr/>
            <p:nvPr/>
          </p:nvSpPr>
          <p:spPr>
            <a:xfrm>
              <a:off x="-3029803" y="5104263"/>
              <a:ext cx="1310185" cy="141936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-3507475" y="5663820"/>
              <a:ext cx="3289110" cy="859809"/>
              <a:chOff x="-3289110" y="4203510"/>
              <a:chExt cx="3289110" cy="859809"/>
            </a:xfrm>
          </p:grpSpPr>
          <p:sp>
            <p:nvSpPr>
              <p:cNvPr id="37" name="Rounded Rectangle 36"/>
              <p:cNvSpPr/>
              <p:nvPr/>
            </p:nvSpPr>
            <p:spPr>
              <a:xfrm>
                <a:off x="-3289110" y="4203510"/>
                <a:ext cx="3289110" cy="859809"/>
              </a:xfrm>
              <a:prstGeom prst="roundRect">
                <a:avLst/>
              </a:prstGeom>
              <a:solidFill>
                <a:srgbClr val="A96C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Freeform 42"/>
              <p:cNvSpPr/>
              <p:nvPr/>
            </p:nvSpPr>
            <p:spPr>
              <a:xfrm flipV="1">
                <a:off x="-2126775" y="4481860"/>
                <a:ext cx="1037229" cy="406311"/>
              </a:xfrm>
              <a:custGeom>
                <a:avLst/>
                <a:gdLst>
                  <a:gd name="connsiteX0" fmla="*/ 994010 w 5609230"/>
                  <a:gd name="connsiteY0" fmla="*/ 0 h 2197289"/>
                  <a:gd name="connsiteX1" fmla="*/ 4615220 w 5609230"/>
                  <a:gd name="connsiteY1" fmla="*/ 0 h 2197289"/>
                  <a:gd name="connsiteX2" fmla="*/ 5609230 w 5609230"/>
                  <a:gd name="connsiteY2" fmla="*/ 994010 h 2197289"/>
                  <a:gd name="connsiteX3" fmla="*/ 5609230 w 5609230"/>
                  <a:gd name="connsiteY3" fmla="*/ 2197289 h 2197289"/>
                  <a:gd name="connsiteX4" fmla="*/ 5362433 w 5609230"/>
                  <a:gd name="connsiteY4" fmla="*/ 2197289 h 2197289"/>
                  <a:gd name="connsiteX5" fmla="*/ 5362433 w 5609230"/>
                  <a:gd name="connsiteY5" fmla="*/ 1047586 h 2197289"/>
                  <a:gd name="connsiteX6" fmla="*/ 4565067 w 5609230"/>
                  <a:gd name="connsiteY6" fmla="*/ 250220 h 2197289"/>
                  <a:gd name="connsiteX7" fmla="*/ 1044163 w 5609230"/>
                  <a:gd name="connsiteY7" fmla="*/ 250220 h 2197289"/>
                  <a:gd name="connsiteX8" fmla="*/ 246797 w 5609230"/>
                  <a:gd name="connsiteY8" fmla="*/ 1047586 h 2197289"/>
                  <a:gd name="connsiteX9" fmla="*/ 246797 w 5609230"/>
                  <a:gd name="connsiteY9" fmla="*/ 2197289 h 2197289"/>
                  <a:gd name="connsiteX10" fmla="*/ 0 w 5609230"/>
                  <a:gd name="connsiteY10" fmla="*/ 2197289 h 2197289"/>
                  <a:gd name="connsiteX11" fmla="*/ 0 w 5609230"/>
                  <a:gd name="connsiteY11" fmla="*/ 994010 h 2197289"/>
                  <a:gd name="connsiteX12" fmla="*/ 994010 w 5609230"/>
                  <a:gd name="connsiteY12" fmla="*/ 0 h 2197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09230" h="2197289">
                    <a:moveTo>
                      <a:pt x="994010" y="0"/>
                    </a:moveTo>
                    <a:lnTo>
                      <a:pt x="4615220" y="0"/>
                    </a:lnTo>
                    <a:cubicBezTo>
                      <a:pt x="5164197" y="0"/>
                      <a:pt x="5609230" y="445033"/>
                      <a:pt x="5609230" y="994010"/>
                    </a:cubicBezTo>
                    <a:lnTo>
                      <a:pt x="5609230" y="2197289"/>
                    </a:lnTo>
                    <a:lnTo>
                      <a:pt x="5362433" y="2197289"/>
                    </a:lnTo>
                    <a:lnTo>
                      <a:pt x="5362433" y="1047586"/>
                    </a:lnTo>
                    <a:cubicBezTo>
                      <a:pt x="5362433" y="607213"/>
                      <a:pt x="5005440" y="250220"/>
                      <a:pt x="4565067" y="250220"/>
                    </a:cubicBezTo>
                    <a:lnTo>
                      <a:pt x="1044163" y="250220"/>
                    </a:lnTo>
                    <a:cubicBezTo>
                      <a:pt x="603790" y="250220"/>
                      <a:pt x="246797" y="607213"/>
                      <a:pt x="246797" y="1047586"/>
                    </a:cubicBezTo>
                    <a:lnTo>
                      <a:pt x="246797" y="2197289"/>
                    </a:lnTo>
                    <a:lnTo>
                      <a:pt x="0" y="2197289"/>
                    </a:lnTo>
                    <a:lnTo>
                      <a:pt x="0" y="994010"/>
                    </a:lnTo>
                    <a:cubicBezTo>
                      <a:pt x="0" y="445033"/>
                      <a:pt x="445033" y="0"/>
                      <a:pt x="994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ounded Rectangle 43"/>
              <p:cNvSpPr/>
              <p:nvPr/>
            </p:nvSpPr>
            <p:spPr>
              <a:xfrm flipV="1">
                <a:off x="-3041175" y="4571999"/>
                <a:ext cx="448100" cy="16579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ounded Rectangle 44"/>
              <p:cNvSpPr/>
              <p:nvPr/>
            </p:nvSpPr>
            <p:spPr>
              <a:xfrm flipV="1">
                <a:off x="-691485" y="4571998"/>
                <a:ext cx="448100" cy="16579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-2169994" y="4187174"/>
              <a:ext cx="2729553" cy="2434265"/>
              <a:chOff x="-2169994" y="4187174"/>
              <a:chExt cx="2729553" cy="2434265"/>
            </a:xfrm>
          </p:grpSpPr>
          <p:sp>
            <p:nvSpPr>
              <p:cNvPr id="55" name="Freeform 54"/>
              <p:cNvSpPr/>
              <p:nvPr/>
            </p:nvSpPr>
            <p:spPr>
              <a:xfrm>
                <a:off x="-2169993" y="4558352"/>
                <a:ext cx="532263" cy="443551"/>
              </a:xfrm>
              <a:custGeom>
                <a:avLst/>
                <a:gdLst>
                  <a:gd name="connsiteX0" fmla="*/ 336652 w 532263"/>
                  <a:gd name="connsiteY0" fmla="*/ 0 h 443551"/>
                  <a:gd name="connsiteX1" fmla="*/ 526072 w 532263"/>
                  <a:gd name="connsiteY1" fmla="*/ 0 h 443551"/>
                  <a:gd name="connsiteX2" fmla="*/ 532263 w 532263"/>
                  <a:gd name="connsiteY2" fmla="*/ 61414 h 443551"/>
                  <a:gd name="connsiteX3" fmla="*/ 150126 w 532263"/>
                  <a:gd name="connsiteY3" fmla="*/ 443551 h 443551"/>
                  <a:gd name="connsiteX4" fmla="*/ 1381 w 532263"/>
                  <a:gd name="connsiteY4" fmla="*/ 413521 h 443551"/>
                  <a:gd name="connsiteX5" fmla="*/ 0 w 532263"/>
                  <a:gd name="connsiteY5" fmla="*/ 412772 h 443551"/>
                  <a:gd name="connsiteX6" fmla="*/ 0 w 532263"/>
                  <a:gd name="connsiteY6" fmla="*/ 336652 h 443551"/>
                  <a:gd name="connsiteX7" fmla="*/ 336652 w 532263"/>
                  <a:gd name="connsiteY7" fmla="*/ 0 h 44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32263" h="443551">
                    <a:moveTo>
                      <a:pt x="336652" y="0"/>
                    </a:moveTo>
                    <a:lnTo>
                      <a:pt x="526072" y="0"/>
                    </a:lnTo>
                    <a:lnTo>
                      <a:pt x="532263" y="61414"/>
                    </a:lnTo>
                    <a:cubicBezTo>
                      <a:pt x="532263" y="272462"/>
                      <a:pt x="361174" y="443551"/>
                      <a:pt x="150126" y="443551"/>
                    </a:cubicBezTo>
                    <a:cubicBezTo>
                      <a:pt x="97364" y="443551"/>
                      <a:pt x="47100" y="432858"/>
                      <a:pt x="1381" y="413521"/>
                    </a:cubicBezTo>
                    <a:lnTo>
                      <a:pt x="0" y="412772"/>
                    </a:lnTo>
                    <a:lnTo>
                      <a:pt x="0" y="336652"/>
                    </a:lnTo>
                    <a:cubicBezTo>
                      <a:pt x="0" y="150724"/>
                      <a:pt x="150724" y="0"/>
                      <a:pt x="336652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Freeform 53"/>
              <p:cNvSpPr/>
              <p:nvPr/>
            </p:nvSpPr>
            <p:spPr>
              <a:xfrm>
                <a:off x="95536" y="4558352"/>
                <a:ext cx="464023" cy="443551"/>
              </a:xfrm>
              <a:custGeom>
                <a:avLst/>
                <a:gdLst>
                  <a:gd name="connsiteX0" fmla="*/ 6191 w 464023"/>
                  <a:gd name="connsiteY0" fmla="*/ 0 h 443551"/>
                  <a:gd name="connsiteX1" fmla="*/ 127371 w 464023"/>
                  <a:gd name="connsiteY1" fmla="*/ 0 h 443551"/>
                  <a:gd name="connsiteX2" fmla="*/ 464023 w 464023"/>
                  <a:gd name="connsiteY2" fmla="*/ 336652 h 443551"/>
                  <a:gd name="connsiteX3" fmla="*/ 464023 w 464023"/>
                  <a:gd name="connsiteY3" fmla="*/ 434275 h 443551"/>
                  <a:gd name="connsiteX4" fmla="*/ 459151 w 464023"/>
                  <a:gd name="connsiteY4" fmla="*/ 435787 h 443551"/>
                  <a:gd name="connsiteX5" fmla="*/ 382137 w 464023"/>
                  <a:gd name="connsiteY5" fmla="*/ 443551 h 443551"/>
                  <a:gd name="connsiteX6" fmla="*/ 0 w 464023"/>
                  <a:gd name="connsiteY6" fmla="*/ 61414 h 443551"/>
                  <a:gd name="connsiteX7" fmla="*/ 6191 w 464023"/>
                  <a:gd name="connsiteY7" fmla="*/ 0 h 44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4023" h="443551">
                    <a:moveTo>
                      <a:pt x="6191" y="0"/>
                    </a:moveTo>
                    <a:lnTo>
                      <a:pt x="127371" y="0"/>
                    </a:lnTo>
                    <a:cubicBezTo>
                      <a:pt x="313299" y="0"/>
                      <a:pt x="464023" y="150724"/>
                      <a:pt x="464023" y="336652"/>
                    </a:cubicBezTo>
                    <a:lnTo>
                      <a:pt x="464023" y="434275"/>
                    </a:lnTo>
                    <a:lnTo>
                      <a:pt x="459151" y="435787"/>
                    </a:lnTo>
                    <a:cubicBezTo>
                      <a:pt x="434275" y="440878"/>
                      <a:pt x="408518" y="443551"/>
                      <a:pt x="382137" y="443551"/>
                    </a:cubicBezTo>
                    <a:cubicBezTo>
                      <a:pt x="171089" y="443551"/>
                      <a:pt x="0" y="272462"/>
                      <a:pt x="0" y="61414"/>
                    </a:cubicBezTo>
                    <a:lnTo>
                      <a:pt x="6191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Freeform 50"/>
              <p:cNvSpPr/>
              <p:nvPr/>
            </p:nvSpPr>
            <p:spPr>
              <a:xfrm>
                <a:off x="-2169994" y="4558352"/>
                <a:ext cx="2729552" cy="2019869"/>
              </a:xfrm>
              <a:custGeom>
                <a:avLst/>
                <a:gdLst>
                  <a:gd name="connsiteX0" fmla="*/ 526072 w 2729552"/>
                  <a:gd name="connsiteY0" fmla="*/ 0 h 2019869"/>
                  <a:gd name="connsiteX1" fmla="*/ 2271720 w 2729552"/>
                  <a:gd name="connsiteY1" fmla="*/ 0 h 2019869"/>
                  <a:gd name="connsiteX2" fmla="*/ 2265529 w 2729552"/>
                  <a:gd name="connsiteY2" fmla="*/ 61414 h 2019869"/>
                  <a:gd name="connsiteX3" fmla="*/ 2647666 w 2729552"/>
                  <a:gd name="connsiteY3" fmla="*/ 443551 h 2019869"/>
                  <a:gd name="connsiteX4" fmla="*/ 2724680 w 2729552"/>
                  <a:gd name="connsiteY4" fmla="*/ 435787 h 2019869"/>
                  <a:gd name="connsiteX5" fmla="*/ 2729552 w 2729552"/>
                  <a:gd name="connsiteY5" fmla="*/ 434275 h 2019869"/>
                  <a:gd name="connsiteX6" fmla="*/ 2729552 w 2729552"/>
                  <a:gd name="connsiteY6" fmla="*/ 1683217 h 2019869"/>
                  <a:gd name="connsiteX7" fmla="*/ 2392900 w 2729552"/>
                  <a:gd name="connsiteY7" fmla="*/ 2019869 h 2019869"/>
                  <a:gd name="connsiteX8" fmla="*/ 336652 w 2729552"/>
                  <a:gd name="connsiteY8" fmla="*/ 2019869 h 2019869"/>
                  <a:gd name="connsiteX9" fmla="*/ 0 w 2729552"/>
                  <a:gd name="connsiteY9" fmla="*/ 1683217 h 2019869"/>
                  <a:gd name="connsiteX10" fmla="*/ 0 w 2729552"/>
                  <a:gd name="connsiteY10" fmla="*/ 412772 h 2019869"/>
                  <a:gd name="connsiteX11" fmla="*/ 1381 w 2729552"/>
                  <a:gd name="connsiteY11" fmla="*/ 413521 h 2019869"/>
                  <a:gd name="connsiteX12" fmla="*/ 150126 w 2729552"/>
                  <a:gd name="connsiteY12" fmla="*/ 443551 h 2019869"/>
                  <a:gd name="connsiteX13" fmla="*/ 532263 w 2729552"/>
                  <a:gd name="connsiteY13" fmla="*/ 61414 h 2019869"/>
                  <a:gd name="connsiteX14" fmla="*/ 526072 w 2729552"/>
                  <a:gd name="connsiteY14" fmla="*/ 0 h 2019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29552" h="2019869">
                    <a:moveTo>
                      <a:pt x="526072" y="0"/>
                    </a:moveTo>
                    <a:lnTo>
                      <a:pt x="2271720" y="0"/>
                    </a:lnTo>
                    <a:lnTo>
                      <a:pt x="2265529" y="61414"/>
                    </a:lnTo>
                    <a:cubicBezTo>
                      <a:pt x="2265529" y="272462"/>
                      <a:pt x="2436618" y="443551"/>
                      <a:pt x="2647666" y="443551"/>
                    </a:cubicBezTo>
                    <a:cubicBezTo>
                      <a:pt x="2674047" y="443551"/>
                      <a:pt x="2699804" y="440878"/>
                      <a:pt x="2724680" y="435787"/>
                    </a:cubicBezTo>
                    <a:lnTo>
                      <a:pt x="2729552" y="434275"/>
                    </a:lnTo>
                    <a:lnTo>
                      <a:pt x="2729552" y="1683217"/>
                    </a:lnTo>
                    <a:cubicBezTo>
                      <a:pt x="2729552" y="1869145"/>
                      <a:pt x="2578828" y="2019869"/>
                      <a:pt x="2392900" y="2019869"/>
                    </a:cubicBezTo>
                    <a:lnTo>
                      <a:pt x="336652" y="2019869"/>
                    </a:lnTo>
                    <a:cubicBezTo>
                      <a:pt x="150724" y="2019869"/>
                      <a:pt x="0" y="1869145"/>
                      <a:pt x="0" y="1683217"/>
                    </a:cubicBezTo>
                    <a:lnTo>
                      <a:pt x="0" y="412772"/>
                    </a:lnTo>
                    <a:lnTo>
                      <a:pt x="1381" y="413521"/>
                    </a:lnTo>
                    <a:cubicBezTo>
                      <a:pt x="47100" y="432858"/>
                      <a:pt x="97364" y="443551"/>
                      <a:pt x="150126" y="443551"/>
                    </a:cubicBezTo>
                    <a:cubicBezTo>
                      <a:pt x="361174" y="443551"/>
                      <a:pt x="532263" y="272462"/>
                      <a:pt x="532263" y="61414"/>
                    </a:cubicBezTo>
                    <a:lnTo>
                      <a:pt x="526072" y="0"/>
                    </a:lnTo>
                    <a:close/>
                  </a:path>
                </a:pathLst>
              </a:custGeom>
              <a:solidFill>
                <a:srgbClr val="647A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Freeform 47"/>
              <p:cNvSpPr/>
              <p:nvPr/>
            </p:nvSpPr>
            <p:spPr>
              <a:xfrm>
                <a:off x="-1267245" y="4187174"/>
                <a:ext cx="953347" cy="373452"/>
              </a:xfrm>
              <a:custGeom>
                <a:avLst/>
                <a:gdLst>
                  <a:gd name="connsiteX0" fmla="*/ 994010 w 5609230"/>
                  <a:gd name="connsiteY0" fmla="*/ 0 h 2197289"/>
                  <a:gd name="connsiteX1" fmla="*/ 4615220 w 5609230"/>
                  <a:gd name="connsiteY1" fmla="*/ 0 h 2197289"/>
                  <a:gd name="connsiteX2" fmla="*/ 5609230 w 5609230"/>
                  <a:gd name="connsiteY2" fmla="*/ 994010 h 2197289"/>
                  <a:gd name="connsiteX3" fmla="*/ 5609230 w 5609230"/>
                  <a:gd name="connsiteY3" fmla="*/ 2197289 h 2197289"/>
                  <a:gd name="connsiteX4" fmla="*/ 5362433 w 5609230"/>
                  <a:gd name="connsiteY4" fmla="*/ 2197289 h 2197289"/>
                  <a:gd name="connsiteX5" fmla="*/ 5362433 w 5609230"/>
                  <a:gd name="connsiteY5" fmla="*/ 1047586 h 2197289"/>
                  <a:gd name="connsiteX6" fmla="*/ 4565067 w 5609230"/>
                  <a:gd name="connsiteY6" fmla="*/ 250220 h 2197289"/>
                  <a:gd name="connsiteX7" fmla="*/ 1044163 w 5609230"/>
                  <a:gd name="connsiteY7" fmla="*/ 250220 h 2197289"/>
                  <a:gd name="connsiteX8" fmla="*/ 246797 w 5609230"/>
                  <a:gd name="connsiteY8" fmla="*/ 1047586 h 2197289"/>
                  <a:gd name="connsiteX9" fmla="*/ 246797 w 5609230"/>
                  <a:gd name="connsiteY9" fmla="*/ 2197289 h 2197289"/>
                  <a:gd name="connsiteX10" fmla="*/ 0 w 5609230"/>
                  <a:gd name="connsiteY10" fmla="*/ 2197289 h 2197289"/>
                  <a:gd name="connsiteX11" fmla="*/ 0 w 5609230"/>
                  <a:gd name="connsiteY11" fmla="*/ 994010 h 2197289"/>
                  <a:gd name="connsiteX12" fmla="*/ 994010 w 5609230"/>
                  <a:gd name="connsiteY12" fmla="*/ 0 h 2197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609230" h="2197289">
                    <a:moveTo>
                      <a:pt x="994010" y="0"/>
                    </a:moveTo>
                    <a:lnTo>
                      <a:pt x="4615220" y="0"/>
                    </a:lnTo>
                    <a:cubicBezTo>
                      <a:pt x="5164197" y="0"/>
                      <a:pt x="5609230" y="445033"/>
                      <a:pt x="5609230" y="994010"/>
                    </a:cubicBezTo>
                    <a:lnTo>
                      <a:pt x="5609230" y="2197289"/>
                    </a:lnTo>
                    <a:lnTo>
                      <a:pt x="5362433" y="2197289"/>
                    </a:lnTo>
                    <a:lnTo>
                      <a:pt x="5362433" y="1047586"/>
                    </a:lnTo>
                    <a:cubicBezTo>
                      <a:pt x="5362433" y="607213"/>
                      <a:pt x="5005440" y="250220"/>
                      <a:pt x="4565067" y="250220"/>
                    </a:cubicBezTo>
                    <a:lnTo>
                      <a:pt x="1044163" y="250220"/>
                    </a:lnTo>
                    <a:cubicBezTo>
                      <a:pt x="603790" y="250220"/>
                      <a:pt x="246797" y="607213"/>
                      <a:pt x="246797" y="1047586"/>
                    </a:cubicBezTo>
                    <a:lnTo>
                      <a:pt x="246797" y="2197289"/>
                    </a:lnTo>
                    <a:lnTo>
                      <a:pt x="0" y="2197289"/>
                    </a:lnTo>
                    <a:lnTo>
                      <a:pt x="0" y="994010"/>
                    </a:lnTo>
                    <a:cubicBezTo>
                      <a:pt x="0" y="445033"/>
                      <a:pt x="445033" y="0"/>
                      <a:pt x="994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-1487606" y="4544704"/>
                <a:ext cx="109182" cy="20744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-216090" y="4546979"/>
                <a:ext cx="109182" cy="20744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2" name="Freeform 31"/>
          <p:cNvSpPr/>
          <p:nvPr/>
        </p:nvSpPr>
        <p:spPr>
          <a:xfrm>
            <a:off x="1579221" y="6314418"/>
            <a:ext cx="7542780" cy="1069639"/>
          </a:xfrm>
          <a:custGeom>
            <a:avLst/>
            <a:gdLst>
              <a:gd name="connsiteX0" fmla="*/ 4441429 w 8597438"/>
              <a:gd name="connsiteY0" fmla="*/ 0 h 1219200"/>
              <a:gd name="connsiteX1" fmla="*/ 8509420 w 8597438"/>
              <a:gd name="connsiteY1" fmla="*/ 553532 h 1219200"/>
              <a:gd name="connsiteX2" fmla="*/ 8579134 w 8597438"/>
              <a:gd name="connsiteY2" fmla="*/ 581362 h 1219200"/>
              <a:gd name="connsiteX3" fmla="*/ 8585139 w 8597438"/>
              <a:gd name="connsiteY3" fmla="*/ 607415 h 1219200"/>
              <a:gd name="connsiteX4" fmla="*/ 8597438 w 8597438"/>
              <a:gd name="connsiteY4" fmla="*/ 769973 h 1219200"/>
              <a:gd name="connsiteX5" fmla="*/ 8513554 w 8597438"/>
              <a:gd name="connsiteY5" fmla="*/ 1185465 h 1219200"/>
              <a:gd name="connsiteX6" fmla="*/ 8495243 w 8597438"/>
              <a:gd name="connsiteY6" fmla="*/ 1219200 h 1219200"/>
              <a:gd name="connsiteX7" fmla="*/ 282915 w 8597438"/>
              <a:gd name="connsiteY7" fmla="*/ 1219200 h 1219200"/>
              <a:gd name="connsiteX8" fmla="*/ 185678 w 8597438"/>
              <a:gd name="connsiteY8" fmla="*/ 1089168 h 1219200"/>
              <a:gd name="connsiteX9" fmla="*/ 55097 w 8597438"/>
              <a:gd name="connsiteY9" fmla="*/ 861981 h 1219200"/>
              <a:gd name="connsiteX10" fmla="*/ 0 w 8597438"/>
              <a:gd name="connsiteY10" fmla="*/ 722145 h 1219200"/>
              <a:gd name="connsiteX11" fmla="*/ 19368 w 8597438"/>
              <a:gd name="connsiteY11" fmla="*/ 711181 h 1219200"/>
              <a:gd name="connsiteX12" fmla="*/ 4441429 w 8597438"/>
              <a:gd name="connsiteY12" fmla="*/ 0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597438" h="1219200">
                <a:moveTo>
                  <a:pt x="4441429" y="0"/>
                </a:moveTo>
                <a:cubicBezTo>
                  <a:pt x="6134814" y="0"/>
                  <a:pt x="7627807" y="219571"/>
                  <a:pt x="8509420" y="553532"/>
                </a:cubicBezTo>
                <a:lnTo>
                  <a:pt x="8579134" y="581362"/>
                </a:lnTo>
                <a:lnTo>
                  <a:pt x="8585139" y="607415"/>
                </a:lnTo>
                <a:cubicBezTo>
                  <a:pt x="8593238" y="660419"/>
                  <a:pt x="8597438" y="714706"/>
                  <a:pt x="8597438" y="769973"/>
                </a:cubicBezTo>
                <a:cubicBezTo>
                  <a:pt x="8597438" y="917355"/>
                  <a:pt x="8567569" y="1057760"/>
                  <a:pt x="8513554" y="1185465"/>
                </a:cubicBezTo>
                <a:lnTo>
                  <a:pt x="8495243" y="1219200"/>
                </a:lnTo>
                <a:lnTo>
                  <a:pt x="282915" y="1219200"/>
                </a:lnTo>
                <a:lnTo>
                  <a:pt x="185678" y="1089168"/>
                </a:lnTo>
                <a:cubicBezTo>
                  <a:pt x="136907" y="1016977"/>
                  <a:pt x="93210" y="941078"/>
                  <a:pt x="55097" y="861981"/>
                </a:cubicBezTo>
                <a:lnTo>
                  <a:pt x="0" y="722145"/>
                </a:lnTo>
                <a:lnTo>
                  <a:pt x="19368" y="711181"/>
                </a:lnTo>
                <a:cubicBezTo>
                  <a:pt x="811662" y="290382"/>
                  <a:pt x="2494037" y="0"/>
                  <a:pt x="4441429" y="0"/>
                </a:cubicBezTo>
                <a:close/>
              </a:path>
            </a:pathLst>
          </a:custGeom>
          <a:gradFill flip="none" rotWithShape="1">
            <a:gsLst>
              <a:gs pos="8000">
                <a:srgbClr val="010351"/>
              </a:gs>
              <a:gs pos="45000">
                <a:srgbClr val="081D94"/>
              </a:gs>
              <a:gs pos="100000">
                <a:srgbClr val="1F4EE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 rot="209896">
            <a:off x="6455392" y="4015562"/>
            <a:ext cx="1037229" cy="406311"/>
          </a:xfrm>
          <a:custGeom>
            <a:avLst/>
            <a:gdLst>
              <a:gd name="connsiteX0" fmla="*/ 994010 w 5609230"/>
              <a:gd name="connsiteY0" fmla="*/ 0 h 2197289"/>
              <a:gd name="connsiteX1" fmla="*/ 4615220 w 5609230"/>
              <a:gd name="connsiteY1" fmla="*/ 0 h 2197289"/>
              <a:gd name="connsiteX2" fmla="*/ 5609230 w 5609230"/>
              <a:gd name="connsiteY2" fmla="*/ 994010 h 2197289"/>
              <a:gd name="connsiteX3" fmla="*/ 5609230 w 5609230"/>
              <a:gd name="connsiteY3" fmla="*/ 2197289 h 2197289"/>
              <a:gd name="connsiteX4" fmla="*/ 5362433 w 5609230"/>
              <a:gd name="connsiteY4" fmla="*/ 2197289 h 2197289"/>
              <a:gd name="connsiteX5" fmla="*/ 5362433 w 5609230"/>
              <a:gd name="connsiteY5" fmla="*/ 1047586 h 2197289"/>
              <a:gd name="connsiteX6" fmla="*/ 4565067 w 5609230"/>
              <a:gd name="connsiteY6" fmla="*/ 250220 h 2197289"/>
              <a:gd name="connsiteX7" fmla="*/ 1044163 w 5609230"/>
              <a:gd name="connsiteY7" fmla="*/ 250220 h 2197289"/>
              <a:gd name="connsiteX8" fmla="*/ 246797 w 5609230"/>
              <a:gd name="connsiteY8" fmla="*/ 1047586 h 2197289"/>
              <a:gd name="connsiteX9" fmla="*/ 246797 w 5609230"/>
              <a:gd name="connsiteY9" fmla="*/ 2197289 h 2197289"/>
              <a:gd name="connsiteX10" fmla="*/ 0 w 5609230"/>
              <a:gd name="connsiteY10" fmla="*/ 2197289 h 2197289"/>
              <a:gd name="connsiteX11" fmla="*/ 0 w 5609230"/>
              <a:gd name="connsiteY11" fmla="*/ 994010 h 2197289"/>
              <a:gd name="connsiteX12" fmla="*/ 994010 w 5609230"/>
              <a:gd name="connsiteY12" fmla="*/ 0 h 2197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609230" h="2197289">
                <a:moveTo>
                  <a:pt x="994010" y="0"/>
                </a:moveTo>
                <a:lnTo>
                  <a:pt x="4615220" y="0"/>
                </a:lnTo>
                <a:cubicBezTo>
                  <a:pt x="5164197" y="0"/>
                  <a:pt x="5609230" y="445033"/>
                  <a:pt x="5609230" y="994010"/>
                </a:cubicBezTo>
                <a:lnTo>
                  <a:pt x="5609230" y="2197289"/>
                </a:lnTo>
                <a:lnTo>
                  <a:pt x="5362433" y="2197289"/>
                </a:lnTo>
                <a:lnTo>
                  <a:pt x="5362433" y="1047586"/>
                </a:lnTo>
                <a:cubicBezTo>
                  <a:pt x="5362433" y="607213"/>
                  <a:pt x="5005440" y="250220"/>
                  <a:pt x="4565067" y="250220"/>
                </a:cubicBezTo>
                <a:lnTo>
                  <a:pt x="1044163" y="250220"/>
                </a:lnTo>
                <a:cubicBezTo>
                  <a:pt x="603790" y="250220"/>
                  <a:pt x="246797" y="607213"/>
                  <a:pt x="246797" y="1047586"/>
                </a:cubicBezTo>
                <a:lnTo>
                  <a:pt x="246797" y="2197289"/>
                </a:lnTo>
                <a:lnTo>
                  <a:pt x="0" y="2197289"/>
                </a:lnTo>
                <a:lnTo>
                  <a:pt x="0" y="994010"/>
                </a:lnTo>
                <a:cubicBezTo>
                  <a:pt x="0" y="445033"/>
                  <a:pt x="445033" y="0"/>
                  <a:pt x="99401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 rot="204930">
            <a:off x="4476465" y="4342026"/>
            <a:ext cx="3916909" cy="2283069"/>
            <a:chOff x="3098041" y="4271749"/>
            <a:chExt cx="4974064" cy="2899258"/>
          </a:xfrm>
        </p:grpSpPr>
        <p:sp>
          <p:nvSpPr>
            <p:cNvPr id="4" name="Oval 3"/>
            <p:cNvSpPr/>
            <p:nvPr/>
          </p:nvSpPr>
          <p:spPr>
            <a:xfrm flipH="1" flipV="1">
              <a:off x="3098041" y="6933063"/>
              <a:ext cx="4885899" cy="227674"/>
            </a:xfrm>
            <a:prstGeom prst="ellipse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rapezoid 1"/>
            <p:cNvSpPr/>
            <p:nvPr/>
          </p:nvSpPr>
          <p:spPr>
            <a:xfrm flipH="1">
              <a:off x="4698973" y="4271749"/>
              <a:ext cx="2988391" cy="1207490"/>
            </a:xfrm>
            <a:custGeom>
              <a:avLst/>
              <a:gdLst>
                <a:gd name="connsiteX0" fmla="*/ 0 w 7644278"/>
                <a:gd name="connsiteY0" fmla="*/ 2856992 h 2856992"/>
                <a:gd name="connsiteX1" fmla="*/ 946464 w 7644278"/>
                <a:gd name="connsiteY1" fmla="*/ 0 h 2856992"/>
                <a:gd name="connsiteX2" fmla="*/ 6697814 w 7644278"/>
                <a:gd name="connsiteY2" fmla="*/ 0 h 2856992"/>
                <a:gd name="connsiteX3" fmla="*/ 7644278 w 7644278"/>
                <a:gd name="connsiteY3" fmla="*/ 2856992 h 2856992"/>
                <a:gd name="connsiteX4" fmla="*/ 0 w 7644278"/>
                <a:gd name="connsiteY4" fmla="*/ 2856992 h 2856992"/>
                <a:gd name="connsiteX0" fmla="*/ 0 w 7644278"/>
                <a:gd name="connsiteY0" fmla="*/ 3024712 h 3024712"/>
                <a:gd name="connsiteX1" fmla="*/ 946464 w 7644278"/>
                <a:gd name="connsiteY1" fmla="*/ 167720 h 3024712"/>
                <a:gd name="connsiteX2" fmla="*/ 6697814 w 7644278"/>
                <a:gd name="connsiteY2" fmla="*/ 167720 h 3024712"/>
                <a:gd name="connsiteX3" fmla="*/ 7644278 w 7644278"/>
                <a:gd name="connsiteY3" fmla="*/ 3024712 h 3024712"/>
                <a:gd name="connsiteX4" fmla="*/ 0 w 7644278"/>
                <a:gd name="connsiteY4" fmla="*/ 3024712 h 3024712"/>
                <a:gd name="connsiteX0" fmla="*/ 0 w 7644278"/>
                <a:gd name="connsiteY0" fmla="*/ 3088745 h 3088745"/>
                <a:gd name="connsiteX1" fmla="*/ 946464 w 7644278"/>
                <a:gd name="connsiteY1" fmla="*/ 231753 h 3088745"/>
                <a:gd name="connsiteX2" fmla="*/ 6697814 w 7644278"/>
                <a:gd name="connsiteY2" fmla="*/ 231753 h 3088745"/>
                <a:gd name="connsiteX3" fmla="*/ 7644278 w 7644278"/>
                <a:gd name="connsiteY3" fmla="*/ 3088745 h 3088745"/>
                <a:gd name="connsiteX4" fmla="*/ 0 w 7644278"/>
                <a:gd name="connsiteY4" fmla="*/ 3088745 h 3088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44278" h="3088745">
                  <a:moveTo>
                    <a:pt x="0" y="3088745"/>
                  </a:moveTo>
                  <a:lnTo>
                    <a:pt x="946464" y="231753"/>
                  </a:lnTo>
                  <a:cubicBezTo>
                    <a:pt x="2776495" y="-145619"/>
                    <a:pt x="4809725" y="-476"/>
                    <a:pt x="6697814" y="231753"/>
                  </a:cubicBezTo>
                  <a:lnTo>
                    <a:pt x="7644278" y="3088745"/>
                  </a:lnTo>
                  <a:lnTo>
                    <a:pt x="0" y="308874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 flipH="1">
              <a:off x="4834224" y="4975597"/>
              <a:ext cx="2717892" cy="407725"/>
            </a:xfrm>
            <a:custGeom>
              <a:avLst/>
              <a:gdLst>
                <a:gd name="connsiteX0" fmla="*/ 374343 w 6952343"/>
                <a:gd name="connsiteY0" fmla="*/ 0 h 1042958"/>
                <a:gd name="connsiteX1" fmla="*/ 6578001 w 6952343"/>
                <a:gd name="connsiteY1" fmla="*/ 0 h 1042958"/>
                <a:gd name="connsiteX2" fmla="*/ 6952343 w 6952343"/>
                <a:gd name="connsiteY2" fmla="*/ 1042958 h 1042958"/>
                <a:gd name="connsiteX3" fmla="*/ 0 w 6952343"/>
                <a:gd name="connsiteY3" fmla="*/ 1042958 h 1042958"/>
                <a:gd name="connsiteX4" fmla="*/ 374343 w 6952343"/>
                <a:gd name="connsiteY4" fmla="*/ 0 h 1042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52343" h="1042958">
                  <a:moveTo>
                    <a:pt x="374343" y="0"/>
                  </a:moveTo>
                  <a:lnTo>
                    <a:pt x="6578001" y="0"/>
                  </a:lnTo>
                  <a:lnTo>
                    <a:pt x="6952343" y="1042958"/>
                  </a:lnTo>
                  <a:lnTo>
                    <a:pt x="0" y="1042958"/>
                  </a:lnTo>
                  <a:lnTo>
                    <a:pt x="374343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 flipH="1">
              <a:off x="6126480" y="4369714"/>
              <a:ext cx="1279291" cy="605883"/>
            </a:xfrm>
            <a:custGeom>
              <a:avLst/>
              <a:gdLst>
                <a:gd name="connsiteX0" fmla="*/ 1204861 w 1279291"/>
                <a:gd name="connsiteY0" fmla="*/ 1035 h 605883"/>
                <a:gd name="connsiteX1" fmla="*/ 190168 w 1279291"/>
                <a:gd name="connsiteY1" fmla="*/ 76053 h 605883"/>
                <a:gd name="connsiteX2" fmla="*/ 0 w 1279291"/>
                <a:gd name="connsiteY2" fmla="*/ 605883 h 605883"/>
                <a:gd name="connsiteX3" fmla="*/ 1279291 w 1279291"/>
                <a:gd name="connsiteY3" fmla="*/ 605883 h 605883"/>
                <a:gd name="connsiteX4" fmla="*/ 1279291 w 1279291"/>
                <a:gd name="connsiteY4" fmla="*/ 3579 h 605883"/>
                <a:gd name="connsiteX5" fmla="*/ 1204861 w 1279291"/>
                <a:gd name="connsiteY5" fmla="*/ 1035 h 60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9291" h="605883">
                  <a:moveTo>
                    <a:pt x="1204861" y="1035"/>
                  </a:moveTo>
                  <a:cubicBezTo>
                    <a:pt x="858890" y="-4919"/>
                    <a:pt x="515498" y="14134"/>
                    <a:pt x="190168" y="76053"/>
                  </a:cubicBezTo>
                  <a:lnTo>
                    <a:pt x="0" y="605883"/>
                  </a:lnTo>
                  <a:lnTo>
                    <a:pt x="1279291" y="605883"/>
                  </a:lnTo>
                  <a:lnTo>
                    <a:pt x="1279291" y="3579"/>
                  </a:lnTo>
                  <a:lnTo>
                    <a:pt x="1204861" y="1035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 flipH="1">
              <a:off x="4980566" y="4373293"/>
              <a:ext cx="1145914" cy="602304"/>
            </a:xfrm>
            <a:custGeom>
              <a:avLst/>
              <a:gdLst>
                <a:gd name="connsiteX0" fmla="*/ 0 w 1145914"/>
                <a:gd name="connsiteY0" fmla="*/ 0 h 602304"/>
                <a:gd name="connsiteX1" fmla="*/ 0 w 1145914"/>
                <a:gd name="connsiteY1" fmla="*/ 602304 h 602304"/>
                <a:gd name="connsiteX2" fmla="*/ 1145914 w 1145914"/>
                <a:gd name="connsiteY2" fmla="*/ 602304 h 602304"/>
                <a:gd name="connsiteX3" fmla="*/ 955745 w 1145914"/>
                <a:gd name="connsiteY3" fmla="*/ 72474 h 602304"/>
                <a:gd name="connsiteX4" fmla="*/ 185291 w 1145914"/>
                <a:gd name="connsiteY4" fmla="*/ 6331 h 602304"/>
                <a:gd name="connsiteX5" fmla="*/ 0 w 1145914"/>
                <a:gd name="connsiteY5" fmla="*/ 0 h 602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5914" h="602304">
                  <a:moveTo>
                    <a:pt x="0" y="0"/>
                  </a:moveTo>
                  <a:lnTo>
                    <a:pt x="0" y="602304"/>
                  </a:lnTo>
                  <a:lnTo>
                    <a:pt x="1145914" y="602304"/>
                  </a:lnTo>
                  <a:lnTo>
                    <a:pt x="955745" y="72474"/>
                  </a:lnTo>
                  <a:cubicBezTo>
                    <a:pt x="704007" y="43896"/>
                    <a:pt x="445012" y="19337"/>
                    <a:pt x="185291" y="63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flipH="1">
              <a:off x="6119760" y="4288964"/>
              <a:ext cx="143626" cy="11730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 flipH="1">
              <a:off x="7687364" y="5462024"/>
              <a:ext cx="243500" cy="251663"/>
            </a:xfrm>
            <a:custGeom>
              <a:avLst/>
              <a:gdLst>
                <a:gd name="connsiteX0" fmla="*/ 533055 w 622869"/>
                <a:gd name="connsiteY0" fmla="*/ 0 h 643752"/>
                <a:gd name="connsiteX1" fmla="*/ 622869 w 622869"/>
                <a:gd name="connsiteY1" fmla="*/ 0 h 643752"/>
                <a:gd name="connsiteX2" fmla="*/ 622869 w 622869"/>
                <a:gd name="connsiteY2" fmla="*/ 643752 h 643752"/>
                <a:gd name="connsiteX3" fmla="*/ 0 w 622869"/>
                <a:gd name="connsiteY3" fmla="*/ 643752 h 643752"/>
                <a:gd name="connsiteX4" fmla="*/ 0 w 622869"/>
                <a:gd name="connsiteY4" fmla="*/ 533055 h 643752"/>
                <a:gd name="connsiteX5" fmla="*/ 533055 w 622869"/>
                <a:gd name="connsiteY5" fmla="*/ 0 h 643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2869" h="643752">
                  <a:moveTo>
                    <a:pt x="533055" y="0"/>
                  </a:moveTo>
                  <a:lnTo>
                    <a:pt x="622869" y="0"/>
                  </a:lnTo>
                  <a:lnTo>
                    <a:pt x="622869" y="643752"/>
                  </a:lnTo>
                  <a:lnTo>
                    <a:pt x="0" y="643752"/>
                  </a:lnTo>
                  <a:lnTo>
                    <a:pt x="0" y="533055"/>
                  </a:lnTo>
                  <a:cubicBezTo>
                    <a:pt x="0" y="238657"/>
                    <a:pt x="238657" y="0"/>
                    <a:pt x="533055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 flipH="1">
              <a:off x="3320132" y="5462024"/>
              <a:ext cx="317644" cy="302732"/>
            </a:xfrm>
            <a:custGeom>
              <a:avLst/>
              <a:gdLst>
                <a:gd name="connsiteX0" fmla="*/ 0 w 812534"/>
                <a:gd name="connsiteY0" fmla="*/ 0 h 774381"/>
                <a:gd name="connsiteX1" fmla="*/ 279479 w 812534"/>
                <a:gd name="connsiteY1" fmla="*/ 0 h 774381"/>
                <a:gd name="connsiteX2" fmla="*/ 812534 w 812534"/>
                <a:gd name="connsiteY2" fmla="*/ 533055 h 774381"/>
                <a:gd name="connsiteX3" fmla="*/ 812534 w 812534"/>
                <a:gd name="connsiteY3" fmla="*/ 774381 h 774381"/>
                <a:gd name="connsiteX4" fmla="*/ 0 w 812534"/>
                <a:gd name="connsiteY4" fmla="*/ 774381 h 774381"/>
                <a:gd name="connsiteX5" fmla="*/ 0 w 812534"/>
                <a:gd name="connsiteY5" fmla="*/ 0 h 774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2534" h="774381">
                  <a:moveTo>
                    <a:pt x="0" y="0"/>
                  </a:moveTo>
                  <a:lnTo>
                    <a:pt x="279479" y="0"/>
                  </a:lnTo>
                  <a:cubicBezTo>
                    <a:pt x="573877" y="0"/>
                    <a:pt x="812534" y="238657"/>
                    <a:pt x="812534" y="533055"/>
                  </a:cubicBezTo>
                  <a:lnTo>
                    <a:pt x="812534" y="774381"/>
                  </a:lnTo>
                  <a:lnTo>
                    <a:pt x="0" y="7743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 flipH="1">
              <a:off x="3320132" y="6054131"/>
              <a:ext cx="4610730" cy="658196"/>
            </a:xfrm>
            <a:custGeom>
              <a:avLst/>
              <a:gdLst>
                <a:gd name="connsiteX0" fmla="*/ 0 w 11794209"/>
                <a:gd name="connsiteY0" fmla="*/ 0 h 1683657"/>
                <a:gd name="connsiteX1" fmla="*/ 11794209 w 11794209"/>
                <a:gd name="connsiteY1" fmla="*/ 0 h 1683657"/>
                <a:gd name="connsiteX2" fmla="*/ 11794209 w 11794209"/>
                <a:gd name="connsiteY2" fmla="*/ 1150602 h 1683657"/>
                <a:gd name="connsiteX3" fmla="*/ 11261154 w 11794209"/>
                <a:gd name="connsiteY3" fmla="*/ 1683657 h 1683657"/>
                <a:gd name="connsiteX4" fmla="*/ 533055 w 11794209"/>
                <a:gd name="connsiteY4" fmla="*/ 1683657 h 1683657"/>
                <a:gd name="connsiteX5" fmla="*/ 0 w 11794209"/>
                <a:gd name="connsiteY5" fmla="*/ 1150602 h 1683657"/>
                <a:gd name="connsiteX6" fmla="*/ 0 w 11794209"/>
                <a:gd name="connsiteY6" fmla="*/ 0 h 1683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94209" h="1683657">
                  <a:moveTo>
                    <a:pt x="0" y="0"/>
                  </a:moveTo>
                  <a:lnTo>
                    <a:pt x="11794209" y="0"/>
                  </a:lnTo>
                  <a:lnTo>
                    <a:pt x="11794209" y="1150602"/>
                  </a:lnTo>
                  <a:cubicBezTo>
                    <a:pt x="11794209" y="1445000"/>
                    <a:pt x="11555552" y="1683657"/>
                    <a:pt x="11261154" y="1683657"/>
                  </a:cubicBezTo>
                  <a:lnTo>
                    <a:pt x="533055" y="1683657"/>
                  </a:lnTo>
                  <a:cubicBezTo>
                    <a:pt x="238657" y="1683657"/>
                    <a:pt x="0" y="1445000"/>
                    <a:pt x="0" y="115060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 flipH="1">
              <a:off x="3320132" y="5462024"/>
              <a:ext cx="4610730" cy="592110"/>
            </a:xfrm>
            <a:custGeom>
              <a:avLst/>
              <a:gdLst>
                <a:gd name="connsiteX0" fmla="*/ 622869 w 11794209"/>
                <a:gd name="connsiteY0" fmla="*/ 0 h 1514609"/>
                <a:gd name="connsiteX1" fmla="*/ 10981675 w 11794209"/>
                <a:gd name="connsiteY1" fmla="*/ 0 h 1514609"/>
                <a:gd name="connsiteX2" fmla="*/ 10981675 w 11794209"/>
                <a:gd name="connsiteY2" fmla="*/ 774381 h 1514609"/>
                <a:gd name="connsiteX3" fmla="*/ 11794209 w 11794209"/>
                <a:gd name="connsiteY3" fmla="*/ 774381 h 1514609"/>
                <a:gd name="connsiteX4" fmla="*/ 11794209 w 11794209"/>
                <a:gd name="connsiteY4" fmla="*/ 1514609 h 1514609"/>
                <a:gd name="connsiteX5" fmla="*/ 0 w 11794209"/>
                <a:gd name="connsiteY5" fmla="*/ 1514609 h 1514609"/>
                <a:gd name="connsiteX6" fmla="*/ 0 w 11794209"/>
                <a:gd name="connsiteY6" fmla="*/ 643752 h 1514609"/>
                <a:gd name="connsiteX7" fmla="*/ 622869 w 11794209"/>
                <a:gd name="connsiteY7" fmla="*/ 643752 h 1514609"/>
                <a:gd name="connsiteX8" fmla="*/ 622869 w 11794209"/>
                <a:gd name="connsiteY8" fmla="*/ 0 h 1514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94209" h="1514609">
                  <a:moveTo>
                    <a:pt x="622869" y="0"/>
                  </a:moveTo>
                  <a:lnTo>
                    <a:pt x="10981675" y="0"/>
                  </a:lnTo>
                  <a:lnTo>
                    <a:pt x="10981675" y="774381"/>
                  </a:lnTo>
                  <a:lnTo>
                    <a:pt x="11794209" y="774381"/>
                  </a:lnTo>
                  <a:lnTo>
                    <a:pt x="11794209" y="1514609"/>
                  </a:lnTo>
                  <a:lnTo>
                    <a:pt x="0" y="1514609"/>
                  </a:lnTo>
                  <a:lnTo>
                    <a:pt x="0" y="643752"/>
                  </a:lnTo>
                  <a:lnTo>
                    <a:pt x="622869" y="643752"/>
                  </a:lnTo>
                  <a:lnTo>
                    <a:pt x="622869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/>
            <p:cNvSpPr/>
            <p:nvPr/>
          </p:nvSpPr>
          <p:spPr>
            <a:xfrm flipH="1">
              <a:off x="3200976" y="6392252"/>
              <a:ext cx="4871129" cy="327239"/>
            </a:xfrm>
            <a:prstGeom prst="roundRect">
              <a:avLst>
                <a:gd name="adj" fmla="val 4614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/>
            <p:cNvGrpSpPr/>
            <p:nvPr/>
          </p:nvGrpSpPr>
          <p:grpSpPr>
            <a:xfrm flipH="1">
              <a:off x="6244608" y="5879147"/>
              <a:ext cx="1470252" cy="1256952"/>
              <a:chOff x="239124" y="4400167"/>
              <a:chExt cx="3760895" cy="3215268"/>
            </a:xfrm>
          </p:grpSpPr>
          <p:sp>
            <p:nvSpPr>
              <p:cNvPr id="15" name="Block Arc 14"/>
              <p:cNvSpPr/>
              <p:nvPr/>
            </p:nvSpPr>
            <p:spPr>
              <a:xfrm>
                <a:off x="239124" y="4400167"/>
                <a:ext cx="3760895" cy="3215268"/>
              </a:xfrm>
              <a:prstGeom prst="blockArc">
                <a:avLst>
                  <a:gd name="adj1" fmla="val 10894448"/>
                  <a:gd name="adj2" fmla="val 0"/>
                  <a:gd name="adj3" fmla="val 25903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923884" y="5180515"/>
                <a:ext cx="2391378" cy="2391378"/>
                <a:chOff x="923884" y="5180515"/>
                <a:chExt cx="2391378" cy="2391378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923884" y="5180515"/>
                  <a:ext cx="2391378" cy="239137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1362383" y="5645932"/>
                  <a:ext cx="1514380" cy="1514380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1510665" y="5794214"/>
                  <a:ext cx="1217815" cy="12178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0" name="Group 19"/>
            <p:cNvGrpSpPr/>
            <p:nvPr/>
          </p:nvGrpSpPr>
          <p:grpSpPr>
            <a:xfrm flipH="1">
              <a:off x="3752367" y="5914055"/>
              <a:ext cx="1470252" cy="1256952"/>
              <a:chOff x="239124" y="4400167"/>
              <a:chExt cx="3760895" cy="3215268"/>
            </a:xfrm>
          </p:grpSpPr>
          <p:sp>
            <p:nvSpPr>
              <p:cNvPr id="21" name="Block Arc 20"/>
              <p:cNvSpPr/>
              <p:nvPr/>
            </p:nvSpPr>
            <p:spPr>
              <a:xfrm>
                <a:off x="239124" y="4400167"/>
                <a:ext cx="3760895" cy="3215268"/>
              </a:xfrm>
              <a:prstGeom prst="blockArc">
                <a:avLst>
                  <a:gd name="adj1" fmla="val 10894448"/>
                  <a:gd name="adj2" fmla="val 0"/>
                  <a:gd name="adj3" fmla="val 25903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923884" y="5180515"/>
                <a:ext cx="2391378" cy="2391378"/>
                <a:chOff x="923884" y="5180515"/>
                <a:chExt cx="2391378" cy="2391378"/>
              </a:xfrm>
            </p:grpSpPr>
            <p:sp>
              <p:nvSpPr>
                <p:cNvPr id="23" name="Oval 22"/>
                <p:cNvSpPr/>
                <p:nvPr/>
              </p:nvSpPr>
              <p:spPr>
                <a:xfrm>
                  <a:off x="923884" y="5180515"/>
                  <a:ext cx="2391378" cy="239137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1362383" y="5645932"/>
                  <a:ext cx="1514380" cy="1514380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1510665" y="5794214"/>
                  <a:ext cx="1217815" cy="121781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64" name="Group 63"/>
          <p:cNvGrpSpPr/>
          <p:nvPr/>
        </p:nvGrpSpPr>
        <p:grpSpPr>
          <a:xfrm rot="5400000">
            <a:off x="5005712" y="1101094"/>
            <a:ext cx="991410" cy="4247192"/>
            <a:chOff x="390071" y="3077029"/>
            <a:chExt cx="1127365" cy="4829618"/>
          </a:xfrm>
          <a:solidFill>
            <a:schemeClr val="bg1"/>
          </a:solidFill>
        </p:grpSpPr>
        <p:grpSp>
          <p:nvGrpSpPr>
            <p:cNvPr id="65" name="Group 64"/>
            <p:cNvGrpSpPr/>
            <p:nvPr/>
          </p:nvGrpSpPr>
          <p:grpSpPr>
            <a:xfrm>
              <a:off x="390071" y="3077029"/>
              <a:ext cx="401420" cy="449943"/>
              <a:chOff x="319314" y="3570514"/>
              <a:chExt cx="1320800" cy="1480457"/>
            </a:xfrm>
            <a:grpFill/>
          </p:grpSpPr>
          <p:sp>
            <p:nvSpPr>
              <p:cNvPr id="78" name="4-Point Star 77"/>
              <p:cNvSpPr/>
              <p:nvPr/>
            </p:nvSpPr>
            <p:spPr>
              <a:xfrm>
                <a:off x="319314" y="4238171"/>
                <a:ext cx="595086" cy="595086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79" name="4-Point Star 78"/>
              <p:cNvSpPr/>
              <p:nvPr/>
            </p:nvSpPr>
            <p:spPr>
              <a:xfrm>
                <a:off x="1415143" y="4826000"/>
                <a:ext cx="224971" cy="224971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80" name="4-Point Star 79"/>
              <p:cNvSpPr/>
              <p:nvPr/>
            </p:nvSpPr>
            <p:spPr>
              <a:xfrm>
                <a:off x="754743" y="3570514"/>
                <a:ext cx="224971" cy="224971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 flipH="1">
              <a:off x="729446" y="5040078"/>
              <a:ext cx="787990" cy="1211943"/>
              <a:chOff x="553457" y="3490686"/>
              <a:chExt cx="2175229" cy="3345543"/>
            </a:xfrm>
            <a:grpFill/>
          </p:grpSpPr>
          <p:sp>
            <p:nvSpPr>
              <p:cNvPr id="73" name="4-Point Star 72"/>
              <p:cNvSpPr/>
              <p:nvPr/>
            </p:nvSpPr>
            <p:spPr>
              <a:xfrm>
                <a:off x="1446086" y="4470163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74" name="4-Point Star 73"/>
              <p:cNvSpPr/>
              <p:nvPr/>
            </p:nvSpPr>
            <p:spPr>
              <a:xfrm>
                <a:off x="2398646" y="5332527"/>
                <a:ext cx="330040" cy="330040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75" name="4-Point Star 74"/>
              <p:cNvSpPr/>
              <p:nvPr/>
            </p:nvSpPr>
            <p:spPr>
              <a:xfrm>
                <a:off x="1429816" y="3490686"/>
                <a:ext cx="330040" cy="330040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76" name="4-Point Star 75"/>
              <p:cNvSpPr/>
              <p:nvPr/>
            </p:nvSpPr>
            <p:spPr>
              <a:xfrm>
                <a:off x="553457" y="5391820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77" name="4-Point Star 76"/>
              <p:cNvSpPr/>
              <p:nvPr/>
            </p:nvSpPr>
            <p:spPr>
              <a:xfrm>
                <a:off x="2157285" y="6618277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 flipH="1">
              <a:off x="660504" y="6694704"/>
              <a:ext cx="787990" cy="1211943"/>
              <a:chOff x="553457" y="3490686"/>
              <a:chExt cx="2175229" cy="3345543"/>
            </a:xfrm>
            <a:grpFill/>
          </p:grpSpPr>
          <p:sp>
            <p:nvSpPr>
              <p:cNvPr id="68" name="4-Point Star 67"/>
              <p:cNvSpPr/>
              <p:nvPr/>
            </p:nvSpPr>
            <p:spPr>
              <a:xfrm>
                <a:off x="1446086" y="4470163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69" name="4-Point Star 68"/>
              <p:cNvSpPr/>
              <p:nvPr/>
            </p:nvSpPr>
            <p:spPr>
              <a:xfrm>
                <a:off x="2398646" y="5332527"/>
                <a:ext cx="330040" cy="330040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70" name="4-Point Star 69"/>
              <p:cNvSpPr/>
              <p:nvPr/>
            </p:nvSpPr>
            <p:spPr>
              <a:xfrm>
                <a:off x="1429816" y="3490686"/>
                <a:ext cx="330040" cy="330040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71" name="4-Point Star 70"/>
              <p:cNvSpPr/>
              <p:nvPr/>
            </p:nvSpPr>
            <p:spPr>
              <a:xfrm>
                <a:off x="553457" y="5391820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72" name="4-Point Star 71"/>
              <p:cNvSpPr/>
              <p:nvPr/>
            </p:nvSpPr>
            <p:spPr>
              <a:xfrm>
                <a:off x="2157285" y="6618277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</p:grpSp>
      </p:grpSp>
      <p:sp>
        <p:nvSpPr>
          <p:cNvPr id="85" name="Freeform 84"/>
          <p:cNvSpPr/>
          <p:nvPr/>
        </p:nvSpPr>
        <p:spPr>
          <a:xfrm>
            <a:off x="4534862" y="1711561"/>
            <a:ext cx="2248973" cy="1008026"/>
          </a:xfrm>
          <a:custGeom>
            <a:avLst/>
            <a:gdLst>
              <a:gd name="connsiteX0" fmla="*/ 1228243 w 3215879"/>
              <a:gd name="connsiteY0" fmla="*/ 0 h 1441409"/>
              <a:gd name="connsiteX1" fmla="*/ 1928646 w 3215879"/>
              <a:gd name="connsiteY1" fmla="*/ 700403 h 1441409"/>
              <a:gd name="connsiteX2" fmla="*/ 1927599 w 3215879"/>
              <a:gd name="connsiteY2" fmla="*/ 710786 h 1441409"/>
              <a:gd name="connsiteX3" fmla="*/ 1929944 w 3215879"/>
              <a:gd name="connsiteY3" fmla="*/ 712058 h 1441409"/>
              <a:gd name="connsiteX4" fmla="*/ 1984028 w 3215879"/>
              <a:gd name="connsiteY4" fmla="*/ 756680 h 1441409"/>
              <a:gd name="connsiteX5" fmla="*/ 2033364 w 3215879"/>
              <a:gd name="connsiteY5" fmla="*/ 829858 h 1441409"/>
              <a:gd name="connsiteX6" fmla="*/ 2121511 w 3215879"/>
              <a:gd name="connsiteY6" fmla="*/ 812062 h 1441409"/>
              <a:gd name="connsiteX7" fmla="*/ 2286598 w 3215879"/>
              <a:gd name="connsiteY7" fmla="*/ 880443 h 1441409"/>
              <a:gd name="connsiteX8" fmla="*/ 2287655 w 3215879"/>
              <a:gd name="connsiteY8" fmla="*/ 882011 h 1441409"/>
              <a:gd name="connsiteX9" fmla="*/ 2320977 w 3215879"/>
              <a:gd name="connsiteY9" fmla="*/ 871667 h 1441409"/>
              <a:gd name="connsiteX10" fmla="*/ 2363463 w 3215879"/>
              <a:gd name="connsiteY10" fmla="*/ 867384 h 1441409"/>
              <a:gd name="connsiteX11" fmla="*/ 2403383 w 3215879"/>
              <a:gd name="connsiteY11" fmla="*/ 871408 h 1441409"/>
              <a:gd name="connsiteX12" fmla="*/ 2415811 w 3215879"/>
              <a:gd name="connsiteY12" fmla="*/ 831372 h 1441409"/>
              <a:gd name="connsiteX13" fmla="*/ 2707179 w 3215879"/>
              <a:gd name="connsiteY13" fmla="*/ 638240 h 1441409"/>
              <a:gd name="connsiteX14" fmla="*/ 3023398 w 3215879"/>
              <a:gd name="connsiteY14" fmla="*/ 954459 h 1441409"/>
              <a:gd name="connsiteX15" fmla="*/ 3022925 w 3215879"/>
              <a:gd name="connsiteY15" fmla="*/ 959146 h 1441409"/>
              <a:gd name="connsiteX16" fmla="*/ 3023984 w 3215879"/>
              <a:gd name="connsiteY16" fmla="*/ 959721 h 1441409"/>
              <a:gd name="connsiteX17" fmla="*/ 3048402 w 3215879"/>
              <a:gd name="connsiteY17" fmla="*/ 979867 h 1441409"/>
              <a:gd name="connsiteX18" fmla="*/ 3070676 w 3215879"/>
              <a:gd name="connsiteY18" fmla="*/ 1012905 h 1441409"/>
              <a:gd name="connsiteX19" fmla="*/ 3110473 w 3215879"/>
              <a:gd name="connsiteY19" fmla="*/ 1004871 h 1441409"/>
              <a:gd name="connsiteX20" fmla="*/ 3215879 w 3215879"/>
              <a:gd name="connsiteY20" fmla="*/ 1110277 h 1441409"/>
              <a:gd name="connsiteX21" fmla="*/ 3110473 w 3215879"/>
              <a:gd name="connsiteY21" fmla="*/ 1215683 h 1441409"/>
              <a:gd name="connsiteX22" fmla="*/ 3069444 w 3215879"/>
              <a:gd name="connsiteY22" fmla="*/ 1207400 h 1441409"/>
              <a:gd name="connsiteX23" fmla="*/ 3057661 w 3215879"/>
              <a:gd name="connsiteY23" fmla="*/ 1199455 h 1441409"/>
              <a:gd name="connsiteX24" fmla="*/ 3048402 w 3215879"/>
              <a:gd name="connsiteY24" fmla="*/ 1213190 h 1441409"/>
              <a:gd name="connsiteX25" fmla="*/ 2931740 w 3215879"/>
              <a:gd name="connsiteY25" fmla="*/ 1261512 h 1441409"/>
              <a:gd name="connsiteX26" fmla="*/ 2867522 w 3215879"/>
              <a:gd name="connsiteY26" fmla="*/ 1248546 h 1441409"/>
              <a:gd name="connsiteX27" fmla="*/ 2846389 w 3215879"/>
              <a:gd name="connsiteY27" fmla="*/ 1237076 h 1441409"/>
              <a:gd name="connsiteX28" fmla="*/ 2830266 w 3215879"/>
              <a:gd name="connsiteY28" fmla="*/ 1245828 h 1441409"/>
              <a:gd name="connsiteX29" fmla="*/ 2707179 w 3215879"/>
              <a:gd name="connsiteY29" fmla="*/ 1270678 h 1441409"/>
              <a:gd name="connsiteX30" fmla="*/ 2530378 w 3215879"/>
              <a:gd name="connsiteY30" fmla="*/ 1216673 h 1441409"/>
              <a:gd name="connsiteX31" fmla="*/ 2524958 w 3215879"/>
              <a:gd name="connsiteY31" fmla="*/ 1212201 h 1441409"/>
              <a:gd name="connsiteX32" fmla="*/ 2512530 w 3215879"/>
              <a:gd name="connsiteY32" fmla="*/ 1227264 h 1441409"/>
              <a:gd name="connsiteX33" fmla="*/ 2363463 w 3215879"/>
              <a:gd name="connsiteY33" fmla="*/ 1289009 h 1441409"/>
              <a:gd name="connsiteX34" fmla="*/ 2281406 w 3215879"/>
              <a:gd name="connsiteY34" fmla="*/ 1272442 h 1441409"/>
              <a:gd name="connsiteX35" fmla="*/ 2240934 w 3215879"/>
              <a:gd name="connsiteY35" fmla="*/ 1245155 h 1441409"/>
              <a:gd name="connsiteX36" fmla="*/ 2212388 w 3215879"/>
              <a:gd name="connsiteY36" fmla="*/ 1260650 h 1441409"/>
              <a:gd name="connsiteX37" fmla="*/ 2121511 w 3215879"/>
              <a:gd name="connsiteY37" fmla="*/ 1278997 h 1441409"/>
              <a:gd name="connsiteX38" fmla="*/ 2030635 w 3215879"/>
              <a:gd name="connsiteY38" fmla="*/ 1260650 h 1441409"/>
              <a:gd name="connsiteX39" fmla="*/ 2004536 w 3215879"/>
              <a:gd name="connsiteY39" fmla="*/ 1243054 h 1441409"/>
              <a:gd name="connsiteX40" fmla="*/ 1984028 w 3215879"/>
              <a:gd name="connsiteY40" fmla="*/ 1273474 h 1441409"/>
              <a:gd name="connsiteX41" fmla="*/ 1725631 w 3215879"/>
              <a:gd name="connsiteY41" fmla="*/ 1380505 h 1441409"/>
              <a:gd name="connsiteX42" fmla="*/ 1583391 w 3215879"/>
              <a:gd name="connsiteY42" fmla="*/ 1351787 h 1441409"/>
              <a:gd name="connsiteX43" fmla="*/ 1536584 w 3215879"/>
              <a:gd name="connsiteY43" fmla="*/ 1326381 h 1441409"/>
              <a:gd name="connsiteX44" fmla="*/ 1500872 w 3215879"/>
              <a:gd name="connsiteY44" fmla="*/ 1345765 h 1441409"/>
              <a:gd name="connsiteX45" fmla="*/ 1228243 w 3215879"/>
              <a:gd name="connsiteY45" fmla="*/ 1400806 h 1441409"/>
              <a:gd name="connsiteX46" fmla="*/ 836641 w 3215879"/>
              <a:gd name="connsiteY46" fmla="*/ 1281189 h 1441409"/>
              <a:gd name="connsiteX47" fmla="*/ 824636 w 3215879"/>
              <a:gd name="connsiteY47" fmla="*/ 1271284 h 1441409"/>
              <a:gd name="connsiteX48" fmla="*/ 797109 w 3215879"/>
              <a:gd name="connsiteY48" fmla="*/ 1304647 h 1441409"/>
              <a:gd name="connsiteX49" fmla="*/ 466935 w 3215879"/>
              <a:gd name="connsiteY49" fmla="*/ 1441409 h 1441409"/>
              <a:gd name="connsiteX50" fmla="*/ 0 w 3215879"/>
              <a:gd name="connsiteY50" fmla="*/ 974474 h 1441409"/>
              <a:gd name="connsiteX51" fmla="*/ 466935 w 3215879"/>
              <a:gd name="connsiteY51" fmla="*/ 507538 h 1441409"/>
              <a:gd name="connsiteX52" fmla="*/ 555354 w 3215879"/>
              <a:gd name="connsiteY52" fmla="*/ 516452 h 1441409"/>
              <a:gd name="connsiteX53" fmla="*/ 582881 w 3215879"/>
              <a:gd name="connsiteY53" fmla="*/ 427774 h 1441409"/>
              <a:gd name="connsiteX54" fmla="*/ 1228243 w 3215879"/>
              <a:gd name="connsiteY54" fmla="*/ 0 h 1441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215879" h="1441409">
                <a:moveTo>
                  <a:pt x="1228243" y="0"/>
                </a:moveTo>
                <a:cubicBezTo>
                  <a:pt x="1615066" y="0"/>
                  <a:pt x="1928646" y="313580"/>
                  <a:pt x="1928646" y="700403"/>
                </a:cubicBezTo>
                <a:lnTo>
                  <a:pt x="1927599" y="710786"/>
                </a:lnTo>
                <a:lnTo>
                  <a:pt x="1929944" y="712058"/>
                </a:lnTo>
                <a:cubicBezTo>
                  <a:pt x="1949386" y="725193"/>
                  <a:pt x="1967494" y="740148"/>
                  <a:pt x="1984028" y="756680"/>
                </a:cubicBezTo>
                <a:lnTo>
                  <a:pt x="2033364" y="829858"/>
                </a:lnTo>
                <a:lnTo>
                  <a:pt x="2121511" y="812062"/>
                </a:lnTo>
                <a:cubicBezTo>
                  <a:pt x="2185982" y="812062"/>
                  <a:pt x="2244349" y="838193"/>
                  <a:pt x="2286598" y="880443"/>
                </a:cubicBezTo>
                <a:lnTo>
                  <a:pt x="2287655" y="882011"/>
                </a:lnTo>
                <a:lnTo>
                  <a:pt x="2320977" y="871667"/>
                </a:lnTo>
                <a:cubicBezTo>
                  <a:pt x="2334700" y="868859"/>
                  <a:pt x="2348910" y="867384"/>
                  <a:pt x="2363463" y="867384"/>
                </a:cubicBezTo>
                <a:lnTo>
                  <a:pt x="2403383" y="871408"/>
                </a:lnTo>
                <a:lnTo>
                  <a:pt x="2415811" y="831372"/>
                </a:lnTo>
                <a:cubicBezTo>
                  <a:pt x="2463815" y="717876"/>
                  <a:pt x="2576197" y="638240"/>
                  <a:pt x="2707179" y="638240"/>
                </a:cubicBezTo>
                <a:cubicBezTo>
                  <a:pt x="2881822" y="638240"/>
                  <a:pt x="3023398" y="779816"/>
                  <a:pt x="3023398" y="954459"/>
                </a:cubicBezTo>
                <a:lnTo>
                  <a:pt x="3022925" y="959146"/>
                </a:lnTo>
                <a:lnTo>
                  <a:pt x="3023984" y="959721"/>
                </a:lnTo>
                <a:cubicBezTo>
                  <a:pt x="3032762" y="965651"/>
                  <a:pt x="3040937" y="972403"/>
                  <a:pt x="3048402" y="979867"/>
                </a:cubicBezTo>
                <a:lnTo>
                  <a:pt x="3070676" y="1012905"/>
                </a:lnTo>
                <a:lnTo>
                  <a:pt x="3110473" y="1004871"/>
                </a:lnTo>
                <a:cubicBezTo>
                  <a:pt x="3168687" y="1004871"/>
                  <a:pt x="3215879" y="1052063"/>
                  <a:pt x="3215879" y="1110277"/>
                </a:cubicBezTo>
                <a:cubicBezTo>
                  <a:pt x="3215879" y="1168491"/>
                  <a:pt x="3168687" y="1215683"/>
                  <a:pt x="3110473" y="1215683"/>
                </a:cubicBezTo>
                <a:cubicBezTo>
                  <a:pt x="3095919" y="1215683"/>
                  <a:pt x="3082055" y="1212733"/>
                  <a:pt x="3069444" y="1207400"/>
                </a:cubicBezTo>
                <a:lnTo>
                  <a:pt x="3057661" y="1199455"/>
                </a:lnTo>
                <a:lnTo>
                  <a:pt x="3048402" y="1213190"/>
                </a:lnTo>
                <a:cubicBezTo>
                  <a:pt x="3018545" y="1243045"/>
                  <a:pt x="2977299" y="1261512"/>
                  <a:pt x="2931740" y="1261512"/>
                </a:cubicBezTo>
                <a:cubicBezTo>
                  <a:pt x="2908961" y="1261512"/>
                  <a:pt x="2887260" y="1256895"/>
                  <a:pt x="2867522" y="1248546"/>
                </a:cubicBezTo>
                <a:lnTo>
                  <a:pt x="2846389" y="1237076"/>
                </a:lnTo>
                <a:lnTo>
                  <a:pt x="2830266" y="1245828"/>
                </a:lnTo>
                <a:cubicBezTo>
                  <a:pt x="2792434" y="1261829"/>
                  <a:pt x="2750840" y="1270678"/>
                  <a:pt x="2707179" y="1270678"/>
                </a:cubicBezTo>
                <a:cubicBezTo>
                  <a:pt x="2641688" y="1270678"/>
                  <a:pt x="2580847" y="1250768"/>
                  <a:pt x="2530378" y="1216673"/>
                </a:cubicBezTo>
                <a:lnTo>
                  <a:pt x="2524958" y="1212201"/>
                </a:lnTo>
                <a:lnTo>
                  <a:pt x="2512530" y="1227264"/>
                </a:lnTo>
                <a:cubicBezTo>
                  <a:pt x="2474381" y="1265413"/>
                  <a:pt x="2421678" y="1289009"/>
                  <a:pt x="2363463" y="1289009"/>
                </a:cubicBezTo>
                <a:cubicBezTo>
                  <a:pt x="2334356" y="1289009"/>
                  <a:pt x="2306627" y="1283110"/>
                  <a:pt x="2281406" y="1272442"/>
                </a:cubicBezTo>
                <a:lnTo>
                  <a:pt x="2240934" y="1245155"/>
                </a:lnTo>
                <a:lnTo>
                  <a:pt x="2212388" y="1260650"/>
                </a:lnTo>
                <a:cubicBezTo>
                  <a:pt x="2184456" y="1272464"/>
                  <a:pt x="2153747" y="1278997"/>
                  <a:pt x="2121511" y="1278997"/>
                </a:cubicBezTo>
                <a:cubicBezTo>
                  <a:pt x="2089276" y="1278997"/>
                  <a:pt x="2058567" y="1272464"/>
                  <a:pt x="2030635" y="1260650"/>
                </a:cubicBezTo>
                <a:lnTo>
                  <a:pt x="2004536" y="1243054"/>
                </a:lnTo>
                <a:lnTo>
                  <a:pt x="1984028" y="1273474"/>
                </a:lnTo>
                <a:cubicBezTo>
                  <a:pt x="1917898" y="1339603"/>
                  <a:pt x="1826541" y="1380505"/>
                  <a:pt x="1725631" y="1380505"/>
                </a:cubicBezTo>
                <a:cubicBezTo>
                  <a:pt x="1675176" y="1380505"/>
                  <a:pt x="1627109" y="1370279"/>
                  <a:pt x="1583391" y="1351787"/>
                </a:cubicBezTo>
                <a:lnTo>
                  <a:pt x="1536584" y="1326381"/>
                </a:lnTo>
                <a:lnTo>
                  <a:pt x="1500872" y="1345765"/>
                </a:lnTo>
                <a:cubicBezTo>
                  <a:pt x="1417076" y="1381208"/>
                  <a:pt x="1324949" y="1400806"/>
                  <a:pt x="1228243" y="1400806"/>
                </a:cubicBezTo>
                <a:cubicBezTo>
                  <a:pt x="1083185" y="1400806"/>
                  <a:pt x="948426" y="1356709"/>
                  <a:pt x="836641" y="1281189"/>
                </a:cubicBezTo>
                <a:lnTo>
                  <a:pt x="824636" y="1271284"/>
                </a:lnTo>
                <a:lnTo>
                  <a:pt x="797109" y="1304647"/>
                </a:lnTo>
                <a:cubicBezTo>
                  <a:pt x="712610" y="1389146"/>
                  <a:pt x="595876" y="1441409"/>
                  <a:pt x="466935" y="1441409"/>
                </a:cubicBezTo>
                <a:cubicBezTo>
                  <a:pt x="209054" y="1441409"/>
                  <a:pt x="0" y="1232355"/>
                  <a:pt x="0" y="974474"/>
                </a:cubicBezTo>
                <a:cubicBezTo>
                  <a:pt x="0" y="716593"/>
                  <a:pt x="209054" y="507538"/>
                  <a:pt x="466935" y="507538"/>
                </a:cubicBezTo>
                <a:lnTo>
                  <a:pt x="555354" y="516452"/>
                </a:lnTo>
                <a:lnTo>
                  <a:pt x="582881" y="427774"/>
                </a:lnTo>
                <a:cubicBezTo>
                  <a:pt x="689207" y="176388"/>
                  <a:pt x="938126" y="0"/>
                  <a:pt x="1228243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98000"/>
                </a:schemeClr>
              </a:gs>
              <a:gs pos="59000">
                <a:schemeClr val="bg1">
                  <a:alpha val="20000"/>
                </a:schemeClr>
              </a:gs>
              <a:gs pos="100000">
                <a:srgbClr val="01B09B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594"/>
          </a:p>
        </p:txBody>
      </p:sp>
      <p:sp>
        <p:nvSpPr>
          <p:cNvPr id="86" name="Freeform 85"/>
          <p:cNvSpPr/>
          <p:nvPr/>
        </p:nvSpPr>
        <p:spPr>
          <a:xfrm>
            <a:off x="2858462" y="2205155"/>
            <a:ext cx="2248973" cy="1008026"/>
          </a:xfrm>
          <a:custGeom>
            <a:avLst/>
            <a:gdLst>
              <a:gd name="connsiteX0" fmla="*/ 1228243 w 3215879"/>
              <a:gd name="connsiteY0" fmla="*/ 0 h 1441409"/>
              <a:gd name="connsiteX1" fmla="*/ 1928646 w 3215879"/>
              <a:gd name="connsiteY1" fmla="*/ 700403 h 1441409"/>
              <a:gd name="connsiteX2" fmla="*/ 1927599 w 3215879"/>
              <a:gd name="connsiteY2" fmla="*/ 710786 h 1441409"/>
              <a:gd name="connsiteX3" fmla="*/ 1929944 w 3215879"/>
              <a:gd name="connsiteY3" fmla="*/ 712058 h 1441409"/>
              <a:gd name="connsiteX4" fmla="*/ 1984028 w 3215879"/>
              <a:gd name="connsiteY4" fmla="*/ 756680 h 1441409"/>
              <a:gd name="connsiteX5" fmla="*/ 2033364 w 3215879"/>
              <a:gd name="connsiteY5" fmla="*/ 829858 h 1441409"/>
              <a:gd name="connsiteX6" fmla="*/ 2121511 w 3215879"/>
              <a:gd name="connsiteY6" fmla="*/ 812062 h 1441409"/>
              <a:gd name="connsiteX7" fmla="*/ 2286598 w 3215879"/>
              <a:gd name="connsiteY7" fmla="*/ 880443 h 1441409"/>
              <a:gd name="connsiteX8" fmla="*/ 2287655 w 3215879"/>
              <a:gd name="connsiteY8" fmla="*/ 882011 h 1441409"/>
              <a:gd name="connsiteX9" fmla="*/ 2320977 w 3215879"/>
              <a:gd name="connsiteY9" fmla="*/ 871667 h 1441409"/>
              <a:gd name="connsiteX10" fmla="*/ 2363463 w 3215879"/>
              <a:gd name="connsiteY10" fmla="*/ 867384 h 1441409"/>
              <a:gd name="connsiteX11" fmla="*/ 2403383 w 3215879"/>
              <a:gd name="connsiteY11" fmla="*/ 871408 h 1441409"/>
              <a:gd name="connsiteX12" fmla="*/ 2415811 w 3215879"/>
              <a:gd name="connsiteY12" fmla="*/ 831372 h 1441409"/>
              <a:gd name="connsiteX13" fmla="*/ 2707179 w 3215879"/>
              <a:gd name="connsiteY13" fmla="*/ 638240 h 1441409"/>
              <a:gd name="connsiteX14" fmla="*/ 3023398 w 3215879"/>
              <a:gd name="connsiteY14" fmla="*/ 954459 h 1441409"/>
              <a:gd name="connsiteX15" fmla="*/ 3022925 w 3215879"/>
              <a:gd name="connsiteY15" fmla="*/ 959146 h 1441409"/>
              <a:gd name="connsiteX16" fmla="*/ 3023984 w 3215879"/>
              <a:gd name="connsiteY16" fmla="*/ 959721 h 1441409"/>
              <a:gd name="connsiteX17" fmla="*/ 3048402 w 3215879"/>
              <a:gd name="connsiteY17" fmla="*/ 979867 h 1441409"/>
              <a:gd name="connsiteX18" fmla="*/ 3070676 w 3215879"/>
              <a:gd name="connsiteY18" fmla="*/ 1012905 h 1441409"/>
              <a:gd name="connsiteX19" fmla="*/ 3110473 w 3215879"/>
              <a:gd name="connsiteY19" fmla="*/ 1004871 h 1441409"/>
              <a:gd name="connsiteX20" fmla="*/ 3215879 w 3215879"/>
              <a:gd name="connsiteY20" fmla="*/ 1110277 h 1441409"/>
              <a:gd name="connsiteX21" fmla="*/ 3110473 w 3215879"/>
              <a:gd name="connsiteY21" fmla="*/ 1215683 h 1441409"/>
              <a:gd name="connsiteX22" fmla="*/ 3069444 w 3215879"/>
              <a:gd name="connsiteY22" fmla="*/ 1207400 h 1441409"/>
              <a:gd name="connsiteX23" fmla="*/ 3057661 w 3215879"/>
              <a:gd name="connsiteY23" fmla="*/ 1199455 h 1441409"/>
              <a:gd name="connsiteX24" fmla="*/ 3048402 w 3215879"/>
              <a:gd name="connsiteY24" fmla="*/ 1213190 h 1441409"/>
              <a:gd name="connsiteX25" fmla="*/ 2931740 w 3215879"/>
              <a:gd name="connsiteY25" fmla="*/ 1261512 h 1441409"/>
              <a:gd name="connsiteX26" fmla="*/ 2867522 w 3215879"/>
              <a:gd name="connsiteY26" fmla="*/ 1248546 h 1441409"/>
              <a:gd name="connsiteX27" fmla="*/ 2846389 w 3215879"/>
              <a:gd name="connsiteY27" fmla="*/ 1237076 h 1441409"/>
              <a:gd name="connsiteX28" fmla="*/ 2830266 w 3215879"/>
              <a:gd name="connsiteY28" fmla="*/ 1245828 h 1441409"/>
              <a:gd name="connsiteX29" fmla="*/ 2707179 w 3215879"/>
              <a:gd name="connsiteY29" fmla="*/ 1270678 h 1441409"/>
              <a:gd name="connsiteX30" fmla="*/ 2530378 w 3215879"/>
              <a:gd name="connsiteY30" fmla="*/ 1216673 h 1441409"/>
              <a:gd name="connsiteX31" fmla="*/ 2524958 w 3215879"/>
              <a:gd name="connsiteY31" fmla="*/ 1212201 h 1441409"/>
              <a:gd name="connsiteX32" fmla="*/ 2512530 w 3215879"/>
              <a:gd name="connsiteY32" fmla="*/ 1227264 h 1441409"/>
              <a:gd name="connsiteX33" fmla="*/ 2363463 w 3215879"/>
              <a:gd name="connsiteY33" fmla="*/ 1289009 h 1441409"/>
              <a:gd name="connsiteX34" fmla="*/ 2281406 w 3215879"/>
              <a:gd name="connsiteY34" fmla="*/ 1272442 h 1441409"/>
              <a:gd name="connsiteX35" fmla="*/ 2240934 w 3215879"/>
              <a:gd name="connsiteY35" fmla="*/ 1245155 h 1441409"/>
              <a:gd name="connsiteX36" fmla="*/ 2212388 w 3215879"/>
              <a:gd name="connsiteY36" fmla="*/ 1260650 h 1441409"/>
              <a:gd name="connsiteX37" fmla="*/ 2121511 w 3215879"/>
              <a:gd name="connsiteY37" fmla="*/ 1278997 h 1441409"/>
              <a:gd name="connsiteX38" fmla="*/ 2030635 w 3215879"/>
              <a:gd name="connsiteY38" fmla="*/ 1260650 h 1441409"/>
              <a:gd name="connsiteX39" fmla="*/ 2004536 w 3215879"/>
              <a:gd name="connsiteY39" fmla="*/ 1243054 h 1441409"/>
              <a:gd name="connsiteX40" fmla="*/ 1984028 w 3215879"/>
              <a:gd name="connsiteY40" fmla="*/ 1273474 h 1441409"/>
              <a:gd name="connsiteX41" fmla="*/ 1725631 w 3215879"/>
              <a:gd name="connsiteY41" fmla="*/ 1380505 h 1441409"/>
              <a:gd name="connsiteX42" fmla="*/ 1583391 w 3215879"/>
              <a:gd name="connsiteY42" fmla="*/ 1351787 h 1441409"/>
              <a:gd name="connsiteX43" fmla="*/ 1536584 w 3215879"/>
              <a:gd name="connsiteY43" fmla="*/ 1326381 h 1441409"/>
              <a:gd name="connsiteX44" fmla="*/ 1500872 w 3215879"/>
              <a:gd name="connsiteY44" fmla="*/ 1345765 h 1441409"/>
              <a:gd name="connsiteX45" fmla="*/ 1228243 w 3215879"/>
              <a:gd name="connsiteY45" fmla="*/ 1400806 h 1441409"/>
              <a:gd name="connsiteX46" fmla="*/ 836641 w 3215879"/>
              <a:gd name="connsiteY46" fmla="*/ 1281189 h 1441409"/>
              <a:gd name="connsiteX47" fmla="*/ 824636 w 3215879"/>
              <a:gd name="connsiteY47" fmla="*/ 1271284 h 1441409"/>
              <a:gd name="connsiteX48" fmla="*/ 797109 w 3215879"/>
              <a:gd name="connsiteY48" fmla="*/ 1304647 h 1441409"/>
              <a:gd name="connsiteX49" fmla="*/ 466935 w 3215879"/>
              <a:gd name="connsiteY49" fmla="*/ 1441409 h 1441409"/>
              <a:gd name="connsiteX50" fmla="*/ 0 w 3215879"/>
              <a:gd name="connsiteY50" fmla="*/ 974474 h 1441409"/>
              <a:gd name="connsiteX51" fmla="*/ 466935 w 3215879"/>
              <a:gd name="connsiteY51" fmla="*/ 507538 h 1441409"/>
              <a:gd name="connsiteX52" fmla="*/ 555354 w 3215879"/>
              <a:gd name="connsiteY52" fmla="*/ 516452 h 1441409"/>
              <a:gd name="connsiteX53" fmla="*/ 582881 w 3215879"/>
              <a:gd name="connsiteY53" fmla="*/ 427774 h 1441409"/>
              <a:gd name="connsiteX54" fmla="*/ 1228243 w 3215879"/>
              <a:gd name="connsiteY54" fmla="*/ 0 h 1441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215879" h="1441409">
                <a:moveTo>
                  <a:pt x="1228243" y="0"/>
                </a:moveTo>
                <a:cubicBezTo>
                  <a:pt x="1615066" y="0"/>
                  <a:pt x="1928646" y="313580"/>
                  <a:pt x="1928646" y="700403"/>
                </a:cubicBezTo>
                <a:lnTo>
                  <a:pt x="1927599" y="710786"/>
                </a:lnTo>
                <a:lnTo>
                  <a:pt x="1929944" y="712058"/>
                </a:lnTo>
                <a:cubicBezTo>
                  <a:pt x="1949386" y="725193"/>
                  <a:pt x="1967494" y="740148"/>
                  <a:pt x="1984028" y="756680"/>
                </a:cubicBezTo>
                <a:lnTo>
                  <a:pt x="2033364" y="829858"/>
                </a:lnTo>
                <a:lnTo>
                  <a:pt x="2121511" y="812062"/>
                </a:lnTo>
                <a:cubicBezTo>
                  <a:pt x="2185982" y="812062"/>
                  <a:pt x="2244349" y="838193"/>
                  <a:pt x="2286598" y="880443"/>
                </a:cubicBezTo>
                <a:lnTo>
                  <a:pt x="2287655" y="882011"/>
                </a:lnTo>
                <a:lnTo>
                  <a:pt x="2320977" y="871667"/>
                </a:lnTo>
                <a:cubicBezTo>
                  <a:pt x="2334700" y="868859"/>
                  <a:pt x="2348910" y="867384"/>
                  <a:pt x="2363463" y="867384"/>
                </a:cubicBezTo>
                <a:lnTo>
                  <a:pt x="2403383" y="871408"/>
                </a:lnTo>
                <a:lnTo>
                  <a:pt x="2415811" y="831372"/>
                </a:lnTo>
                <a:cubicBezTo>
                  <a:pt x="2463815" y="717876"/>
                  <a:pt x="2576197" y="638240"/>
                  <a:pt x="2707179" y="638240"/>
                </a:cubicBezTo>
                <a:cubicBezTo>
                  <a:pt x="2881822" y="638240"/>
                  <a:pt x="3023398" y="779816"/>
                  <a:pt x="3023398" y="954459"/>
                </a:cubicBezTo>
                <a:lnTo>
                  <a:pt x="3022925" y="959146"/>
                </a:lnTo>
                <a:lnTo>
                  <a:pt x="3023984" y="959721"/>
                </a:lnTo>
                <a:cubicBezTo>
                  <a:pt x="3032762" y="965651"/>
                  <a:pt x="3040937" y="972403"/>
                  <a:pt x="3048402" y="979867"/>
                </a:cubicBezTo>
                <a:lnTo>
                  <a:pt x="3070676" y="1012905"/>
                </a:lnTo>
                <a:lnTo>
                  <a:pt x="3110473" y="1004871"/>
                </a:lnTo>
                <a:cubicBezTo>
                  <a:pt x="3168687" y="1004871"/>
                  <a:pt x="3215879" y="1052063"/>
                  <a:pt x="3215879" y="1110277"/>
                </a:cubicBezTo>
                <a:cubicBezTo>
                  <a:pt x="3215879" y="1168491"/>
                  <a:pt x="3168687" y="1215683"/>
                  <a:pt x="3110473" y="1215683"/>
                </a:cubicBezTo>
                <a:cubicBezTo>
                  <a:pt x="3095919" y="1215683"/>
                  <a:pt x="3082055" y="1212733"/>
                  <a:pt x="3069444" y="1207400"/>
                </a:cubicBezTo>
                <a:lnTo>
                  <a:pt x="3057661" y="1199455"/>
                </a:lnTo>
                <a:lnTo>
                  <a:pt x="3048402" y="1213190"/>
                </a:lnTo>
                <a:cubicBezTo>
                  <a:pt x="3018545" y="1243045"/>
                  <a:pt x="2977299" y="1261512"/>
                  <a:pt x="2931740" y="1261512"/>
                </a:cubicBezTo>
                <a:cubicBezTo>
                  <a:pt x="2908961" y="1261512"/>
                  <a:pt x="2887260" y="1256895"/>
                  <a:pt x="2867522" y="1248546"/>
                </a:cubicBezTo>
                <a:lnTo>
                  <a:pt x="2846389" y="1237076"/>
                </a:lnTo>
                <a:lnTo>
                  <a:pt x="2830266" y="1245828"/>
                </a:lnTo>
                <a:cubicBezTo>
                  <a:pt x="2792434" y="1261829"/>
                  <a:pt x="2750840" y="1270678"/>
                  <a:pt x="2707179" y="1270678"/>
                </a:cubicBezTo>
                <a:cubicBezTo>
                  <a:pt x="2641688" y="1270678"/>
                  <a:pt x="2580847" y="1250768"/>
                  <a:pt x="2530378" y="1216673"/>
                </a:cubicBezTo>
                <a:lnTo>
                  <a:pt x="2524958" y="1212201"/>
                </a:lnTo>
                <a:lnTo>
                  <a:pt x="2512530" y="1227264"/>
                </a:lnTo>
                <a:cubicBezTo>
                  <a:pt x="2474381" y="1265413"/>
                  <a:pt x="2421678" y="1289009"/>
                  <a:pt x="2363463" y="1289009"/>
                </a:cubicBezTo>
                <a:cubicBezTo>
                  <a:pt x="2334356" y="1289009"/>
                  <a:pt x="2306627" y="1283110"/>
                  <a:pt x="2281406" y="1272442"/>
                </a:cubicBezTo>
                <a:lnTo>
                  <a:pt x="2240934" y="1245155"/>
                </a:lnTo>
                <a:lnTo>
                  <a:pt x="2212388" y="1260650"/>
                </a:lnTo>
                <a:cubicBezTo>
                  <a:pt x="2184456" y="1272464"/>
                  <a:pt x="2153747" y="1278997"/>
                  <a:pt x="2121511" y="1278997"/>
                </a:cubicBezTo>
                <a:cubicBezTo>
                  <a:pt x="2089276" y="1278997"/>
                  <a:pt x="2058567" y="1272464"/>
                  <a:pt x="2030635" y="1260650"/>
                </a:cubicBezTo>
                <a:lnTo>
                  <a:pt x="2004536" y="1243054"/>
                </a:lnTo>
                <a:lnTo>
                  <a:pt x="1984028" y="1273474"/>
                </a:lnTo>
                <a:cubicBezTo>
                  <a:pt x="1917898" y="1339603"/>
                  <a:pt x="1826541" y="1380505"/>
                  <a:pt x="1725631" y="1380505"/>
                </a:cubicBezTo>
                <a:cubicBezTo>
                  <a:pt x="1675176" y="1380505"/>
                  <a:pt x="1627109" y="1370279"/>
                  <a:pt x="1583391" y="1351787"/>
                </a:cubicBezTo>
                <a:lnTo>
                  <a:pt x="1536584" y="1326381"/>
                </a:lnTo>
                <a:lnTo>
                  <a:pt x="1500872" y="1345765"/>
                </a:lnTo>
                <a:cubicBezTo>
                  <a:pt x="1417076" y="1381208"/>
                  <a:pt x="1324949" y="1400806"/>
                  <a:pt x="1228243" y="1400806"/>
                </a:cubicBezTo>
                <a:cubicBezTo>
                  <a:pt x="1083185" y="1400806"/>
                  <a:pt x="948426" y="1356709"/>
                  <a:pt x="836641" y="1281189"/>
                </a:cubicBezTo>
                <a:lnTo>
                  <a:pt x="824636" y="1271284"/>
                </a:lnTo>
                <a:lnTo>
                  <a:pt x="797109" y="1304647"/>
                </a:lnTo>
                <a:cubicBezTo>
                  <a:pt x="712610" y="1389146"/>
                  <a:pt x="595876" y="1441409"/>
                  <a:pt x="466935" y="1441409"/>
                </a:cubicBezTo>
                <a:cubicBezTo>
                  <a:pt x="209054" y="1441409"/>
                  <a:pt x="0" y="1232355"/>
                  <a:pt x="0" y="974474"/>
                </a:cubicBezTo>
                <a:cubicBezTo>
                  <a:pt x="0" y="716593"/>
                  <a:pt x="209054" y="507538"/>
                  <a:pt x="466935" y="507538"/>
                </a:cubicBezTo>
                <a:lnTo>
                  <a:pt x="555354" y="516452"/>
                </a:lnTo>
                <a:lnTo>
                  <a:pt x="582881" y="427774"/>
                </a:lnTo>
                <a:cubicBezTo>
                  <a:pt x="689207" y="176388"/>
                  <a:pt x="938126" y="0"/>
                  <a:pt x="1228243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98000"/>
                </a:schemeClr>
              </a:gs>
              <a:gs pos="59000">
                <a:schemeClr val="bg1">
                  <a:alpha val="20000"/>
                </a:schemeClr>
              </a:gs>
              <a:gs pos="100000">
                <a:srgbClr val="01B09B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594"/>
          </a:p>
        </p:txBody>
      </p:sp>
      <p:sp>
        <p:nvSpPr>
          <p:cNvPr id="87" name="Freeform 86"/>
          <p:cNvSpPr/>
          <p:nvPr/>
        </p:nvSpPr>
        <p:spPr>
          <a:xfrm>
            <a:off x="6750348" y="2180134"/>
            <a:ext cx="2248973" cy="1008026"/>
          </a:xfrm>
          <a:custGeom>
            <a:avLst/>
            <a:gdLst>
              <a:gd name="connsiteX0" fmla="*/ 1228243 w 3215879"/>
              <a:gd name="connsiteY0" fmla="*/ 0 h 1441409"/>
              <a:gd name="connsiteX1" fmla="*/ 1928646 w 3215879"/>
              <a:gd name="connsiteY1" fmla="*/ 700403 h 1441409"/>
              <a:gd name="connsiteX2" fmla="*/ 1927599 w 3215879"/>
              <a:gd name="connsiteY2" fmla="*/ 710786 h 1441409"/>
              <a:gd name="connsiteX3" fmla="*/ 1929944 w 3215879"/>
              <a:gd name="connsiteY3" fmla="*/ 712058 h 1441409"/>
              <a:gd name="connsiteX4" fmla="*/ 1984028 w 3215879"/>
              <a:gd name="connsiteY4" fmla="*/ 756680 h 1441409"/>
              <a:gd name="connsiteX5" fmla="*/ 2033364 w 3215879"/>
              <a:gd name="connsiteY5" fmla="*/ 829858 h 1441409"/>
              <a:gd name="connsiteX6" fmla="*/ 2121511 w 3215879"/>
              <a:gd name="connsiteY6" fmla="*/ 812062 h 1441409"/>
              <a:gd name="connsiteX7" fmla="*/ 2286598 w 3215879"/>
              <a:gd name="connsiteY7" fmla="*/ 880443 h 1441409"/>
              <a:gd name="connsiteX8" fmla="*/ 2287655 w 3215879"/>
              <a:gd name="connsiteY8" fmla="*/ 882011 h 1441409"/>
              <a:gd name="connsiteX9" fmla="*/ 2320977 w 3215879"/>
              <a:gd name="connsiteY9" fmla="*/ 871667 h 1441409"/>
              <a:gd name="connsiteX10" fmla="*/ 2363463 w 3215879"/>
              <a:gd name="connsiteY10" fmla="*/ 867384 h 1441409"/>
              <a:gd name="connsiteX11" fmla="*/ 2403383 w 3215879"/>
              <a:gd name="connsiteY11" fmla="*/ 871408 h 1441409"/>
              <a:gd name="connsiteX12" fmla="*/ 2415811 w 3215879"/>
              <a:gd name="connsiteY12" fmla="*/ 831372 h 1441409"/>
              <a:gd name="connsiteX13" fmla="*/ 2707179 w 3215879"/>
              <a:gd name="connsiteY13" fmla="*/ 638240 h 1441409"/>
              <a:gd name="connsiteX14" fmla="*/ 3023398 w 3215879"/>
              <a:gd name="connsiteY14" fmla="*/ 954459 h 1441409"/>
              <a:gd name="connsiteX15" fmla="*/ 3022925 w 3215879"/>
              <a:gd name="connsiteY15" fmla="*/ 959146 h 1441409"/>
              <a:gd name="connsiteX16" fmla="*/ 3023984 w 3215879"/>
              <a:gd name="connsiteY16" fmla="*/ 959721 h 1441409"/>
              <a:gd name="connsiteX17" fmla="*/ 3048402 w 3215879"/>
              <a:gd name="connsiteY17" fmla="*/ 979867 h 1441409"/>
              <a:gd name="connsiteX18" fmla="*/ 3070676 w 3215879"/>
              <a:gd name="connsiteY18" fmla="*/ 1012905 h 1441409"/>
              <a:gd name="connsiteX19" fmla="*/ 3110473 w 3215879"/>
              <a:gd name="connsiteY19" fmla="*/ 1004871 h 1441409"/>
              <a:gd name="connsiteX20" fmla="*/ 3215879 w 3215879"/>
              <a:gd name="connsiteY20" fmla="*/ 1110277 h 1441409"/>
              <a:gd name="connsiteX21" fmla="*/ 3110473 w 3215879"/>
              <a:gd name="connsiteY21" fmla="*/ 1215683 h 1441409"/>
              <a:gd name="connsiteX22" fmla="*/ 3069444 w 3215879"/>
              <a:gd name="connsiteY22" fmla="*/ 1207400 h 1441409"/>
              <a:gd name="connsiteX23" fmla="*/ 3057661 w 3215879"/>
              <a:gd name="connsiteY23" fmla="*/ 1199455 h 1441409"/>
              <a:gd name="connsiteX24" fmla="*/ 3048402 w 3215879"/>
              <a:gd name="connsiteY24" fmla="*/ 1213190 h 1441409"/>
              <a:gd name="connsiteX25" fmla="*/ 2931740 w 3215879"/>
              <a:gd name="connsiteY25" fmla="*/ 1261512 h 1441409"/>
              <a:gd name="connsiteX26" fmla="*/ 2867522 w 3215879"/>
              <a:gd name="connsiteY26" fmla="*/ 1248546 h 1441409"/>
              <a:gd name="connsiteX27" fmla="*/ 2846389 w 3215879"/>
              <a:gd name="connsiteY27" fmla="*/ 1237076 h 1441409"/>
              <a:gd name="connsiteX28" fmla="*/ 2830266 w 3215879"/>
              <a:gd name="connsiteY28" fmla="*/ 1245828 h 1441409"/>
              <a:gd name="connsiteX29" fmla="*/ 2707179 w 3215879"/>
              <a:gd name="connsiteY29" fmla="*/ 1270678 h 1441409"/>
              <a:gd name="connsiteX30" fmla="*/ 2530378 w 3215879"/>
              <a:gd name="connsiteY30" fmla="*/ 1216673 h 1441409"/>
              <a:gd name="connsiteX31" fmla="*/ 2524958 w 3215879"/>
              <a:gd name="connsiteY31" fmla="*/ 1212201 h 1441409"/>
              <a:gd name="connsiteX32" fmla="*/ 2512530 w 3215879"/>
              <a:gd name="connsiteY32" fmla="*/ 1227264 h 1441409"/>
              <a:gd name="connsiteX33" fmla="*/ 2363463 w 3215879"/>
              <a:gd name="connsiteY33" fmla="*/ 1289009 h 1441409"/>
              <a:gd name="connsiteX34" fmla="*/ 2281406 w 3215879"/>
              <a:gd name="connsiteY34" fmla="*/ 1272442 h 1441409"/>
              <a:gd name="connsiteX35" fmla="*/ 2240934 w 3215879"/>
              <a:gd name="connsiteY35" fmla="*/ 1245155 h 1441409"/>
              <a:gd name="connsiteX36" fmla="*/ 2212388 w 3215879"/>
              <a:gd name="connsiteY36" fmla="*/ 1260650 h 1441409"/>
              <a:gd name="connsiteX37" fmla="*/ 2121511 w 3215879"/>
              <a:gd name="connsiteY37" fmla="*/ 1278997 h 1441409"/>
              <a:gd name="connsiteX38" fmla="*/ 2030635 w 3215879"/>
              <a:gd name="connsiteY38" fmla="*/ 1260650 h 1441409"/>
              <a:gd name="connsiteX39" fmla="*/ 2004536 w 3215879"/>
              <a:gd name="connsiteY39" fmla="*/ 1243054 h 1441409"/>
              <a:gd name="connsiteX40" fmla="*/ 1984028 w 3215879"/>
              <a:gd name="connsiteY40" fmla="*/ 1273474 h 1441409"/>
              <a:gd name="connsiteX41" fmla="*/ 1725631 w 3215879"/>
              <a:gd name="connsiteY41" fmla="*/ 1380505 h 1441409"/>
              <a:gd name="connsiteX42" fmla="*/ 1583391 w 3215879"/>
              <a:gd name="connsiteY42" fmla="*/ 1351787 h 1441409"/>
              <a:gd name="connsiteX43" fmla="*/ 1536584 w 3215879"/>
              <a:gd name="connsiteY43" fmla="*/ 1326381 h 1441409"/>
              <a:gd name="connsiteX44" fmla="*/ 1500872 w 3215879"/>
              <a:gd name="connsiteY44" fmla="*/ 1345765 h 1441409"/>
              <a:gd name="connsiteX45" fmla="*/ 1228243 w 3215879"/>
              <a:gd name="connsiteY45" fmla="*/ 1400806 h 1441409"/>
              <a:gd name="connsiteX46" fmla="*/ 836641 w 3215879"/>
              <a:gd name="connsiteY46" fmla="*/ 1281189 h 1441409"/>
              <a:gd name="connsiteX47" fmla="*/ 824636 w 3215879"/>
              <a:gd name="connsiteY47" fmla="*/ 1271284 h 1441409"/>
              <a:gd name="connsiteX48" fmla="*/ 797109 w 3215879"/>
              <a:gd name="connsiteY48" fmla="*/ 1304647 h 1441409"/>
              <a:gd name="connsiteX49" fmla="*/ 466935 w 3215879"/>
              <a:gd name="connsiteY49" fmla="*/ 1441409 h 1441409"/>
              <a:gd name="connsiteX50" fmla="*/ 0 w 3215879"/>
              <a:gd name="connsiteY50" fmla="*/ 974474 h 1441409"/>
              <a:gd name="connsiteX51" fmla="*/ 466935 w 3215879"/>
              <a:gd name="connsiteY51" fmla="*/ 507538 h 1441409"/>
              <a:gd name="connsiteX52" fmla="*/ 555354 w 3215879"/>
              <a:gd name="connsiteY52" fmla="*/ 516452 h 1441409"/>
              <a:gd name="connsiteX53" fmla="*/ 582881 w 3215879"/>
              <a:gd name="connsiteY53" fmla="*/ 427774 h 1441409"/>
              <a:gd name="connsiteX54" fmla="*/ 1228243 w 3215879"/>
              <a:gd name="connsiteY54" fmla="*/ 0 h 1441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215879" h="1441409">
                <a:moveTo>
                  <a:pt x="1228243" y="0"/>
                </a:moveTo>
                <a:cubicBezTo>
                  <a:pt x="1615066" y="0"/>
                  <a:pt x="1928646" y="313580"/>
                  <a:pt x="1928646" y="700403"/>
                </a:cubicBezTo>
                <a:lnTo>
                  <a:pt x="1927599" y="710786"/>
                </a:lnTo>
                <a:lnTo>
                  <a:pt x="1929944" y="712058"/>
                </a:lnTo>
                <a:cubicBezTo>
                  <a:pt x="1949386" y="725193"/>
                  <a:pt x="1967494" y="740148"/>
                  <a:pt x="1984028" y="756680"/>
                </a:cubicBezTo>
                <a:lnTo>
                  <a:pt x="2033364" y="829858"/>
                </a:lnTo>
                <a:lnTo>
                  <a:pt x="2121511" y="812062"/>
                </a:lnTo>
                <a:cubicBezTo>
                  <a:pt x="2185982" y="812062"/>
                  <a:pt x="2244349" y="838193"/>
                  <a:pt x="2286598" y="880443"/>
                </a:cubicBezTo>
                <a:lnTo>
                  <a:pt x="2287655" y="882011"/>
                </a:lnTo>
                <a:lnTo>
                  <a:pt x="2320977" y="871667"/>
                </a:lnTo>
                <a:cubicBezTo>
                  <a:pt x="2334700" y="868859"/>
                  <a:pt x="2348910" y="867384"/>
                  <a:pt x="2363463" y="867384"/>
                </a:cubicBezTo>
                <a:lnTo>
                  <a:pt x="2403383" y="871408"/>
                </a:lnTo>
                <a:lnTo>
                  <a:pt x="2415811" y="831372"/>
                </a:lnTo>
                <a:cubicBezTo>
                  <a:pt x="2463815" y="717876"/>
                  <a:pt x="2576197" y="638240"/>
                  <a:pt x="2707179" y="638240"/>
                </a:cubicBezTo>
                <a:cubicBezTo>
                  <a:pt x="2881822" y="638240"/>
                  <a:pt x="3023398" y="779816"/>
                  <a:pt x="3023398" y="954459"/>
                </a:cubicBezTo>
                <a:lnTo>
                  <a:pt x="3022925" y="959146"/>
                </a:lnTo>
                <a:lnTo>
                  <a:pt x="3023984" y="959721"/>
                </a:lnTo>
                <a:cubicBezTo>
                  <a:pt x="3032762" y="965651"/>
                  <a:pt x="3040937" y="972403"/>
                  <a:pt x="3048402" y="979867"/>
                </a:cubicBezTo>
                <a:lnTo>
                  <a:pt x="3070676" y="1012905"/>
                </a:lnTo>
                <a:lnTo>
                  <a:pt x="3110473" y="1004871"/>
                </a:lnTo>
                <a:cubicBezTo>
                  <a:pt x="3168687" y="1004871"/>
                  <a:pt x="3215879" y="1052063"/>
                  <a:pt x="3215879" y="1110277"/>
                </a:cubicBezTo>
                <a:cubicBezTo>
                  <a:pt x="3215879" y="1168491"/>
                  <a:pt x="3168687" y="1215683"/>
                  <a:pt x="3110473" y="1215683"/>
                </a:cubicBezTo>
                <a:cubicBezTo>
                  <a:pt x="3095919" y="1215683"/>
                  <a:pt x="3082055" y="1212733"/>
                  <a:pt x="3069444" y="1207400"/>
                </a:cubicBezTo>
                <a:lnTo>
                  <a:pt x="3057661" y="1199455"/>
                </a:lnTo>
                <a:lnTo>
                  <a:pt x="3048402" y="1213190"/>
                </a:lnTo>
                <a:cubicBezTo>
                  <a:pt x="3018545" y="1243045"/>
                  <a:pt x="2977299" y="1261512"/>
                  <a:pt x="2931740" y="1261512"/>
                </a:cubicBezTo>
                <a:cubicBezTo>
                  <a:pt x="2908961" y="1261512"/>
                  <a:pt x="2887260" y="1256895"/>
                  <a:pt x="2867522" y="1248546"/>
                </a:cubicBezTo>
                <a:lnTo>
                  <a:pt x="2846389" y="1237076"/>
                </a:lnTo>
                <a:lnTo>
                  <a:pt x="2830266" y="1245828"/>
                </a:lnTo>
                <a:cubicBezTo>
                  <a:pt x="2792434" y="1261829"/>
                  <a:pt x="2750840" y="1270678"/>
                  <a:pt x="2707179" y="1270678"/>
                </a:cubicBezTo>
                <a:cubicBezTo>
                  <a:pt x="2641688" y="1270678"/>
                  <a:pt x="2580847" y="1250768"/>
                  <a:pt x="2530378" y="1216673"/>
                </a:cubicBezTo>
                <a:lnTo>
                  <a:pt x="2524958" y="1212201"/>
                </a:lnTo>
                <a:lnTo>
                  <a:pt x="2512530" y="1227264"/>
                </a:lnTo>
                <a:cubicBezTo>
                  <a:pt x="2474381" y="1265413"/>
                  <a:pt x="2421678" y="1289009"/>
                  <a:pt x="2363463" y="1289009"/>
                </a:cubicBezTo>
                <a:cubicBezTo>
                  <a:pt x="2334356" y="1289009"/>
                  <a:pt x="2306627" y="1283110"/>
                  <a:pt x="2281406" y="1272442"/>
                </a:cubicBezTo>
                <a:lnTo>
                  <a:pt x="2240934" y="1245155"/>
                </a:lnTo>
                <a:lnTo>
                  <a:pt x="2212388" y="1260650"/>
                </a:lnTo>
                <a:cubicBezTo>
                  <a:pt x="2184456" y="1272464"/>
                  <a:pt x="2153747" y="1278997"/>
                  <a:pt x="2121511" y="1278997"/>
                </a:cubicBezTo>
                <a:cubicBezTo>
                  <a:pt x="2089276" y="1278997"/>
                  <a:pt x="2058567" y="1272464"/>
                  <a:pt x="2030635" y="1260650"/>
                </a:cubicBezTo>
                <a:lnTo>
                  <a:pt x="2004536" y="1243054"/>
                </a:lnTo>
                <a:lnTo>
                  <a:pt x="1984028" y="1273474"/>
                </a:lnTo>
                <a:cubicBezTo>
                  <a:pt x="1917898" y="1339603"/>
                  <a:pt x="1826541" y="1380505"/>
                  <a:pt x="1725631" y="1380505"/>
                </a:cubicBezTo>
                <a:cubicBezTo>
                  <a:pt x="1675176" y="1380505"/>
                  <a:pt x="1627109" y="1370279"/>
                  <a:pt x="1583391" y="1351787"/>
                </a:cubicBezTo>
                <a:lnTo>
                  <a:pt x="1536584" y="1326381"/>
                </a:lnTo>
                <a:lnTo>
                  <a:pt x="1500872" y="1345765"/>
                </a:lnTo>
                <a:cubicBezTo>
                  <a:pt x="1417076" y="1381208"/>
                  <a:pt x="1324949" y="1400806"/>
                  <a:pt x="1228243" y="1400806"/>
                </a:cubicBezTo>
                <a:cubicBezTo>
                  <a:pt x="1083185" y="1400806"/>
                  <a:pt x="948426" y="1356709"/>
                  <a:pt x="836641" y="1281189"/>
                </a:cubicBezTo>
                <a:lnTo>
                  <a:pt x="824636" y="1271284"/>
                </a:lnTo>
                <a:lnTo>
                  <a:pt x="797109" y="1304647"/>
                </a:lnTo>
                <a:cubicBezTo>
                  <a:pt x="712610" y="1389146"/>
                  <a:pt x="595876" y="1441409"/>
                  <a:pt x="466935" y="1441409"/>
                </a:cubicBezTo>
                <a:cubicBezTo>
                  <a:pt x="209054" y="1441409"/>
                  <a:pt x="0" y="1232355"/>
                  <a:pt x="0" y="974474"/>
                </a:cubicBezTo>
                <a:cubicBezTo>
                  <a:pt x="0" y="716593"/>
                  <a:pt x="209054" y="507538"/>
                  <a:pt x="466935" y="507538"/>
                </a:cubicBezTo>
                <a:lnTo>
                  <a:pt x="555354" y="516452"/>
                </a:lnTo>
                <a:lnTo>
                  <a:pt x="582881" y="427774"/>
                </a:lnTo>
                <a:cubicBezTo>
                  <a:pt x="689207" y="176388"/>
                  <a:pt x="938126" y="0"/>
                  <a:pt x="1228243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98000"/>
                </a:schemeClr>
              </a:gs>
              <a:gs pos="59000">
                <a:schemeClr val="bg1">
                  <a:alpha val="20000"/>
                </a:schemeClr>
              </a:gs>
              <a:gs pos="100000">
                <a:srgbClr val="01B09B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594"/>
          </a:p>
        </p:txBody>
      </p:sp>
      <p:sp>
        <p:nvSpPr>
          <p:cNvPr id="88" name="Freeform 87"/>
          <p:cNvSpPr/>
          <p:nvPr/>
        </p:nvSpPr>
        <p:spPr>
          <a:xfrm>
            <a:off x="7914638" y="2748216"/>
            <a:ext cx="425566" cy="1291521"/>
          </a:xfrm>
          <a:custGeom>
            <a:avLst/>
            <a:gdLst>
              <a:gd name="connsiteX0" fmla="*/ 125791 w 422781"/>
              <a:gd name="connsiteY0" fmla="*/ 1160348 h 1283070"/>
              <a:gd name="connsiteX1" fmla="*/ 297604 w 422781"/>
              <a:gd name="connsiteY1" fmla="*/ 1160348 h 1283070"/>
              <a:gd name="connsiteX2" fmla="*/ 269377 w 422781"/>
              <a:gd name="connsiteY2" fmla="*/ 1202687 h 1283070"/>
              <a:gd name="connsiteX3" fmla="*/ 223969 w 422781"/>
              <a:gd name="connsiteY3" fmla="*/ 1233981 h 1283070"/>
              <a:gd name="connsiteX4" fmla="*/ 220288 w 422781"/>
              <a:gd name="connsiteY4" fmla="*/ 1238890 h 1283070"/>
              <a:gd name="connsiteX5" fmla="*/ 225811 w 422781"/>
              <a:gd name="connsiteY5" fmla="*/ 1251776 h 1283070"/>
              <a:gd name="connsiteX6" fmla="*/ 217834 w 422781"/>
              <a:gd name="connsiteY6" fmla="*/ 1262208 h 1283070"/>
              <a:gd name="connsiteX7" fmla="*/ 217834 w 422781"/>
              <a:gd name="connsiteY7" fmla="*/ 1274480 h 1283070"/>
              <a:gd name="connsiteX8" fmla="*/ 210470 w 422781"/>
              <a:gd name="connsiteY8" fmla="*/ 1283070 h 1283070"/>
              <a:gd name="connsiteX9" fmla="*/ 204947 w 422781"/>
              <a:gd name="connsiteY9" fmla="*/ 1275707 h 1283070"/>
              <a:gd name="connsiteX10" fmla="*/ 204947 w 422781"/>
              <a:gd name="connsiteY10" fmla="*/ 1262208 h 1283070"/>
              <a:gd name="connsiteX11" fmla="*/ 197584 w 422781"/>
              <a:gd name="connsiteY11" fmla="*/ 1251776 h 1283070"/>
              <a:gd name="connsiteX12" fmla="*/ 197584 w 422781"/>
              <a:gd name="connsiteY12" fmla="*/ 1249322 h 1283070"/>
              <a:gd name="connsiteX13" fmla="*/ 203107 w 422781"/>
              <a:gd name="connsiteY13" fmla="*/ 1238890 h 1283070"/>
              <a:gd name="connsiteX14" fmla="*/ 162609 w 422781"/>
              <a:gd name="connsiteY14" fmla="*/ 1208210 h 1283070"/>
              <a:gd name="connsiteX15" fmla="*/ 125791 w 422781"/>
              <a:gd name="connsiteY15" fmla="*/ 1160348 h 1283070"/>
              <a:gd name="connsiteX16" fmla="*/ 76702 w 422781"/>
              <a:gd name="connsiteY16" fmla="*/ 1105736 h 1283070"/>
              <a:gd name="connsiteX17" fmla="*/ 346693 w 422781"/>
              <a:gd name="connsiteY17" fmla="*/ 1105736 h 1283070"/>
              <a:gd name="connsiteX18" fmla="*/ 296376 w 422781"/>
              <a:gd name="connsiteY18" fmla="*/ 1153597 h 1283070"/>
              <a:gd name="connsiteX19" fmla="*/ 128245 w 422781"/>
              <a:gd name="connsiteY19" fmla="*/ 1153597 h 1283070"/>
              <a:gd name="connsiteX20" fmla="*/ 101248 w 422781"/>
              <a:gd name="connsiteY20" fmla="*/ 1129054 h 1283070"/>
              <a:gd name="connsiteX21" fmla="*/ 76702 w 422781"/>
              <a:gd name="connsiteY21" fmla="*/ 1105736 h 1283070"/>
              <a:gd name="connsiteX22" fmla="*/ 76702 w 422781"/>
              <a:gd name="connsiteY22" fmla="*/ 1054805 h 1283070"/>
              <a:gd name="connsiteX23" fmla="*/ 346693 w 422781"/>
              <a:gd name="connsiteY23" fmla="*/ 1054805 h 1283070"/>
              <a:gd name="connsiteX24" fmla="*/ 346693 w 422781"/>
              <a:gd name="connsiteY24" fmla="*/ 1102055 h 1283070"/>
              <a:gd name="connsiteX25" fmla="*/ 76702 w 422781"/>
              <a:gd name="connsiteY25" fmla="*/ 1102055 h 1283070"/>
              <a:gd name="connsiteX26" fmla="*/ 422167 w 422781"/>
              <a:gd name="connsiteY26" fmla="*/ 1039466 h 1283070"/>
              <a:gd name="connsiteX27" fmla="*/ 422781 w 422781"/>
              <a:gd name="connsiteY27" fmla="*/ 1041306 h 1283070"/>
              <a:gd name="connsiteX28" fmla="*/ 422781 w 422781"/>
              <a:gd name="connsiteY28" fmla="*/ 1085488 h 1283070"/>
              <a:gd name="connsiteX29" fmla="*/ 306808 w 422781"/>
              <a:gd name="connsiteY29" fmla="*/ 1152984 h 1283070"/>
              <a:gd name="connsiteX30" fmla="*/ 304967 w 422781"/>
              <a:gd name="connsiteY30" fmla="*/ 1152984 h 1283070"/>
              <a:gd name="connsiteX31" fmla="*/ 355283 w 422781"/>
              <a:gd name="connsiteY31" fmla="*/ 1105736 h 1283070"/>
              <a:gd name="connsiteX32" fmla="*/ 401919 w 422781"/>
              <a:gd name="connsiteY32" fmla="*/ 1092236 h 1283070"/>
              <a:gd name="connsiteX33" fmla="*/ 401919 w 422781"/>
              <a:gd name="connsiteY33" fmla="*/ 1091623 h 1283070"/>
              <a:gd name="connsiteX34" fmla="*/ 400077 w 422781"/>
              <a:gd name="connsiteY34" fmla="*/ 1091623 h 1283070"/>
              <a:gd name="connsiteX35" fmla="*/ 350374 w 422781"/>
              <a:gd name="connsiteY35" fmla="*/ 1102055 h 1283070"/>
              <a:gd name="connsiteX36" fmla="*/ 350374 w 422781"/>
              <a:gd name="connsiteY36" fmla="*/ 1054805 h 1283070"/>
              <a:gd name="connsiteX37" fmla="*/ 422167 w 422781"/>
              <a:gd name="connsiteY37" fmla="*/ 1039466 h 1283070"/>
              <a:gd name="connsiteX38" fmla="*/ 0 w 422781"/>
              <a:gd name="connsiteY38" fmla="*/ 1039466 h 1283070"/>
              <a:gd name="connsiteX39" fmla="*/ 72407 w 422781"/>
              <a:gd name="connsiteY39" fmla="*/ 1054805 h 1283070"/>
              <a:gd name="connsiteX40" fmla="*/ 72407 w 422781"/>
              <a:gd name="connsiteY40" fmla="*/ 1100213 h 1283070"/>
              <a:gd name="connsiteX41" fmla="*/ 71793 w 422781"/>
              <a:gd name="connsiteY41" fmla="*/ 1102055 h 1283070"/>
              <a:gd name="connsiteX42" fmla="*/ 21476 w 422781"/>
              <a:gd name="connsiteY42" fmla="*/ 1091623 h 1283070"/>
              <a:gd name="connsiteX43" fmla="*/ 20863 w 422781"/>
              <a:gd name="connsiteY43" fmla="*/ 1091623 h 1283070"/>
              <a:gd name="connsiteX44" fmla="*/ 20863 w 422781"/>
              <a:gd name="connsiteY44" fmla="*/ 1092236 h 1283070"/>
              <a:gd name="connsiteX45" fmla="*/ 71793 w 422781"/>
              <a:gd name="connsiteY45" fmla="*/ 1108190 h 1283070"/>
              <a:gd name="connsiteX46" fmla="*/ 117201 w 422781"/>
              <a:gd name="connsiteY46" fmla="*/ 1152984 h 1283070"/>
              <a:gd name="connsiteX47" fmla="*/ 115973 w 422781"/>
              <a:gd name="connsiteY47" fmla="*/ 1152984 h 1283070"/>
              <a:gd name="connsiteX48" fmla="*/ 0 w 422781"/>
              <a:gd name="connsiteY48" fmla="*/ 1086714 h 1283070"/>
              <a:gd name="connsiteX49" fmla="*/ 33750 w 422781"/>
              <a:gd name="connsiteY49" fmla="*/ 555936 h 1283070"/>
              <a:gd name="connsiteX50" fmla="*/ 19637 w 422781"/>
              <a:gd name="connsiteY50" fmla="*/ 598276 h 1283070"/>
              <a:gd name="connsiteX51" fmla="*/ 13500 w 422781"/>
              <a:gd name="connsiteY51" fmla="*/ 688478 h 1283070"/>
              <a:gd name="connsiteX52" fmla="*/ 13500 w 422781"/>
              <a:gd name="connsiteY52" fmla="*/ 795860 h 1283070"/>
              <a:gd name="connsiteX53" fmla="*/ 15955 w 422781"/>
              <a:gd name="connsiteY53" fmla="*/ 811813 h 1283070"/>
              <a:gd name="connsiteX54" fmla="*/ 15955 w 422781"/>
              <a:gd name="connsiteY54" fmla="*/ 960922 h 1283070"/>
              <a:gd name="connsiteX55" fmla="*/ 19637 w 422781"/>
              <a:gd name="connsiteY55" fmla="*/ 979331 h 1283070"/>
              <a:gd name="connsiteX56" fmla="*/ 52771 w 422781"/>
              <a:gd name="connsiteY56" fmla="*/ 984854 h 1283070"/>
              <a:gd name="connsiteX57" fmla="*/ 52771 w 422781"/>
              <a:gd name="connsiteY57" fmla="*/ 983626 h 1283070"/>
              <a:gd name="connsiteX58" fmla="*/ 54612 w 422781"/>
              <a:gd name="connsiteY58" fmla="*/ 968899 h 1283070"/>
              <a:gd name="connsiteX59" fmla="*/ 54612 w 422781"/>
              <a:gd name="connsiteY59" fmla="*/ 805064 h 1283070"/>
              <a:gd name="connsiteX60" fmla="*/ 56454 w 422781"/>
              <a:gd name="connsiteY60" fmla="*/ 795246 h 1283070"/>
              <a:gd name="connsiteX61" fmla="*/ 56454 w 422781"/>
              <a:gd name="connsiteY61" fmla="*/ 646751 h 1283070"/>
              <a:gd name="connsiteX62" fmla="*/ 39885 w 422781"/>
              <a:gd name="connsiteY62" fmla="*/ 569435 h 1283070"/>
              <a:gd name="connsiteX63" fmla="*/ 35590 w 422781"/>
              <a:gd name="connsiteY63" fmla="*/ 555936 h 1283070"/>
              <a:gd name="connsiteX64" fmla="*/ 387191 w 422781"/>
              <a:gd name="connsiteY64" fmla="*/ 554096 h 1283070"/>
              <a:gd name="connsiteX65" fmla="*/ 371850 w 422781"/>
              <a:gd name="connsiteY65" fmla="*/ 594594 h 1283070"/>
              <a:gd name="connsiteX66" fmla="*/ 365101 w 422781"/>
              <a:gd name="connsiteY66" fmla="*/ 672523 h 1283070"/>
              <a:gd name="connsiteX67" fmla="*/ 365101 w 422781"/>
              <a:gd name="connsiteY67" fmla="*/ 797088 h 1283070"/>
              <a:gd name="connsiteX68" fmla="*/ 368169 w 422781"/>
              <a:gd name="connsiteY68" fmla="*/ 809974 h 1283070"/>
              <a:gd name="connsiteX69" fmla="*/ 368169 w 422781"/>
              <a:gd name="connsiteY69" fmla="*/ 968899 h 1283070"/>
              <a:gd name="connsiteX70" fmla="*/ 370011 w 422781"/>
              <a:gd name="connsiteY70" fmla="*/ 984854 h 1283070"/>
              <a:gd name="connsiteX71" fmla="*/ 404986 w 422781"/>
              <a:gd name="connsiteY71" fmla="*/ 978103 h 1283070"/>
              <a:gd name="connsiteX72" fmla="*/ 406826 w 422781"/>
              <a:gd name="connsiteY72" fmla="*/ 962150 h 1283070"/>
              <a:gd name="connsiteX73" fmla="*/ 406826 w 422781"/>
              <a:gd name="connsiteY73" fmla="*/ 804451 h 1283070"/>
              <a:gd name="connsiteX74" fmla="*/ 408668 w 422781"/>
              <a:gd name="connsiteY74" fmla="*/ 794019 h 1283070"/>
              <a:gd name="connsiteX75" fmla="*/ 408668 w 422781"/>
              <a:gd name="connsiteY75" fmla="*/ 653502 h 1283070"/>
              <a:gd name="connsiteX76" fmla="*/ 392101 w 422781"/>
              <a:gd name="connsiteY76" fmla="*/ 569435 h 1283070"/>
              <a:gd name="connsiteX77" fmla="*/ 387805 w 422781"/>
              <a:gd name="connsiteY77" fmla="*/ 554096 h 1283070"/>
              <a:gd name="connsiteX78" fmla="*/ 210470 w 422781"/>
              <a:gd name="connsiteY78" fmla="*/ 546733 h 1283070"/>
              <a:gd name="connsiteX79" fmla="*/ 160767 w 422781"/>
              <a:gd name="connsiteY79" fmla="*/ 583549 h 1283070"/>
              <a:gd name="connsiteX80" fmla="*/ 127633 w 422781"/>
              <a:gd name="connsiteY80" fmla="*/ 655955 h 1283070"/>
              <a:gd name="connsiteX81" fmla="*/ 127633 w 422781"/>
              <a:gd name="connsiteY81" fmla="*/ 797702 h 1283070"/>
              <a:gd name="connsiteX82" fmla="*/ 136223 w 422781"/>
              <a:gd name="connsiteY82" fmla="*/ 807518 h 1283070"/>
              <a:gd name="connsiteX83" fmla="*/ 134996 w 422781"/>
              <a:gd name="connsiteY83" fmla="*/ 813655 h 1283070"/>
              <a:gd name="connsiteX84" fmla="*/ 134996 w 422781"/>
              <a:gd name="connsiteY84" fmla="*/ 974422 h 1283070"/>
              <a:gd name="connsiteX85" fmla="*/ 143586 w 422781"/>
              <a:gd name="connsiteY85" fmla="*/ 987308 h 1283070"/>
              <a:gd name="connsiteX86" fmla="*/ 277354 w 422781"/>
              <a:gd name="connsiteY86" fmla="*/ 987308 h 1283070"/>
              <a:gd name="connsiteX87" fmla="*/ 285944 w 422781"/>
              <a:gd name="connsiteY87" fmla="*/ 974422 h 1283070"/>
              <a:gd name="connsiteX88" fmla="*/ 285944 w 422781"/>
              <a:gd name="connsiteY88" fmla="*/ 813655 h 1283070"/>
              <a:gd name="connsiteX89" fmla="*/ 285330 w 422781"/>
              <a:gd name="connsiteY89" fmla="*/ 808132 h 1283070"/>
              <a:gd name="connsiteX90" fmla="*/ 293922 w 422781"/>
              <a:gd name="connsiteY90" fmla="*/ 797702 h 1283070"/>
              <a:gd name="connsiteX91" fmla="*/ 293922 w 422781"/>
              <a:gd name="connsiteY91" fmla="*/ 657183 h 1283070"/>
              <a:gd name="connsiteX92" fmla="*/ 239924 w 422781"/>
              <a:gd name="connsiteY92" fmla="*/ 571891 h 1283070"/>
              <a:gd name="connsiteX93" fmla="*/ 210470 w 422781"/>
              <a:gd name="connsiteY93" fmla="*/ 546733 h 1283070"/>
              <a:gd name="connsiteX94" fmla="*/ 350374 w 422781"/>
              <a:gd name="connsiteY94" fmla="*/ 487826 h 1283070"/>
              <a:gd name="connsiteX95" fmla="*/ 422781 w 422781"/>
              <a:gd name="connsiteY95" fmla="*/ 503165 h 1283070"/>
              <a:gd name="connsiteX96" fmla="*/ 422781 w 422781"/>
              <a:gd name="connsiteY96" fmla="*/ 1035785 h 1283070"/>
              <a:gd name="connsiteX97" fmla="*/ 350374 w 422781"/>
              <a:gd name="connsiteY97" fmla="*/ 1050510 h 1283070"/>
              <a:gd name="connsiteX98" fmla="*/ 72407 w 422781"/>
              <a:gd name="connsiteY98" fmla="*/ 487826 h 1283070"/>
              <a:gd name="connsiteX99" fmla="*/ 72407 w 422781"/>
              <a:gd name="connsiteY99" fmla="*/ 1050510 h 1283070"/>
              <a:gd name="connsiteX100" fmla="*/ 0 w 422781"/>
              <a:gd name="connsiteY100" fmla="*/ 1035785 h 1283070"/>
              <a:gd name="connsiteX101" fmla="*/ 0 w 422781"/>
              <a:gd name="connsiteY101" fmla="*/ 503165 h 1283070"/>
              <a:gd name="connsiteX102" fmla="*/ 72407 w 422781"/>
              <a:gd name="connsiteY102" fmla="*/ 487826 h 1283070"/>
              <a:gd name="connsiteX103" fmla="*/ 76702 w 422781"/>
              <a:gd name="connsiteY103" fmla="*/ 487212 h 1283070"/>
              <a:gd name="connsiteX104" fmla="*/ 346693 w 422781"/>
              <a:gd name="connsiteY104" fmla="*/ 487212 h 1283070"/>
              <a:gd name="connsiteX105" fmla="*/ 346693 w 422781"/>
              <a:gd name="connsiteY105" fmla="*/ 1051738 h 1283070"/>
              <a:gd name="connsiteX106" fmla="*/ 76702 w 422781"/>
              <a:gd name="connsiteY106" fmla="*/ 1051738 h 1283070"/>
              <a:gd name="connsiteX107" fmla="*/ 350374 w 422781"/>
              <a:gd name="connsiteY107" fmla="*/ 436281 h 1283070"/>
              <a:gd name="connsiteX108" fmla="*/ 350988 w 422781"/>
              <a:gd name="connsiteY108" fmla="*/ 436281 h 1283070"/>
              <a:gd name="connsiteX109" fmla="*/ 422781 w 422781"/>
              <a:gd name="connsiteY109" fmla="*/ 451008 h 1283070"/>
              <a:gd name="connsiteX110" fmla="*/ 422781 w 422781"/>
              <a:gd name="connsiteY110" fmla="*/ 497642 h 1283070"/>
              <a:gd name="connsiteX111" fmla="*/ 422167 w 422781"/>
              <a:gd name="connsiteY111" fmla="*/ 497642 h 1283070"/>
              <a:gd name="connsiteX112" fmla="*/ 350374 w 422781"/>
              <a:gd name="connsiteY112" fmla="*/ 481689 h 1283070"/>
              <a:gd name="connsiteX113" fmla="*/ 76702 w 422781"/>
              <a:gd name="connsiteY113" fmla="*/ 436281 h 1283070"/>
              <a:gd name="connsiteX114" fmla="*/ 346693 w 422781"/>
              <a:gd name="connsiteY114" fmla="*/ 436281 h 1283070"/>
              <a:gd name="connsiteX115" fmla="*/ 346693 w 422781"/>
              <a:gd name="connsiteY115" fmla="*/ 483531 h 1283070"/>
              <a:gd name="connsiteX116" fmla="*/ 76702 w 422781"/>
              <a:gd name="connsiteY116" fmla="*/ 483531 h 1283070"/>
              <a:gd name="connsiteX117" fmla="*/ 72407 w 422781"/>
              <a:gd name="connsiteY117" fmla="*/ 436281 h 1283070"/>
              <a:gd name="connsiteX118" fmla="*/ 72407 w 422781"/>
              <a:gd name="connsiteY118" fmla="*/ 481689 h 1283070"/>
              <a:gd name="connsiteX119" fmla="*/ 0 w 422781"/>
              <a:gd name="connsiteY119" fmla="*/ 497642 h 1283070"/>
              <a:gd name="connsiteX120" fmla="*/ 0 w 422781"/>
              <a:gd name="connsiteY120" fmla="*/ 450395 h 1283070"/>
              <a:gd name="connsiteX121" fmla="*/ 117201 w 422781"/>
              <a:gd name="connsiteY121" fmla="*/ 381669 h 1283070"/>
              <a:gd name="connsiteX122" fmla="*/ 63203 w 422781"/>
              <a:gd name="connsiteY122" fmla="*/ 430758 h 1283070"/>
              <a:gd name="connsiteX123" fmla="*/ 1228 w 422781"/>
              <a:gd name="connsiteY123" fmla="*/ 447327 h 1283070"/>
              <a:gd name="connsiteX124" fmla="*/ 0 w 422781"/>
              <a:gd name="connsiteY124" fmla="*/ 447327 h 1283070"/>
              <a:gd name="connsiteX125" fmla="*/ 0 w 422781"/>
              <a:gd name="connsiteY125" fmla="*/ 446713 h 1283070"/>
              <a:gd name="connsiteX126" fmla="*/ 304967 w 422781"/>
              <a:gd name="connsiteY126" fmla="*/ 380443 h 1283070"/>
              <a:gd name="connsiteX127" fmla="*/ 422167 w 422781"/>
              <a:gd name="connsiteY127" fmla="*/ 447327 h 1283070"/>
              <a:gd name="connsiteX128" fmla="*/ 420939 w 422781"/>
              <a:gd name="connsiteY128" fmla="*/ 447327 h 1283070"/>
              <a:gd name="connsiteX129" fmla="*/ 350988 w 422781"/>
              <a:gd name="connsiteY129" fmla="*/ 426463 h 1283070"/>
              <a:gd name="connsiteX130" fmla="*/ 304967 w 422781"/>
              <a:gd name="connsiteY130" fmla="*/ 382283 h 1283070"/>
              <a:gd name="connsiteX131" fmla="*/ 125791 w 422781"/>
              <a:gd name="connsiteY131" fmla="*/ 380443 h 1283070"/>
              <a:gd name="connsiteX132" fmla="*/ 296376 w 422781"/>
              <a:gd name="connsiteY132" fmla="*/ 380443 h 1283070"/>
              <a:gd name="connsiteX133" fmla="*/ 346693 w 422781"/>
              <a:gd name="connsiteY133" fmla="*/ 428918 h 1283070"/>
              <a:gd name="connsiteX134" fmla="*/ 76702 w 422781"/>
              <a:gd name="connsiteY134" fmla="*/ 428918 h 1283070"/>
              <a:gd name="connsiteX135" fmla="*/ 76702 w 422781"/>
              <a:gd name="connsiteY135" fmla="*/ 427691 h 1283070"/>
              <a:gd name="connsiteX136" fmla="*/ 205561 w 422781"/>
              <a:gd name="connsiteY136" fmla="*/ 0 h 1283070"/>
              <a:gd name="connsiteX137" fmla="*/ 217221 w 422781"/>
              <a:gd name="connsiteY137" fmla="*/ 0 h 1283070"/>
              <a:gd name="connsiteX138" fmla="*/ 217221 w 422781"/>
              <a:gd name="connsiteY138" fmla="*/ 214153 h 1283070"/>
              <a:gd name="connsiteX139" fmla="*/ 226425 w 422781"/>
              <a:gd name="connsiteY139" fmla="*/ 227653 h 1283070"/>
              <a:gd name="connsiteX140" fmla="*/ 244834 w 422781"/>
              <a:gd name="connsiteY140" fmla="*/ 257105 h 1283070"/>
              <a:gd name="connsiteX141" fmla="*/ 224583 w 422781"/>
              <a:gd name="connsiteY141" fmla="*/ 287172 h 1283070"/>
              <a:gd name="connsiteX142" fmla="*/ 220288 w 422781"/>
              <a:gd name="connsiteY142" fmla="*/ 295763 h 1283070"/>
              <a:gd name="connsiteX143" fmla="*/ 260787 w 422781"/>
              <a:gd name="connsiteY143" fmla="*/ 325831 h 1283070"/>
              <a:gd name="connsiteX144" fmla="*/ 297604 w 422781"/>
              <a:gd name="connsiteY144" fmla="*/ 373692 h 1283070"/>
              <a:gd name="connsiteX145" fmla="*/ 125791 w 422781"/>
              <a:gd name="connsiteY145" fmla="*/ 373692 h 1283070"/>
              <a:gd name="connsiteX146" fmla="*/ 125791 w 422781"/>
              <a:gd name="connsiteY146" fmla="*/ 373079 h 1283070"/>
              <a:gd name="connsiteX147" fmla="*/ 165062 w 422781"/>
              <a:gd name="connsiteY147" fmla="*/ 323989 h 1283070"/>
              <a:gd name="connsiteX148" fmla="*/ 203107 w 422781"/>
              <a:gd name="connsiteY148" fmla="*/ 296376 h 1283070"/>
              <a:gd name="connsiteX149" fmla="*/ 203107 w 422781"/>
              <a:gd name="connsiteY149" fmla="*/ 295763 h 1283070"/>
              <a:gd name="connsiteX150" fmla="*/ 195131 w 422781"/>
              <a:gd name="connsiteY150" fmla="*/ 284105 h 1283070"/>
              <a:gd name="connsiteX151" fmla="*/ 178562 w 422781"/>
              <a:gd name="connsiteY151" fmla="*/ 255878 h 1283070"/>
              <a:gd name="connsiteX152" fmla="*/ 197584 w 422781"/>
              <a:gd name="connsiteY152" fmla="*/ 225811 h 1283070"/>
              <a:gd name="connsiteX153" fmla="*/ 205561 w 422781"/>
              <a:gd name="connsiteY153" fmla="*/ 214153 h 1283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22781" h="1283070">
                <a:moveTo>
                  <a:pt x="125791" y="1160348"/>
                </a:moveTo>
                <a:lnTo>
                  <a:pt x="297604" y="1160348"/>
                </a:lnTo>
                <a:cubicBezTo>
                  <a:pt x="297604" y="1168939"/>
                  <a:pt x="288194" y="1183052"/>
                  <a:pt x="269377" y="1202687"/>
                </a:cubicBezTo>
                <a:cubicBezTo>
                  <a:pt x="250968" y="1212913"/>
                  <a:pt x="235833" y="1223345"/>
                  <a:pt x="223969" y="1233981"/>
                </a:cubicBezTo>
                <a:cubicBezTo>
                  <a:pt x="221516" y="1236845"/>
                  <a:pt x="220288" y="1238481"/>
                  <a:pt x="220288" y="1238890"/>
                </a:cubicBezTo>
                <a:cubicBezTo>
                  <a:pt x="223969" y="1242163"/>
                  <a:pt x="225811" y="1246458"/>
                  <a:pt x="225811" y="1251776"/>
                </a:cubicBezTo>
                <a:cubicBezTo>
                  <a:pt x="223766" y="1258732"/>
                  <a:pt x="221105" y="1262208"/>
                  <a:pt x="217834" y="1262208"/>
                </a:cubicBezTo>
                <a:lnTo>
                  <a:pt x="217834" y="1274480"/>
                </a:lnTo>
                <a:cubicBezTo>
                  <a:pt x="217834" y="1280208"/>
                  <a:pt x="215379" y="1283070"/>
                  <a:pt x="210470" y="1283070"/>
                </a:cubicBezTo>
                <a:cubicBezTo>
                  <a:pt x="206789" y="1281844"/>
                  <a:pt x="204947" y="1279389"/>
                  <a:pt x="204947" y="1275707"/>
                </a:cubicBezTo>
                <a:lnTo>
                  <a:pt x="204947" y="1262208"/>
                </a:lnTo>
                <a:cubicBezTo>
                  <a:pt x="201674" y="1262208"/>
                  <a:pt x="199221" y="1258732"/>
                  <a:pt x="197584" y="1251776"/>
                </a:cubicBezTo>
                <a:lnTo>
                  <a:pt x="197584" y="1249322"/>
                </a:lnTo>
                <a:cubicBezTo>
                  <a:pt x="197584" y="1246458"/>
                  <a:pt x="199426" y="1242982"/>
                  <a:pt x="203107" y="1238890"/>
                </a:cubicBezTo>
                <a:cubicBezTo>
                  <a:pt x="187152" y="1222937"/>
                  <a:pt x="173653" y="1212710"/>
                  <a:pt x="162609" y="1208210"/>
                </a:cubicBezTo>
                <a:cubicBezTo>
                  <a:pt x="144200" y="1196346"/>
                  <a:pt x="131928" y="1180393"/>
                  <a:pt x="125791" y="1160348"/>
                </a:cubicBezTo>
                <a:close/>
                <a:moveTo>
                  <a:pt x="76702" y="1105736"/>
                </a:moveTo>
                <a:lnTo>
                  <a:pt x="346693" y="1105736"/>
                </a:lnTo>
                <a:cubicBezTo>
                  <a:pt x="337692" y="1115554"/>
                  <a:pt x="320921" y="1131507"/>
                  <a:pt x="296376" y="1153597"/>
                </a:cubicBezTo>
                <a:lnTo>
                  <a:pt x="128245" y="1153597"/>
                </a:lnTo>
                <a:cubicBezTo>
                  <a:pt x="124974" y="1153597"/>
                  <a:pt x="115973" y="1145417"/>
                  <a:pt x="101248" y="1129054"/>
                </a:cubicBezTo>
                <a:cubicBezTo>
                  <a:pt x="99201" y="1129054"/>
                  <a:pt x="91019" y="1121281"/>
                  <a:pt x="76702" y="1105736"/>
                </a:cubicBezTo>
                <a:close/>
                <a:moveTo>
                  <a:pt x="76702" y="1054805"/>
                </a:moveTo>
                <a:lnTo>
                  <a:pt x="346693" y="1054805"/>
                </a:lnTo>
                <a:lnTo>
                  <a:pt x="346693" y="1102055"/>
                </a:lnTo>
                <a:lnTo>
                  <a:pt x="76702" y="1102055"/>
                </a:lnTo>
                <a:close/>
                <a:moveTo>
                  <a:pt x="422167" y="1039466"/>
                </a:moveTo>
                <a:lnTo>
                  <a:pt x="422781" y="1041306"/>
                </a:lnTo>
                <a:lnTo>
                  <a:pt x="422781" y="1085488"/>
                </a:lnTo>
                <a:cubicBezTo>
                  <a:pt x="419508" y="1088350"/>
                  <a:pt x="380851" y="1110850"/>
                  <a:pt x="306808" y="1152984"/>
                </a:cubicBezTo>
                <a:lnTo>
                  <a:pt x="304967" y="1152984"/>
                </a:lnTo>
                <a:cubicBezTo>
                  <a:pt x="336875" y="1121486"/>
                  <a:pt x="353647" y="1105736"/>
                  <a:pt x="355283" y="1105736"/>
                </a:cubicBezTo>
                <a:cubicBezTo>
                  <a:pt x="383919" y="1096737"/>
                  <a:pt x="399463" y="1092236"/>
                  <a:pt x="401919" y="1092236"/>
                </a:cubicBezTo>
                <a:lnTo>
                  <a:pt x="401919" y="1091623"/>
                </a:lnTo>
                <a:lnTo>
                  <a:pt x="400077" y="1091623"/>
                </a:lnTo>
                <a:lnTo>
                  <a:pt x="350374" y="1102055"/>
                </a:lnTo>
                <a:lnTo>
                  <a:pt x="350374" y="1054805"/>
                </a:lnTo>
                <a:cubicBezTo>
                  <a:pt x="387600" y="1047034"/>
                  <a:pt x="411532" y="1041920"/>
                  <a:pt x="422167" y="1039466"/>
                </a:cubicBezTo>
                <a:close/>
                <a:moveTo>
                  <a:pt x="0" y="1039466"/>
                </a:moveTo>
                <a:cubicBezTo>
                  <a:pt x="20045" y="1043965"/>
                  <a:pt x="44180" y="1049079"/>
                  <a:pt x="72407" y="1054805"/>
                </a:cubicBezTo>
                <a:lnTo>
                  <a:pt x="72407" y="1100213"/>
                </a:lnTo>
                <a:lnTo>
                  <a:pt x="71793" y="1102055"/>
                </a:lnTo>
                <a:lnTo>
                  <a:pt x="21476" y="1091623"/>
                </a:lnTo>
                <a:lnTo>
                  <a:pt x="20863" y="1091623"/>
                </a:lnTo>
                <a:lnTo>
                  <a:pt x="20863" y="1092236"/>
                </a:lnTo>
                <a:cubicBezTo>
                  <a:pt x="54818" y="1100827"/>
                  <a:pt x="71793" y="1106145"/>
                  <a:pt x="71793" y="1108190"/>
                </a:cubicBezTo>
                <a:cubicBezTo>
                  <a:pt x="102065" y="1136825"/>
                  <a:pt x="117201" y="1151758"/>
                  <a:pt x="117201" y="1152984"/>
                </a:cubicBezTo>
                <a:lnTo>
                  <a:pt x="115973" y="1152984"/>
                </a:lnTo>
                <a:lnTo>
                  <a:pt x="0" y="1086714"/>
                </a:lnTo>
                <a:close/>
                <a:moveTo>
                  <a:pt x="33750" y="555936"/>
                </a:moveTo>
                <a:cubicBezTo>
                  <a:pt x="32931" y="562481"/>
                  <a:pt x="28227" y="576594"/>
                  <a:pt x="19637" y="598276"/>
                </a:cubicBezTo>
                <a:cubicBezTo>
                  <a:pt x="15545" y="612184"/>
                  <a:pt x="13500" y="642252"/>
                  <a:pt x="13500" y="688478"/>
                </a:cubicBezTo>
                <a:lnTo>
                  <a:pt x="13500" y="795860"/>
                </a:lnTo>
                <a:cubicBezTo>
                  <a:pt x="15136" y="797905"/>
                  <a:pt x="15955" y="803223"/>
                  <a:pt x="15955" y="811813"/>
                </a:cubicBezTo>
                <a:lnTo>
                  <a:pt x="15955" y="960922"/>
                </a:lnTo>
                <a:cubicBezTo>
                  <a:pt x="15955" y="973196"/>
                  <a:pt x="17181" y="979331"/>
                  <a:pt x="19637" y="979331"/>
                </a:cubicBezTo>
                <a:lnTo>
                  <a:pt x="52771" y="984854"/>
                </a:lnTo>
                <a:lnTo>
                  <a:pt x="52771" y="983626"/>
                </a:lnTo>
                <a:cubicBezTo>
                  <a:pt x="53998" y="974627"/>
                  <a:pt x="54612" y="969718"/>
                  <a:pt x="54612" y="968899"/>
                </a:cubicBezTo>
                <a:lnTo>
                  <a:pt x="54612" y="805064"/>
                </a:lnTo>
                <a:cubicBezTo>
                  <a:pt x="54612" y="804656"/>
                  <a:pt x="55226" y="801383"/>
                  <a:pt x="56454" y="795246"/>
                </a:cubicBezTo>
                <a:lnTo>
                  <a:pt x="56454" y="646751"/>
                </a:lnTo>
                <a:cubicBezTo>
                  <a:pt x="56454" y="615253"/>
                  <a:pt x="50931" y="589480"/>
                  <a:pt x="39885" y="569435"/>
                </a:cubicBezTo>
                <a:cubicBezTo>
                  <a:pt x="37840" y="564936"/>
                  <a:pt x="36409" y="560436"/>
                  <a:pt x="35590" y="555936"/>
                </a:cubicBezTo>
                <a:close/>
                <a:moveTo>
                  <a:pt x="387191" y="554096"/>
                </a:moveTo>
                <a:cubicBezTo>
                  <a:pt x="387191" y="558596"/>
                  <a:pt x="382077" y="572096"/>
                  <a:pt x="371850" y="594594"/>
                </a:cubicBezTo>
                <a:cubicBezTo>
                  <a:pt x="367352" y="611367"/>
                  <a:pt x="365101" y="637343"/>
                  <a:pt x="365101" y="672523"/>
                </a:cubicBezTo>
                <a:lnTo>
                  <a:pt x="365101" y="797088"/>
                </a:lnTo>
                <a:cubicBezTo>
                  <a:pt x="367147" y="799133"/>
                  <a:pt x="368169" y="803428"/>
                  <a:pt x="368169" y="809974"/>
                </a:cubicBezTo>
                <a:lnTo>
                  <a:pt x="368169" y="968899"/>
                </a:lnTo>
                <a:cubicBezTo>
                  <a:pt x="368169" y="970946"/>
                  <a:pt x="368783" y="976263"/>
                  <a:pt x="370011" y="984854"/>
                </a:cubicBezTo>
                <a:cubicBezTo>
                  <a:pt x="389645" y="981581"/>
                  <a:pt x="401305" y="979331"/>
                  <a:pt x="404986" y="978103"/>
                </a:cubicBezTo>
                <a:cubicBezTo>
                  <a:pt x="406214" y="969513"/>
                  <a:pt x="406826" y="964195"/>
                  <a:pt x="406826" y="962150"/>
                </a:cubicBezTo>
                <a:lnTo>
                  <a:pt x="406826" y="804451"/>
                </a:lnTo>
                <a:cubicBezTo>
                  <a:pt x="406826" y="803633"/>
                  <a:pt x="407440" y="800155"/>
                  <a:pt x="408668" y="794019"/>
                </a:cubicBezTo>
                <a:lnTo>
                  <a:pt x="408668" y="653502"/>
                </a:lnTo>
                <a:cubicBezTo>
                  <a:pt x="408668" y="620775"/>
                  <a:pt x="403145" y="592753"/>
                  <a:pt x="392101" y="569435"/>
                </a:cubicBezTo>
                <a:cubicBezTo>
                  <a:pt x="389236" y="560845"/>
                  <a:pt x="387805" y="555732"/>
                  <a:pt x="387805" y="554096"/>
                </a:cubicBezTo>
                <a:close/>
                <a:moveTo>
                  <a:pt x="210470" y="546733"/>
                </a:moveTo>
                <a:cubicBezTo>
                  <a:pt x="196562" y="561869"/>
                  <a:pt x="179995" y="574141"/>
                  <a:pt x="160767" y="583549"/>
                </a:cubicBezTo>
                <a:cubicBezTo>
                  <a:pt x="138677" y="601140"/>
                  <a:pt x="127633" y="625275"/>
                  <a:pt x="127633" y="655955"/>
                </a:cubicBezTo>
                <a:lnTo>
                  <a:pt x="127633" y="797702"/>
                </a:lnTo>
                <a:cubicBezTo>
                  <a:pt x="131314" y="797702"/>
                  <a:pt x="134178" y="800974"/>
                  <a:pt x="136223" y="807518"/>
                </a:cubicBezTo>
                <a:lnTo>
                  <a:pt x="134996" y="813655"/>
                </a:lnTo>
                <a:lnTo>
                  <a:pt x="134996" y="974422"/>
                </a:lnTo>
                <a:cubicBezTo>
                  <a:pt x="140313" y="979740"/>
                  <a:pt x="143177" y="984035"/>
                  <a:pt x="143586" y="987308"/>
                </a:cubicBezTo>
                <a:lnTo>
                  <a:pt x="277354" y="987308"/>
                </a:lnTo>
                <a:cubicBezTo>
                  <a:pt x="278173" y="984035"/>
                  <a:pt x="281035" y="979740"/>
                  <a:pt x="285944" y="974422"/>
                </a:cubicBezTo>
                <a:lnTo>
                  <a:pt x="285944" y="813655"/>
                </a:lnTo>
                <a:lnTo>
                  <a:pt x="285330" y="808132"/>
                </a:lnTo>
                <a:cubicBezTo>
                  <a:pt x="286967" y="801178"/>
                  <a:pt x="289831" y="797702"/>
                  <a:pt x="293922" y="797702"/>
                </a:cubicBezTo>
                <a:lnTo>
                  <a:pt x="293922" y="657183"/>
                </a:lnTo>
                <a:cubicBezTo>
                  <a:pt x="293922" y="616276"/>
                  <a:pt x="275922" y="587844"/>
                  <a:pt x="239924" y="571891"/>
                </a:cubicBezTo>
                <a:cubicBezTo>
                  <a:pt x="229287" y="564936"/>
                  <a:pt x="219471" y="556549"/>
                  <a:pt x="210470" y="546733"/>
                </a:cubicBezTo>
                <a:close/>
                <a:moveTo>
                  <a:pt x="350374" y="487826"/>
                </a:moveTo>
                <a:cubicBezTo>
                  <a:pt x="353647" y="487826"/>
                  <a:pt x="377782" y="492938"/>
                  <a:pt x="422781" y="503165"/>
                </a:cubicBezTo>
                <a:lnTo>
                  <a:pt x="422781" y="1035785"/>
                </a:lnTo>
                <a:cubicBezTo>
                  <a:pt x="376965" y="1045601"/>
                  <a:pt x="352830" y="1050510"/>
                  <a:pt x="350374" y="1050510"/>
                </a:cubicBezTo>
                <a:close/>
                <a:moveTo>
                  <a:pt x="72407" y="487826"/>
                </a:moveTo>
                <a:lnTo>
                  <a:pt x="72407" y="1050510"/>
                </a:lnTo>
                <a:cubicBezTo>
                  <a:pt x="69543" y="1050510"/>
                  <a:pt x="45408" y="1045601"/>
                  <a:pt x="0" y="1035785"/>
                </a:cubicBezTo>
                <a:lnTo>
                  <a:pt x="0" y="503165"/>
                </a:lnTo>
                <a:cubicBezTo>
                  <a:pt x="41727" y="493757"/>
                  <a:pt x="65862" y="488643"/>
                  <a:pt x="72407" y="487826"/>
                </a:cubicBezTo>
                <a:close/>
                <a:moveTo>
                  <a:pt x="76702" y="487212"/>
                </a:moveTo>
                <a:lnTo>
                  <a:pt x="346693" y="487212"/>
                </a:lnTo>
                <a:lnTo>
                  <a:pt x="346693" y="1051738"/>
                </a:lnTo>
                <a:lnTo>
                  <a:pt x="76702" y="1051738"/>
                </a:lnTo>
                <a:close/>
                <a:moveTo>
                  <a:pt x="350374" y="436281"/>
                </a:moveTo>
                <a:lnTo>
                  <a:pt x="350988" y="436281"/>
                </a:lnTo>
                <a:cubicBezTo>
                  <a:pt x="393123" y="444463"/>
                  <a:pt x="417053" y="449372"/>
                  <a:pt x="422781" y="451008"/>
                </a:cubicBezTo>
                <a:lnTo>
                  <a:pt x="422781" y="497642"/>
                </a:lnTo>
                <a:lnTo>
                  <a:pt x="422167" y="497642"/>
                </a:lnTo>
                <a:cubicBezTo>
                  <a:pt x="374306" y="488643"/>
                  <a:pt x="350374" y="483325"/>
                  <a:pt x="350374" y="481689"/>
                </a:cubicBezTo>
                <a:close/>
                <a:moveTo>
                  <a:pt x="76702" y="436281"/>
                </a:moveTo>
                <a:lnTo>
                  <a:pt x="346693" y="436281"/>
                </a:lnTo>
                <a:lnTo>
                  <a:pt x="346693" y="483531"/>
                </a:lnTo>
                <a:lnTo>
                  <a:pt x="76702" y="483531"/>
                </a:lnTo>
                <a:close/>
                <a:moveTo>
                  <a:pt x="72407" y="436281"/>
                </a:moveTo>
                <a:lnTo>
                  <a:pt x="72407" y="481689"/>
                </a:lnTo>
                <a:cubicBezTo>
                  <a:pt x="72407" y="483325"/>
                  <a:pt x="48272" y="488643"/>
                  <a:pt x="0" y="497642"/>
                </a:cubicBezTo>
                <a:lnTo>
                  <a:pt x="0" y="450395"/>
                </a:lnTo>
                <a:close/>
                <a:moveTo>
                  <a:pt x="117201" y="381669"/>
                </a:moveTo>
                <a:cubicBezTo>
                  <a:pt x="84884" y="414396"/>
                  <a:pt x="66884" y="430758"/>
                  <a:pt x="63203" y="430758"/>
                </a:cubicBezTo>
                <a:cubicBezTo>
                  <a:pt x="61975" y="430758"/>
                  <a:pt x="41318" y="436281"/>
                  <a:pt x="1228" y="447327"/>
                </a:cubicBezTo>
                <a:lnTo>
                  <a:pt x="0" y="447327"/>
                </a:lnTo>
                <a:lnTo>
                  <a:pt x="0" y="446713"/>
                </a:lnTo>
                <a:close/>
                <a:moveTo>
                  <a:pt x="304967" y="380443"/>
                </a:moveTo>
                <a:cubicBezTo>
                  <a:pt x="382691" y="424213"/>
                  <a:pt x="421759" y="446508"/>
                  <a:pt x="422167" y="447327"/>
                </a:cubicBezTo>
                <a:lnTo>
                  <a:pt x="420939" y="447327"/>
                </a:lnTo>
                <a:cubicBezTo>
                  <a:pt x="377168" y="435464"/>
                  <a:pt x="353852" y="428510"/>
                  <a:pt x="350988" y="426463"/>
                </a:cubicBezTo>
                <a:cubicBezTo>
                  <a:pt x="321944" y="397010"/>
                  <a:pt x="306603" y="382283"/>
                  <a:pt x="304967" y="382283"/>
                </a:cubicBezTo>
                <a:close/>
                <a:moveTo>
                  <a:pt x="125791" y="380443"/>
                </a:moveTo>
                <a:lnTo>
                  <a:pt x="296376" y="380443"/>
                </a:lnTo>
                <a:cubicBezTo>
                  <a:pt x="298012" y="380443"/>
                  <a:pt x="314785" y="396602"/>
                  <a:pt x="346693" y="428918"/>
                </a:cubicBezTo>
                <a:lnTo>
                  <a:pt x="76702" y="428918"/>
                </a:lnTo>
                <a:lnTo>
                  <a:pt x="76702" y="427691"/>
                </a:lnTo>
                <a:close/>
                <a:moveTo>
                  <a:pt x="205561" y="0"/>
                </a:moveTo>
                <a:lnTo>
                  <a:pt x="217221" y="0"/>
                </a:lnTo>
                <a:lnTo>
                  <a:pt x="217221" y="214153"/>
                </a:lnTo>
                <a:cubicBezTo>
                  <a:pt x="220493" y="214153"/>
                  <a:pt x="223561" y="218652"/>
                  <a:pt x="226425" y="227653"/>
                </a:cubicBezTo>
                <a:cubicBezTo>
                  <a:pt x="238697" y="233788"/>
                  <a:pt x="244834" y="243606"/>
                  <a:pt x="244834" y="257105"/>
                </a:cubicBezTo>
                <a:cubicBezTo>
                  <a:pt x="244834" y="268151"/>
                  <a:pt x="238083" y="278173"/>
                  <a:pt x="224583" y="287172"/>
                </a:cubicBezTo>
                <a:cubicBezTo>
                  <a:pt x="224583" y="289628"/>
                  <a:pt x="223152" y="292490"/>
                  <a:pt x="220288" y="295763"/>
                </a:cubicBezTo>
                <a:cubicBezTo>
                  <a:pt x="232969" y="309262"/>
                  <a:pt x="246468" y="319286"/>
                  <a:pt x="260787" y="325831"/>
                </a:cubicBezTo>
                <a:cubicBezTo>
                  <a:pt x="278376" y="336875"/>
                  <a:pt x="290650" y="352830"/>
                  <a:pt x="297604" y="373692"/>
                </a:cubicBezTo>
                <a:lnTo>
                  <a:pt x="125791" y="373692"/>
                </a:lnTo>
                <a:lnTo>
                  <a:pt x="125791" y="373079"/>
                </a:lnTo>
                <a:cubicBezTo>
                  <a:pt x="132745" y="352216"/>
                  <a:pt x="145836" y="335853"/>
                  <a:pt x="165062" y="323989"/>
                </a:cubicBezTo>
                <a:cubicBezTo>
                  <a:pt x="174472" y="320308"/>
                  <a:pt x="187152" y="311104"/>
                  <a:pt x="203107" y="296376"/>
                </a:cubicBezTo>
                <a:lnTo>
                  <a:pt x="203107" y="295763"/>
                </a:lnTo>
                <a:lnTo>
                  <a:pt x="195131" y="284105"/>
                </a:lnTo>
                <a:cubicBezTo>
                  <a:pt x="184085" y="277559"/>
                  <a:pt x="178562" y="268151"/>
                  <a:pt x="178562" y="255878"/>
                </a:cubicBezTo>
                <a:cubicBezTo>
                  <a:pt x="178562" y="244015"/>
                  <a:pt x="184904" y="233993"/>
                  <a:pt x="197584" y="225811"/>
                </a:cubicBezTo>
                <a:cubicBezTo>
                  <a:pt x="197584" y="220902"/>
                  <a:pt x="200243" y="217015"/>
                  <a:pt x="205561" y="214153"/>
                </a:cubicBezTo>
                <a:close/>
              </a:path>
            </a:pathLst>
          </a:custGeom>
          <a:gradFill>
            <a:gsLst>
              <a:gs pos="100000">
                <a:srgbClr val="FFC000"/>
              </a:gs>
              <a:gs pos="0">
                <a:srgbClr val="FFC000"/>
              </a:gs>
              <a:gs pos="56000">
                <a:srgbClr val="FFFF0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9" name="Freeform 88"/>
          <p:cNvSpPr/>
          <p:nvPr/>
        </p:nvSpPr>
        <p:spPr>
          <a:xfrm>
            <a:off x="7603013" y="2368354"/>
            <a:ext cx="267420" cy="811576"/>
          </a:xfrm>
          <a:custGeom>
            <a:avLst/>
            <a:gdLst>
              <a:gd name="connsiteX0" fmla="*/ 125791 w 422781"/>
              <a:gd name="connsiteY0" fmla="*/ 1160348 h 1283070"/>
              <a:gd name="connsiteX1" fmla="*/ 297604 w 422781"/>
              <a:gd name="connsiteY1" fmla="*/ 1160348 h 1283070"/>
              <a:gd name="connsiteX2" fmla="*/ 269377 w 422781"/>
              <a:gd name="connsiteY2" fmla="*/ 1202687 h 1283070"/>
              <a:gd name="connsiteX3" fmla="*/ 223969 w 422781"/>
              <a:gd name="connsiteY3" fmla="*/ 1233981 h 1283070"/>
              <a:gd name="connsiteX4" fmla="*/ 220288 w 422781"/>
              <a:gd name="connsiteY4" fmla="*/ 1238890 h 1283070"/>
              <a:gd name="connsiteX5" fmla="*/ 225811 w 422781"/>
              <a:gd name="connsiteY5" fmla="*/ 1251776 h 1283070"/>
              <a:gd name="connsiteX6" fmla="*/ 217834 w 422781"/>
              <a:gd name="connsiteY6" fmla="*/ 1262208 h 1283070"/>
              <a:gd name="connsiteX7" fmla="*/ 217834 w 422781"/>
              <a:gd name="connsiteY7" fmla="*/ 1274480 h 1283070"/>
              <a:gd name="connsiteX8" fmla="*/ 210470 w 422781"/>
              <a:gd name="connsiteY8" fmla="*/ 1283070 h 1283070"/>
              <a:gd name="connsiteX9" fmla="*/ 204947 w 422781"/>
              <a:gd name="connsiteY9" fmla="*/ 1275707 h 1283070"/>
              <a:gd name="connsiteX10" fmla="*/ 204947 w 422781"/>
              <a:gd name="connsiteY10" fmla="*/ 1262208 h 1283070"/>
              <a:gd name="connsiteX11" fmla="*/ 197584 w 422781"/>
              <a:gd name="connsiteY11" fmla="*/ 1251776 h 1283070"/>
              <a:gd name="connsiteX12" fmla="*/ 197584 w 422781"/>
              <a:gd name="connsiteY12" fmla="*/ 1249322 h 1283070"/>
              <a:gd name="connsiteX13" fmla="*/ 203107 w 422781"/>
              <a:gd name="connsiteY13" fmla="*/ 1238890 h 1283070"/>
              <a:gd name="connsiteX14" fmla="*/ 162609 w 422781"/>
              <a:gd name="connsiteY14" fmla="*/ 1208210 h 1283070"/>
              <a:gd name="connsiteX15" fmla="*/ 125791 w 422781"/>
              <a:gd name="connsiteY15" fmla="*/ 1160348 h 1283070"/>
              <a:gd name="connsiteX16" fmla="*/ 76702 w 422781"/>
              <a:gd name="connsiteY16" fmla="*/ 1105736 h 1283070"/>
              <a:gd name="connsiteX17" fmla="*/ 346693 w 422781"/>
              <a:gd name="connsiteY17" fmla="*/ 1105736 h 1283070"/>
              <a:gd name="connsiteX18" fmla="*/ 296376 w 422781"/>
              <a:gd name="connsiteY18" fmla="*/ 1153597 h 1283070"/>
              <a:gd name="connsiteX19" fmla="*/ 128245 w 422781"/>
              <a:gd name="connsiteY19" fmla="*/ 1153597 h 1283070"/>
              <a:gd name="connsiteX20" fmla="*/ 101248 w 422781"/>
              <a:gd name="connsiteY20" fmla="*/ 1129054 h 1283070"/>
              <a:gd name="connsiteX21" fmla="*/ 76702 w 422781"/>
              <a:gd name="connsiteY21" fmla="*/ 1105736 h 1283070"/>
              <a:gd name="connsiteX22" fmla="*/ 76702 w 422781"/>
              <a:gd name="connsiteY22" fmla="*/ 1054805 h 1283070"/>
              <a:gd name="connsiteX23" fmla="*/ 346693 w 422781"/>
              <a:gd name="connsiteY23" fmla="*/ 1054805 h 1283070"/>
              <a:gd name="connsiteX24" fmla="*/ 346693 w 422781"/>
              <a:gd name="connsiteY24" fmla="*/ 1102055 h 1283070"/>
              <a:gd name="connsiteX25" fmla="*/ 76702 w 422781"/>
              <a:gd name="connsiteY25" fmla="*/ 1102055 h 1283070"/>
              <a:gd name="connsiteX26" fmla="*/ 422167 w 422781"/>
              <a:gd name="connsiteY26" fmla="*/ 1039466 h 1283070"/>
              <a:gd name="connsiteX27" fmla="*/ 422781 w 422781"/>
              <a:gd name="connsiteY27" fmla="*/ 1041306 h 1283070"/>
              <a:gd name="connsiteX28" fmla="*/ 422781 w 422781"/>
              <a:gd name="connsiteY28" fmla="*/ 1085488 h 1283070"/>
              <a:gd name="connsiteX29" fmla="*/ 306808 w 422781"/>
              <a:gd name="connsiteY29" fmla="*/ 1152984 h 1283070"/>
              <a:gd name="connsiteX30" fmla="*/ 304967 w 422781"/>
              <a:gd name="connsiteY30" fmla="*/ 1152984 h 1283070"/>
              <a:gd name="connsiteX31" fmla="*/ 355283 w 422781"/>
              <a:gd name="connsiteY31" fmla="*/ 1105736 h 1283070"/>
              <a:gd name="connsiteX32" fmla="*/ 401919 w 422781"/>
              <a:gd name="connsiteY32" fmla="*/ 1092236 h 1283070"/>
              <a:gd name="connsiteX33" fmla="*/ 401919 w 422781"/>
              <a:gd name="connsiteY33" fmla="*/ 1091623 h 1283070"/>
              <a:gd name="connsiteX34" fmla="*/ 400077 w 422781"/>
              <a:gd name="connsiteY34" fmla="*/ 1091623 h 1283070"/>
              <a:gd name="connsiteX35" fmla="*/ 350374 w 422781"/>
              <a:gd name="connsiteY35" fmla="*/ 1102055 h 1283070"/>
              <a:gd name="connsiteX36" fmla="*/ 350374 w 422781"/>
              <a:gd name="connsiteY36" fmla="*/ 1054805 h 1283070"/>
              <a:gd name="connsiteX37" fmla="*/ 422167 w 422781"/>
              <a:gd name="connsiteY37" fmla="*/ 1039466 h 1283070"/>
              <a:gd name="connsiteX38" fmla="*/ 0 w 422781"/>
              <a:gd name="connsiteY38" fmla="*/ 1039466 h 1283070"/>
              <a:gd name="connsiteX39" fmla="*/ 72407 w 422781"/>
              <a:gd name="connsiteY39" fmla="*/ 1054805 h 1283070"/>
              <a:gd name="connsiteX40" fmla="*/ 72407 w 422781"/>
              <a:gd name="connsiteY40" fmla="*/ 1100213 h 1283070"/>
              <a:gd name="connsiteX41" fmla="*/ 71793 w 422781"/>
              <a:gd name="connsiteY41" fmla="*/ 1102055 h 1283070"/>
              <a:gd name="connsiteX42" fmla="*/ 21476 w 422781"/>
              <a:gd name="connsiteY42" fmla="*/ 1091623 h 1283070"/>
              <a:gd name="connsiteX43" fmla="*/ 20863 w 422781"/>
              <a:gd name="connsiteY43" fmla="*/ 1091623 h 1283070"/>
              <a:gd name="connsiteX44" fmla="*/ 20863 w 422781"/>
              <a:gd name="connsiteY44" fmla="*/ 1092236 h 1283070"/>
              <a:gd name="connsiteX45" fmla="*/ 71793 w 422781"/>
              <a:gd name="connsiteY45" fmla="*/ 1108190 h 1283070"/>
              <a:gd name="connsiteX46" fmla="*/ 117201 w 422781"/>
              <a:gd name="connsiteY46" fmla="*/ 1152984 h 1283070"/>
              <a:gd name="connsiteX47" fmla="*/ 115973 w 422781"/>
              <a:gd name="connsiteY47" fmla="*/ 1152984 h 1283070"/>
              <a:gd name="connsiteX48" fmla="*/ 0 w 422781"/>
              <a:gd name="connsiteY48" fmla="*/ 1086714 h 1283070"/>
              <a:gd name="connsiteX49" fmla="*/ 33750 w 422781"/>
              <a:gd name="connsiteY49" fmla="*/ 555936 h 1283070"/>
              <a:gd name="connsiteX50" fmla="*/ 19637 w 422781"/>
              <a:gd name="connsiteY50" fmla="*/ 598276 h 1283070"/>
              <a:gd name="connsiteX51" fmla="*/ 13500 w 422781"/>
              <a:gd name="connsiteY51" fmla="*/ 688478 h 1283070"/>
              <a:gd name="connsiteX52" fmla="*/ 13500 w 422781"/>
              <a:gd name="connsiteY52" fmla="*/ 795860 h 1283070"/>
              <a:gd name="connsiteX53" fmla="*/ 15955 w 422781"/>
              <a:gd name="connsiteY53" fmla="*/ 811813 h 1283070"/>
              <a:gd name="connsiteX54" fmla="*/ 15955 w 422781"/>
              <a:gd name="connsiteY54" fmla="*/ 960922 h 1283070"/>
              <a:gd name="connsiteX55" fmla="*/ 19637 w 422781"/>
              <a:gd name="connsiteY55" fmla="*/ 979331 h 1283070"/>
              <a:gd name="connsiteX56" fmla="*/ 52771 w 422781"/>
              <a:gd name="connsiteY56" fmla="*/ 984854 h 1283070"/>
              <a:gd name="connsiteX57" fmla="*/ 52771 w 422781"/>
              <a:gd name="connsiteY57" fmla="*/ 983626 h 1283070"/>
              <a:gd name="connsiteX58" fmla="*/ 54612 w 422781"/>
              <a:gd name="connsiteY58" fmla="*/ 968899 h 1283070"/>
              <a:gd name="connsiteX59" fmla="*/ 54612 w 422781"/>
              <a:gd name="connsiteY59" fmla="*/ 805064 h 1283070"/>
              <a:gd name="connsiteX60" fmla="*/ 56454 w 422781"/>
              <a:gd name="connsiteY60" fmla="*/ 795246 h 1283070"/>
              <a:gd name="connsiteX61" fmla="*/ 56454 w 422781"/>
              <a:gd name="connsiteY61" fmla="*/ 646751 h 1283070"/>
              <a:gd name="connsiteX62" fmla="*/ 39885 w 422781"/>
              <a:gd name="connsiteY62" fmla="*/ 569435 h 1283070"/>
              <a:gd name="connsiteX63" fmla="*/ 35590 w 422781"/>
              <a:gd name="connsiteY63" fmla="*/ 555936 h 1283070"/>
              <a:gd name="connsiteX64" fmla="*/ 387191 w 422781"/>
              <a:gd name="connsiteY64" fmla="*/ 554096 h 1283070"/>
              <a:gd name="connsiteX65" fmla="*/ 371850 w 422781"/>
              <a:gd name="connsiteY65" fmla="*/ 594594 h 1283070"/>
              <a:gd name="connsiteX66" fmla="*/ 365101 w 422781"/>
              <a:gd name="connsiteY66" fmla="*/ 672523 h 1283070"/>
              <a:gd name="connsiteX67" fmla="*/ 365101 w 422781"/>
              <a:gd name="connsiteY67" fmla="*/ 797088 h 1283070"/>
              <a:gd name="connsiteX68" fmla="*/ 368169 w 422781"/>
              <a:gd name="connsiteY68" fmla="*/ 809974 h 1283070"/>
              <a:gd name="connsiteX69" fmla="*/ 368169 w 422781"/>
              <a:gd name="connsiteY69" fmla="*/ 968899 h 1283070"/>
              <a:gd name="connsiteX70" fmla="*/ 370011 w 422781"/>
              <a:gd name="connsiteY70" fmla="*/ 984854 h 1283070"/>
              <a:gd name="connsiteX71" fmla="*/ 404986 w 422781"/>
              <a:gd name="connsiteY71" fmla="*/ 978103 h 1283070"/>
              <a:gd name="connsiteX72" fmla="*/ 406826 w 422781"/>
              <a:gd name="connsiteY72" fmla="*/ 962150 h 1283070"/>
              <a:gd name="connsiteX73" fmla="*/ 406826 w 422781"/>
              <a:gd name="connsiteY73" fmla="*/ 804451 h 1283070"/>
              <a:gd name="connsiteX74" fmla="*/ 408668 w 422781"/>
              <a:gd name="connsiteY74" fmla="*/ 794019 h 1283070"/>
              <a:gd name="connsiteX75" fmla="*/ 408668 w 422781"/>
              <a:gd name="connsiteY75" fmla="*/ 653502 h 1283070"/>
              <a:gd name="connsiteX76" fmla="*/ 392101 w 422781"/>
              <a:gd name="connsiteY76" fmla="*/ 569435 h 1283070"/>
              <a:gd name="connsiteX77" fmla="*/ 387805 w 422781"/>
              <a:gd name="connsiteY77" fmla="*/ 554096 h 1283070"/>
              <a:gd name="connsiteX78" fmla="*/ 210470 w 422781"/>
              <a:gd name="connsiteY78" fmla="*/ 546733 h 1283070"/>
              <a:gd name="connsiteX79" fmla="*/ 160767 w 422781"/>
              <a:gd name="connsiteY79" fmla="*/ 583549 h 1283070"/>
              <a:gd name="connsiteX80" fmla="*/ 127633 w 422781"/>
              <a:gd name="connsiteY80" fmla="*/ 655955 h 1283070"/>
              <a:gd name="connsiteX81" fmla="*/ 127633 w 422781"/>
              <a:gd name="connsiteY81" fmla="*/ 797702 h 1283070"/>
              <a:gd name="connsiteX82" fmla="*/ 136223 w 422781"/>
              <a:gd name="connsiteY82" fmla="*/ 807518 h 1283070"/>
              <a:gd name="connsiteX83" fmla="*/ 134996 w 422781"/>
              <a:gd name="connsiteY83" fmla="*/ 813655 h 1283070"/>
              <a:gd name="connsiteX84" fmla="*/ 134996 w 422781"/>
              <a:gd name="connsiteY84" fmla="*/ 974422 h 1283070"/>
              <a:gd name="connsiteX85" fmla="*/ 143586 w 422781"/>
              <a:gd name="connsiteY85" fmla="*/ 987308 h 1283070"/>
              <a:gd name="connsiteX86" fmla="*/ 277354 w 422781"/>
              <a:gd name="connsiteY86" fmla="*/ 987308 h 1283070"/>
              <a:gd name="connsiteX87" fmla="*/ 285944 w 422781"/>
              <a:gd name="connsiteY87" fmla="*/ 974422 h 1283070"/>
              <a:gd name="connsiteX88" fmla="*/ 285944 w 422781"/>
              <a:gd name="connsiteY88" fmla="*/ 813655 h 1283070"/>
              <a:gd name="connsiteX89" fmla="*/ 285330 w 422781"/>
              <a:gd name="connsiteY89" fmla="*/ 808132 h 1283070"/>
              <a:gd name="connsiteX90" fmla="*/ 293922 w 422781"/>
              <a:gd name="connsiteY90" fmla="*/ 797702 h 1283070"/>
              <a:gd name="connsiteX91" fmla="*/ 293922 w 422781"/>
              <a:gd name="connsiteY91" fmla="*/ 657183 h 1283070"/>
              <a:gd name="connsiteX92" fmla="*/ 239924 w 422781"/>
              <a:gd name="connsiteY92" fmla="*/ 571891 h 1283070"/>
              <a:gd name="connsiteX93" fmla="*/ 210470 w 422781"/>
              <a:gd name="connsiteY93" fmla="*/ 546733 h 1283070"/>
              <a:gd name="connsiteX94" fmla="*/ 350374 w 422781"/>
              <a:gd name="connsiteY94" fmla="*/ 487826 h 1283070"/>
              <a:gd name="connsiteX95" fmla="*/ 422781 w 422781"/>
              <a:gd name="connsiteY95" fmla="*/ 503165 h 1283070"/>
              <a:gd name="connsiteX96" fmla="*/ 422781 w 422781"/>
              <a:gd name="connsiteY96" fmla="*/ 1035785 h 1283070"/>
              <a:gd name="connsiteX97" fmla="*/ 350374 w 422781"/>
              <a:gd name="connsiteY97" fmla="*/ 1050510 h 1283070"/>
              <a:gd name="connsiteX98" fmla="*/ 72407 w 422781"/>
              <a:gd name="connsiteY98" fmla="*/ 487826 h 1283070"/>
              <a:gd name="connsiteX99" fmla="*/ 72407 w 422781"/>
              <a:gd name="connsiteY99" fmla="*/ 1050510 h 1283070"/>
              <a:gd name="connsiteX100" fmla="*/ 0 w 422781"/>
              <a:gd name="connsiteY100" fmla="*/ 1035785 h 1283070"/>
              <a:gd name="connsiteX101" fmla="*/ 0 w 422781"/>
              <a:gd name="connsiteY101" fmla="*/ 503165 h 1283070"/>
              <a:gd name="connsiteX102" fmla="*/ 72407 w 422781"/>
              <a:gd name="connsiteY102" fmla="*/ 487826 h 1283070"/>
              <a:gd name="connsiteX103" fmla="*/ 76702 w 422781"/>
              <a:gd name="connsiteY103" fmla="*/ 487212 h 1283070"/>
              <a:gd name="connsiteX104" fmla="*/ 346693 w 422781"/>
              <a:gd name="connsiteY104" fmla="*/ 487212 h 1283070"/>
              <a:gd name="connsiteX105" fmla="*/ 346693 w 422781"/>
              <a:gd name="connsiteY105" fmla="*/ 1051738 h 1283070"/>
              <a:gd name="connsiteX106" fmla="*/ 76702 w 422781"/>
              <a:gd name="connsiteY106" fmla="*/ 1051738 h 1283070"/>
              <a:gd name="connsiteX107" fmla="*/ 350374 w 422781"/>
              <a:gd name="connsiteY107" fmla="*/ 436281 h 1283070"/>
              <a:gd name="connsiteX108" fmla="*/ 350988 w 422781"/>
              <a:gd name="connsiteY108" fmla="*/ 436281 h 1283070"/>
              <a:gd name="connsiteX109" fmla="*/ 422781 w 422781"/>
              <a:gd name="connsiteY109" fmla="*/ 451008 h 1283070"/>
              <a:gd name="connsiteX110" fmla="*/ 422781 w 422781"/>
              <a:gd name="connsiteY110" fmla="*/ 497642 h 1283070"/>
              <a:gd name="connsiteX111" fmla="*/ 422167 w 422781"/>
              <a:gd name="connsiteY111" fmla="*/ 497642 h 1283070"/>
              <a:gd name="connsiteX112" fmla="*/ 350374 w 422781"/>
              <a:gd name="connsiteY112" fmla="*/ 481689 h 1283070"/>
              <a:gd name="connsiteX113" fmla="*/ 76702 w 422781"/>
              <a:gd name="connsiteY113" fmla="*/ 436281 h 1283070"/>
              <a:gd name="connsiteX114" fmla="*/ 346693 w 422781"/>
              <a:gd name="connsiteY114" fmla="*/ 436281 h 1283070"/>
              <a:gd name="connsiteX115" fmla="*/ 346693 w 422781"/>
              <a:gd name="connsiteY115" fmla="*/ 483531 h 1283070"/>
              <a:gd name="connsiteX116" fmla="*/ 76702 w 422781"/>
              <a:gd name="connsiteY116" fmla="*/ 483531 h 1283070"/>
              <a:gd name="connsiteX117" fmla="*/ 72407 w 422781"/>
              <a:gd name="connsiteY117" fmla="*/ 436281 h 1283070"/>
              <a:gd name="connsiteX118" fmla="*/ 72407 w 422781"/>
              <a:gd name="connsiteY118" fmla="*/ 481689 h 1283070"/>
              <a:gd name="connsiteX119" fmla="*/ 0 w 422781"/>
              <a:gd name="connsiteY119" fmla="*/ 497642 h 1283070"/>
              <a:gd name="connsiteX120" fmla="*/ 0 w 422781"/>
              <a:gd name="connsiteY120" fmla="*/ 450395 h 1283070"/>
              <a:gd name="connsiteX121" fmla="*/ 117201 w 422781"/>
              <a:gd name="connsiteY121" fmla="*/ 381669 h 1283070"/>
              <a:gd name="connsiteX122" fmla="*/ 63203 w 422781"/>
              <a:gd name="connsiteY122" fmla="*/ 430758 h 1283070"/>
              <a:gd name="connsiteX123" fmla="*/ 1228 w 422781"/>
              <a:gd name="connsiteY123" fmla="*/ 447327 h 1283070"/>
              <a:gd name="connsiteX124" fmla="*/ 0 w 422781"/>
              <a:gd name="connsiteY124" fmla="*/ 447327 h 1283070"/>
              <a:gd name="connsiteX125" fmla="*/ 0 w 422781"/>
              <a:gd name="connsiteY125" fmla="*/ 446713 h 1283070"/>
              <a:gd name="connsiteX126" fmla="*/ 304967 w 422781"/>
              <a:gd name="connsiteY126" fmla="*/ 380443 h 1283070"/>
              <a:gd name="connsiteX127" fmla="*/ 422167 w 422781"/>
              <a:gd name="connsiteY127" fmla="*/ 447327 h 1283070"/>
              <a:gd name="connsiteX128" fmla="*/ 420939 w 422781"/>
              <a:gd name="connsiteY128" fmla="*/ 447327 h 1283070"/>
              <a:gd name="connsiteX129" fmla="*/ 350988 w 422781"/>
              <a:gd name="connsiteY129" fmla="*/ 426463 h 1283070"/>
              <a:gd name="connsiteX130" fmla="*/ 304967 w 422781"/>
              <a:gd name="connsiteY130" fmla="*/ 382283 h 1283070"/>
              <a:gd name="connsiteX131" fmla="*/ 125791 w 422781"/>
              <a:gd name="connsiteY131" fmla="*/ 380443 h 1283070"/>
              <a:gd name="connsiteX132" fmla="*/ 296376 w 422781"/>
              <a:gd name="connsiteY132" fmla="*/ 380443 h 1283070"/>
              <a:gd name="connsiteX133" fmla="*/ 346693 w 422781"/>
              <a:gd name="connsiteY133" fmla="*/ 428918 h 1283070"/>
              <a:gd name="connsiteX134" fmla="*/ 76702 w 422781"/>
              <a:gd name="connsiteY134" fmla="*/ 428918 h 1283070"/>
              <a:gd name="connsiteX135" fmla="*/ 76702 w 422781"/>
              <a:gd name="connsiteY135" fmla="*/ 427691 h 1283070"/>
              <a:gd name="connsiteX136" fmla="*/ 205561 w 422781"/>
              <a:gd name="connsiteY136" fmla="*/ 0 h 1283070"/>
              <a:gd name="connsiteX137" fmla="*/ 217221 w 422781"/>
              <a:gd name="connsiteY137" fmla="*/ 0 h 1283070"/>
              <a:gd name="connsiteX138" fmla="*/ 217221 w 422781"/>
              <a:gd name="connsiteY138" fmla="*/ 214153 h 1283070"/>
              <a:gd name="connsiteX139" fmla="*/ 226425 w 422781"/>
              <a:gd name="connsiteY139" fmla="*/ 227653 h 1283070"/>
              <a:gd name="connsiteX140" fmla="*/ 244834 w 422781"/>
              <a:gd name="connsiteY140" fmla="*/ 257105 h 1283070"/>
              <a:gd name="connsiteX141" fmla="*/ 224583 w 422781"/>
              <a:gd name="connsiteY141" fmla="*/ 287172 h 1283070"/>
              <a:gd name="connsiteX142" fmla="*/ 220288 w 422781"/>
              <a:gd name="connsiteY142" fmla="*/ 295763 h 1283070"/>
              <a:gd name="connsiteX143" fmla="*/ 260787 w 422781"/>
              <a:gd name="connsiteY143" fmla="*/ 325831 h 1283070"/>
              <a:gd name="connsiteX144" fmla="*/ 297604 w 422781"/>
              <a:gd name="connsiteY144" fmla="*/ 373692 h 1283070"/>
              <a:gd name="connsiteX145" fmla="*/ 125791 w 422781"/>
              <a:gd name="connsiteY145" fmla="*/ 373692 h 1283070"/>
              <a:gd name="connsiteX146" fmla="*/ 125791 w 422781"/>
              <a:gd name="connsiteY146" fmla="*/ 373079 h 1283070"/>
              <a:gd name="connsiteX147" fmla="*/ 165062 w 422781"/>
              <a:gd name="connsiteY147" fmla="*/ 323989 h 1283070"/>
              <a:gd name="connsiteX148" fmla="*/ 203107 w 422781"/>
              <a:gd name="connsiteY148" fmla="*/ 296376 h 1283070"/>
              <a:gd name="connsiteX149" fmla="*/ 203107 w 422781"/>
              <a:gd name="connsiteY149" fmla="*/ 295763 h 1283070"/>
              <a:gd name="connsiteX150" fmla="*/ 195131 w 422781"/>
              <a:gd name="connsiteY150" fmla="*/ 284105 h 1283070"/>
              <a:gd name="connsiteX151" fmla="*/ 178562 w 422781"/>
              <a:gd name="connsiteY151" fmla="*/ 255878 h 1283070"/>
              <a:gd name="connsiteX152" fmla="*/ 197584 w 422781"/>
              <a:gd name="connsiteY152" fmla="*/ 225811 h 1283070"/>
              <a:gd name="connsiteX153" fmla="*/ 205561 w 422781"/>
              <a:gd name="connsiteY153" fmla="*/ 214153 h 1283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22781" h="1283070">
                <a:moveTo>
                  <a:pt x="125791" y="1160348"/>
                </a:moveTo>
                <a:lnTo>
                  <a:pt x="297604" y="1160348"/>
                </a:lnTo>
                <a:cubicBezTo>
                  <a:pt x="297604" y="1168939"/>
                  <a:pt x="288194" y="1183052"/>
                  <a:pt x="269377" y="1202687"/>
                </a:cubicBezTo>
                <a:cubicBezTo>
                  <a:pt x="250968" y="1212913"/>
                  <a:pt x="235833" y="1223345"/>
                  <a:pt x="223969" y="1233981"/>
                </a:cubicBezTo>
                <a:cubicBezTo>
                  <a:pt x="221516" y="1236845"/>
                  <a:pt x="220288" y="1238481"/>
                  <a:pt x="220288" y="1238890"/>
                </a:cubicBezTo>
                <a:cubicBezTo>
                  <a:pt x="223969" y="1242163"/>
                  <a:pt x="225811" y="1246458"/>
                  <a:pt x="225811" y="1251776"/>
                </a:cubicBezTo>
                <a:cubicBezTo>
                  <a:pt x="223766" y="1258732"/>
                  <a:pt x="221105" y="1262208"/>
                  <a:pt x="217834" y="1262208"/>
                </a:cubicBezTo>
                <a:lnTo>
                  <a:pt x="217834" y="1274480"/>
                </a:lnTo>
                <a:cubicBezTo>
                  <a:pt x="217834" y="1280208"/>
                  <a:pt x="215379" y="1283070"/>
                  <a:pt x="210470" y="1283070"/>
                </a:cubicBezTo>
                <a:cubicBezTo>
                  <a:pt x="206789" y="1281844"/>
                  <a:pt x="204947" y="1279389"/>
                  <a:pt x="204947" y="1275707"/>
                </a:cubicBezTo>
                <a:lnTo>
                  <a:pt x="204947" y="1262208"/>
                </a:lnTo>
                <a:cubicBezTo>
                  <a:pt x="201674" y="1262208"/>
                  <a:pt x="199221" y="1258732"/>
                  <a:pt x="197584" y="1251776"/>
                </a:cubicBezTo>
                <a:lnTo>
                  <a:pt x="197584" y="1249322"/>
                </a:lnTo>
                <a:cubicBezTo>
                  <a:pt x="197584" y="1246458"/>
                  <a:pt x="199426" y="1242982"/>
                  <a:pt x="203107" y="1238890"/>
                </a:cubicBezTo>
                <a:cubicBezTo>
                  <a:pt x="187152" y="1222937"/>
                  <a:pt x="173653" y="1212710"/>
                  <a:pt x="162609" y="1208210"/>
                </a:cubicBezTo>
                <a:cubicBezTo>
                  <a:pt x="144200" y="1196346"/>
                  <a:pt x="131928" y="1180393"/>
                  <a:pt x="125791" y="1160348"/>
                </a:cubicBezTo>
                <a:close/>
                <a:moveTo>
                  <a:pt x="76702" y="1105736"/>
                </a:moveTo>
                <a:lnTo>
                  <a:pt x="346693" y="1105736"/>
                </a:lnTo>
                <a:cubicBezTo>
                  <a:pt x="337692" y="1115554"/>
                  <a:pt x="320921" y="1131507"/>
                  <a:pt x="296376" y="1153597"/>
                </a:cubicBezTo>
                <a:lnTo>
                  <a:pt x="128245" y="1153597"/>
                </a:lnTo>
                <a:cubicBezTo>
                  <a:pt x="124974" y="1153597"/>
                  <a:pt x="115973" y="1145417"/>
                  <a:pt x="101248" y="1129054"/>
                </a:cubicBezTo>
                <a:cubicBezTo>
                  <a:pt x="99201" y="1129054"/>
                  <a:pt x="91019" y="1121281"/>
                  <a:pt x="76702" y="1105736"/>
                </a:cubicBezTo>
                <a:close/>
                <a:moveTo>
                  <a:pt x="76702" y="1054805"/>
                </a:moveTo>
                <a:lnTo>
                  <a:pt x="346693" y="1054805"/>
                </a:lnTo>
                <a:lnTo>
                  <a:pt x="346693" y="1102055"/>
                </a:lnTo>
                <a:lnTo>
                  <a:pt x="76702" y="1102055"/>
                </a:lnTo>
                <a:close/>
                <a:moveTo>
                  <a:pt x="422167" y="1039466"/>
                </a:moveTo>
                <a:lnTo>
                  <a:pt x="422781" y="1041306"/>
                </a:lnTo>
                <a:lnTo>
                  <a:pt x="422781" y="1085488"/>
                </a:lnTo>
                <a:cubicBezTo>
                  <a:pt x="419508" y="1088350"/>
                  <a:pt x="380851" y="1110850"/>
                  <a:pt x="306808" y="1152984"/>
                </a:cubicBezTo>
                <a:lnTo>
                  <a:pt x="304967" y="1152984"/>
                </a:lnTo>
                <a:cubicBezTo>
                  <a:pt x="336875" y="1121486"/>
                  <a:pt x="353647" y="1105736"/>
                  <a:pt x="355283" y="1105736"/>
                </a:cubicBezTo>
                <a:cubicBezTo>
                  <a:pt x="383919" y="1096737"/>
                  <a:pt x="399463" y="1092236"/>
                  <a:pt x="401919" y="1092236"/>
                </a:cubicBezTo>
                <a:lnTo>
                  <a:pt x="401919" y="1091623"/>
                </a:lnTo>
                <a:lnTo>
                  <a:pt x="400077" y="1091623"/>
                </a:lnTo>
                <a:lnTo>
                  <a:pt x="350374" y="1102055"/>
                </a:lnTo>
                <a:lnTo>
                  <a:pt x="350374" y="1054805"/>
                </a:lnTo>
                <a:cubicBezTo>
                  <a:pt x="387600" y="1047034"/>
                  <a:pt x="411532" y="1041920"/>
                  <a:pt x="422167" y="1039466"/>
                </a:cubicBezTo>
                <a:close/>
                <a:moveTo>
                  <a:pt x="0" y="1039466"/>
                </a:moveTo>
                <a:cubicBezTo>
                  <a:pt x="20045" y="1043965"/>
                  <a:pt x="44180" y="1049079"/>
                  <a:pt x="72407" y="1054805"/>
                </a:cubicBezTo>
                <a:lnTo>
                  <a:pt x="72407" y="1100213"/>
                </a:lnTo>
                <a:lnTo>
                  <a:pt x="71793" y="1102055"/>
                </a:lnTo>
                <a:lnTo>
                  <a:pt x="21476" y="1091623"/>
                </a:lnTo>
                <a:lnTo>
                  <a:pt x="20863" y="1091623"/>
                </a:lnTo>
                <a:lnTo>
                  <a:pt x="20863" y="1092236"/>
                </a:lnTo>
                <a:cubicBezTo>
                  <a:pt x="54818" y="1100827"/>
                  <a:pt x="71793" y="1106145"/>
                  <a:pt x="71793" y="1108190"/>
                </a:cubicBezTo>
                <a:cubicBezTo>
                  <a:pt x="102065" y="1136825"/>
                  <a:pt x="117201" y="1151758"/>
                  <a:pt x="117201" y="1152984"/>
                </a:cubicBezTo>
                <a:lnTo>
                  <a:pt x="115973" y="1152984"/>
                </a:lnTo>
                <a:lnTo>
                  <a:pt x="0" y="1086714"/>
                </a:lnTo>
                <a:close/>
                <a:moveTo>
                  <a:pt x="33750" y="555936"/>
                </a:moveTo>
                <a:cubicBezTo>
                  <a:pt x="32931" y="562481"/>
                  <a:pt x="28227" y="576594"/>
                  <a:pt x="19637" y="598276"/>
                </a:cubicBezTo>
                <a:cubicBezTo>
                  <a:pt x="15545" y="612184"/>
                  <a:pt x="13500" y="642252"/>
                  <a:pt x="13500" y="688478"/>
                </a:cubicBezTo>
                <a:lnTo>
                  <a:pt x="13500" y="795860"/>
                </a:lnTo>
                <a:cubicBezTo>
                  <a:pt x="15136" y="797905"/>
                  <a:pt x="15955" y="803223"/>
                  <a:pt x="15955" y="811813"/>
                </a:cubicBezTo>
                <a:lnTo>
                  <a:pt x="15955" y="960922"/>
                </a:lnTo>
                <a:cubicBezTo>
                  <a:pt x="15955" y="973196"/>
                  <a:pt x="17181" y="979331"/>
                  <a:pt x="19637" y="979331"/>
                </a:cubicBezTo>
                <a:lnTo>
                  <a:pt x="52771" y="984854"/>
                </a:lnTo>
                <a:lnTo>
                  <a:pt x="52771" y="983626"/>
                </a:lnTo>
                <a:cubicBezTo>
                  <a:pt x="53998" y="974627"/>
                  <a:pt x="54612" y="969718"/>
                  <a:pt x="54612" y="968899"/>
                </a:cubicBezTo>
                <a:lnTo>
                  <a:pt x="54612" y="805064"/>
                </a:lnTo>
                <a:cubicBezTo>
                  <a:pt x="54612" y="804656"/>
                  <a:pt x="55226" y="801383"/>
                  <a:pt x="56454" y="795246"/>
                </a:cubicBezTo>
                <a:lnTo>
                  <a:pt x="56454" y="646751"/>
                </a:lnTo>
                <a:cubicBezTo>
                  <a:pt x="56454" y="615253"/>
                  <a:pt x="50931" y="589480"/>
                  <a:pt x="39885" y="569435"/>
                </a:cubicBezTo>
                <a:cubicBezTo>
                  <a:pt x="37840" y="564936"/>
                  <a:pt x="36409" y="560436"/>
                  <a:pt x="35590" y="555936"/>
                </a:cubicBezTo>
                <a:close/>
                <a:moveTo>
                  <a:pt x="387191" y="554096"/>
                </a:moveTo>
                <a:cubicBezTo>
                  <a:pt x="387191" y="558596"/>
                  <a:pt x="382077" y="572096"/>
                  <a:pt x="371850" y="594594"/>
                </a:cubicBezTo>
                <a:cubicBezTo>
                  <a:pt x="367352" y="611367"/>
                  <a:pt x="365101" y="637343"/>
                  <a:pt x="365101" y="672523"/>
                </a:cubicBezTo>
                <a:lnTo>
                  <a:pt x="365101" y="797088"/>
                </a:lnTo>
                <a:cubicBezTo>
                  <a:pt x="367147" y="799133"/>
                  <a:pt x="368169" y="803428"/>
                  <a:pt x="368169" y="809974"/>
                </a:cubicBezTo>
                <a:lnTo>
                  <a:pt x="368169" y="968899"/>
                </a:lnTo>
                <a:cubicBezTo>
                  <a:pt x="368169" y="970946"/>
                  <a:pt x="368783" y="976263"/>
                  <a:pt x="370011" y="984854"/>
                </a:cubicBezTo>
                <a:cubicBezTo>
                  <a:pt x="389645" y="981581"/>
                  <a:pt x="401305" y="979331"/>
                  <a:pt x="404986" y="978103"/>
                </a:cubicBezTo>
                <a:cubicBezTo>
                  <a:pt x="406214" y="969513"/>
                  <a:pt x="406826" y="964195"/>
                  <a:pt x="406826" y="962150"/>
                </a:cubicBezTo>
                <a:lnTo>
                  <a:pt x="406826" y="804451"/>
                </a:lnTo>
                <a:cubicBezTo>
                  <a:pt x="406826" y="803633"/>
                  <a:pt x="407440" y="800155"/>
                  <a:pt x="408668" y="794019"/>
                </a:cubicBezTo>
                <a:lnTo>
                  <a:pt x="408668" y="653502"/>
                </a:lnTo>
                <a:cubicBezTo>
                  <a:pt x="408668" y="620775"/>
                  <a:pt x="403145" y="592753"/>
                  <a:pt x="392101" y="569435"/>
                </a:cubicBezTo>
                <a:cubicBezTo>
                  <a:pt x="389236" y="560845"/>
                  <a:pt x="387805" y="555732"/>
                  <a:pt x="387805" y="554096"/>
                </a:cubicBezTo>
                <a:close/>
                <a:moveTo>
                  <a:pt x="210470" y="546733"/>
                </a:moveTo>
                <a:cubicBezTo>
                  <a:pt x="196562" y="561869"/>
                  <a:pt x="179995" y="574141"/>
                  <a:pt x="160767" y="583549"/>
                </a:cubicBezTo>
                <a:cubicBezTo>
                  <a:pt x="138677" y="601140"/>
                  <a:pt x="127633" y="625275"/>
                  <a:pt x="127633" y="655955"/>
                </a:cubicBezTo>
                <a:lnTo>
                  <a:pt x="127633" y="797702"/>
                </a:lnTo>
                <a:cubicBezTo>
                  <a:pt x="131314" y="797702"/>
                  <a:pt x="134178" y="800974"/>
                  <a:pt x="136223" y="807518"/>
                </a:cubicBezTo>
                <a:lnTo>
                  <a:pt x="134996" y="813655"/>
                </a:lnTo>
                <a:lnTo>
                  <a:pt x="134996" y="974422"/>
                </a:lnTo>
                <a:cubicBezTo>
                  <a:pt x="140313" y="979740"/>
                  <a:pt x="143177" y="984035"/>
                  <a:pt x="143586" y="987308"/>
                </a:cubicBezTo>
                <a:lnTo>
                  <a:pt x="277354" y="987308"/>
                </a:lnTo>
                <a:cubicBezTo>
                  <a:pt x="278173" y="984035"/>
                  <a:pt x="281035" y="979740"/>
                  <a:pt x="285944" y="974422"/>
                </a:cubicBezTo>
                <a:lnTo>
                  <a:pt x="285944" y="813655"/>
                </a:lnTo>
                <a:lnTo>
                  <a:pt x="285330" y="808132"/>
                </a:lnTo>
                <a:cubicBezTo>
                  <a:pt x="286967" y="801178"/>
                  <a:pt x="289831" y="797702"/>
                  <a:pt x="293922" y="797702"/>
                </a:cubicBezTo>
                <a:lnTo>
                  <a:pt x="293922" y="657183"/>
                </a:lnTo>
                <a:cubicBezTo>
                  <a:pt x="293922" y="616276"/>
                  <a:pt x="275922" y="587844"/>
                  <a:pt x="239924" y="571891"/>
                </a:cubicBezTo>
                <a:cubicBezTo>
                  <a:pt x="229287" y="564936"/>
                  <a:pt x="219471" y="556549"/>
                  <a:pt x="210470" y="546733"/>
                </a:cubicBezTo>
                <a:close/>
                <a:moveTo>
                  <a:pt x="350374" y="487826"/>
                </a:moveTo>
                <a:cubicBezTo>
                  <a:pt x="353647" y="487826"/>
                  <a:pt x="377782" y="492938"/>
                  <a:pt x="422781" y="503165"/>
                </a:cubicBezTo>
                <a:lnTo>
                  <a:pt x="422781" y="1035785"/>
                </a:lnTo>
                <a:cubicBezTo>
                  <a:pt x="376965" y="1045601"/>
                  <a:pt x="352830" y="1050510"/>
                  <a:pt x="350374" y="1050510"/>
                </a:cubicBezTo>
                <a:close/>
                <a:moveTo>
                  <a:pt x="72407" y="487826"/>
                </a:moveTo>
                <a:lnTo>
                  <a:pt x="72407" y="1050510"/>
                </a:lnTo>
                <a:cubicBezTo>
                  <a:pt x="69543" y="1050510"/>
                  <a:pt x="45408" y="1045601"/>
                  <a:pt x="0" y="1035785"/>
                </a:cubicBezTo>
                <a:lnTo>
                  <a:pt x="0" y="503165"/>
                </a:lnTo>
                <a:cubicBezTo>
                  <a:pt x="41727" y="493757"/>
                  <a:pt x="65862" y="488643"/>
                  <a:pt x="72407" y="487826"/>
                </a:cubicBezTo>
                <a:close/>
                <a:moveTo>
                  <a:pt x="76702" y="487212"/>
                </a:moveTo>
                <a:lnTo>
                  <a:pt x="346693" y="487212"/>
                </a:lnTo>
                <a:lnTo>
                  <a:pt x="346693" y="1051738"/>
                </a:lnTo>
                <a:lnTo>
                  <a:pt x="76702" y="1051738"/>
                </a:lnTo>
                <a:close/>
                <a:moveTo>
                  <a:pt x="350374" y="436281"/>
                </a:moveTo>
                <a:lnTo>
                  <a:pt x="350988" y="436281"/>
                </a:lnTo>
                <a:cubicBezTo>
                  <a:pt x="393123" y="444463"/>
                  <a:pt x="417053" y="449372"/>
                  <a:pt x="422781" y="451008"/>
                </a:cubicBezTo>
                <a:lnTo>
                  <a:pt x="422781" y="497642"/>
                </a:lnTo>
                <a:lnTo>
                  <a:pt x="422167" y="497642"/>
                </a:lnTo>
                <a:cubicBezTo>
                  <a:pt x="374306" y="488643"/>
                  <a:pt x="350374" y="483325"/>
                  <a:pt x="350374" y="481689"/>
                </a:cubicBezTo>
                <a:close/>
                <a:moveTo>
                  <a:pt x="76702" y="436281"/>
                </a:moveTo>
                <a:lnTo>
                  <a:pt x="346693" y="436281"/>
                </a:lnTo>
                <a:lnTo>
                  <a:pt x="346693" y="483531"/>
                </a:lnTo>
                <a:lnTo>
                  <a:pt x="76702" y="483531"/>
                </a:lnTo>
                <a:close/>
                <a:moveTo>
                  <a:pt x="72407" y="436281"/>
                </a:moveTo>
                <a:lnTo>
                  <a:pt x="72407" y="481689"/>
                </a:lnTo>
                <a:cubicBezTo>
                  <a:pt x="72407" y="483325"/>
                  <a:pt x="48272" y="488643"/>
                  <a:pt x="0" y="497642"/>
                </a:cubicBezTo>
                <a:lnTo>
                  <a:pt x="0" y="450395"/>
                </a:lnTo>
                <a:close/>
                <a:moveTo>
                  <a:pt x="117201" y="381669"/>
                </a:moveTo>
                <a:cubicBezTo>
                  <a:pt x="84884" y="414396"/>
                  <a:pt x="66884" y="430758"/>
                  <a:pt x="63203" y="430758"/>
                </a:cubicBezTo>
                <a:cubicBezTo>
                  <a:pt x="61975" y="430758"/>
                  <a:pt x="41318" y="436281"/>
                  <a:pt x="1228" y="447327"/>
                </a:cubicBezTo>
                <a:lnTo>
                  <a:pt x="0" y="447327"/>
                </a:lnTo>
                <a:lnTo>
                  <a:pt x="0" y="446713"/>
                </a:lnTo>
                <a:close/>
                <a:moveTo>
                  <a:pt x="304967" y="380443"/>
                </a:moveTo>
                <a:cubicBezTo>
                  <a:pt x="382691" y="424213"/>
                  <a:pt x="421759" y="446508"/>
                  <a:pt x="422167" y="447327"/>
                </a:cubicBezTo>
                <a:lnTo>
                  <a:pt x="420939" y="447327"/>
                </a:lnTo>
                <a:cubicBezTo>
                  <a:pt x="377168" y="435464"/>
                  <a:pt x="353852" y="428510"/>
                  <a:pt x="350988" y="426463"/>
                </a:cubicBezTo>
                <a:cubicBezTo>
                  <a:pt x="321944" y="397010"/>
                  <a:pt x="306603" y="382283"/>
                  <a:pt x="304967" y="382283"/>
                </a:cubicBezTo>
                <a:close/>
                <a:moveTo>
                  <a:pt x="125791" y="380443"/>
                </a:moveTo>
                <a:lnTo>
                  <a:pt x="296376" y="380443"/>
                </a:lnTo>
                <a:cubicBezTo>
                  <a:pt x="298012" y="380443"/>
                  <a:pt x="314785" y="396602"/>
                  <a:pt x="346693" y="428918"/>
                </a:cubicBezTo>
                <a:lnTo>
                  <a:pt x="76702" y="428918"/>
                </a:lnTo>
                <a:lnTo>
                  <a:pt x="76702" y="427691"/>
                </a:lnTo>
                <a:close/>
                <a:moveTo>
                  <a:pt x="205561" y="0"/>
                </a:moveTo>
                <a:lnTo>
                  <a:pt x="217221" y="0"/>
                </a:lnTo>
                <a:lnTo>
                  <a:pt x="217221" y="214153"/>
                </a:lnTo>
                <a:cubicBezTo>
                  <a:pt x="220493" y="214153"/>
                  <a:pt x="223561" y="218652"/>
                  <a:pt x="226425" y="227653"/>
                </a:cubicBezTo>
                <a:cubicBezTo>
                  <a:pt x="238697" y="233788"/>
                  <a:pt x="244834" y="243606"/>
                  <a:pt x="244834" y="257105"/>
                </a:cubicBezTo>
                <a:cubicBezTo>
                  <a:pt x="244834" y="268151"/>
                  <a:pt x="238083" y="278173"/>
                  <a:pt x="224583" y="287172"/>
                </a:cubicBezTo>
                <a:cubicBezTo>
                  <a:pt x="224583" y="289628"/>
                  <a:pt x="223152" y="292490"/>
                  <a:pt x="220288" y="295763"/>
                </a:cubicBezTo>
                <a:cubicBezTo>
                  <a:pt x="232969" y="309262"/>
                  <a:pt x="246468" y="319286"/>
                  <a:pt x="260787" y="325831"/>
                </a:cubicBezTo>
                <a:cubicBezTo>
                  <a:pt x="278376" y="336875"/>
                  <a:pt x="290650" y="352830"/>
                  <a:pt x="297604" y="373692"/>
                </a:cubicBezTo>
                <a:lnTo>
                  <a:pt x="125791" y="373692"/>
                </a:lnTo>
                <a:lnTo>
                  <a:pt x="125791" y="373079"/>
                </a:lnTo>
                <a:cubicBezTo>
                  <a:pt x="132745" y="352216"/>
                  <a:pt x="145836" y="335853"/>
                  <a:pt x="165062" y="323989"/>
                </a:cubicBezTo>
                <a:cubicBezTo>
                  <a:pt x="174472" y="320308"/>
                  <a:pt x="187152" y="311104"/>
                  <a:pt x="203107" y="296376"/>
                </a:cubicBezTo>
                <a:lnTo>
                  <a:pt x="203107" y="295763"/>
                </a:lnTo>
                <a:lnTo>
                  <a:pt x="195131" y="284105"/>
                </a:lnTo>
                <a:cubicBezTo>
                  <a:pt x="184085" y="277559"/>
                  <a:pt x="178562" y="268151"/>
                  <a:pt x="178562" y="255878"/>
                </a:cubicBezTo>
                <a:cubicBezTo>
                  <a:pt x="178562" y="244015"/>
                  <a:pt x="184904" y="233993"/>
                  <a:pt x="197584" y="225811"/>
                </a:cubicBezTo>
                <a:cubicBezTo>
                  <a:pt x="197584" y="220902"/>
                  <a:pt x="200243" y="217015"/>
                  <a:pt x="205561" y="214153"/>
                </a:cubicBezTo>
                <a:close/>
              </a:path>
            </a:pathLst>
          </a:custGeom>
          <a:gradFill>
            <a:gsLst>
              <a:gs pos="100000">
                <a:srgbClr val="FFC000"/>
              </a:gs>
              <a:gs pos="0">
                <a:srgbClr val="FFC000"/>
              </a:gs>
              <a:gs pos="56000">
                <a:srgbClr val="FFFF0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0" name="Freeform 89"/>
          <p:cNvSpPr/>
          <p:nvPr/>
        </p:nvSpPr>
        <p:spPr>
          <a:xfrm rot="8126250">
            <a:off x="3250850" y="2064554"/>
            <a:ext cx="1361907" cy="1881311"/>
          </a:xfrm>
          <a:custGeom>
            <a:avLst/>
            <a:gdLst>
              <a:gd name="connsiteX0" fmla="*/ 1235817 w 2071008"/>
              <a:gd name="connsiteY0" fmla="*/ 1561047 h 2860850"/>
              <a:gd name="connsiteX1" fmla="*/ 1237105 w 2071008"/>
              <a:gd name="connsiteY1" fmla="*/ 1505335 h 2860850"/>
              <a:gd name="connsiteX2" fmla="*/ 1254811 w 2071008"/>
              <a:gd name="connsiteY2" fmla="*/ 1228389 h 2860850"/>
              <a:gd name="connsiteX3" fmla="*/ 1255175 w 2071008"/>
              <a:gd name="connsiteY3" fmla="*/ 1225569 h 2860850"/>
              <a:gd name="connsiteX4" fmla="*/ 1407089 w 2071008"/>
              <a:gd name="connsiteY4" fmla="*/ 1225569 h 2860850"/>
              <a:gd name="connsiteX5" fmla="*/ 1479064 w 2071008"/>
              <a:gd name="connsiteY5" fmla="*/ 1240100 h 2860850"/>
              <a:gd name="connsiteX6" fmla="*/ 1529434 w 2071008"/>
              <a:gd name="connsiteY6" fmla="*/ 1274060 h 2860850"/>
              <a:gd name="connsiteX7" fmla="*/ 1581091 w 2071008"/>
              <a:gd name="connsiteY7" fmla="*/ 1187861 h 2860850"/>
              <a:gd name="connsiteX8" fmla="*/ 1622889 w 2071008"/>
              <a:gd name="connsiteY8" fmla="*/ 454828 h 2860850"/>
              <a:gd name="connsiteX9" fmla="*/ 1743948 w 2071008"/>
              <a:gd name="connsiteY9" fmla="*/ 447952 h 2860850"/>
              <a:gd name="connsiteX10" fmla="*/ 1698055 w 2071008"/>
              <a:gd name="connsiteY10" fmla="*/ 1085716 h 2860850"/>
              <a:gd name="connsiteX11" fmla="*/ 1693730 w 2071008"/>
              <a:gd name="connsiteY11" fmla="*/ 1096373 h 2860850"/>
              <a:gd name="connsiteX12" fmla="*/ 1701871 w 2071008"/>
              <a:gd name="connsiteY12" fmla="*/ 1084535 h 2860850"/>
              <a:gd name="connsiteX13" fmla="*/ 1885844 w 2071008"/>
              <a:gd name="connsiteY13" fmla="*/ 0 h 2860850"/>
              <a:gd name="connsiteX14" fmla="*/ 2071008 w 2071008"/>
              <a:gd name="connsiteY14" fmla="*/ 11711 h 2860850"/>
              <a:gd name="connsiteX15" fmla="*/ 1640769 w 2071008"/>
              <a:gd name="connsiteY15" fmla="*/ 1254643 h 2860850"/>
              <a:gd name="connsiteX16" fmla="*/ 1556488 w 2071008"/>
              <a:gd name="connsiteY16" fmla="*/ 1307387 h 2860850"/>
              <a:gd name="connsiteX17" fmla="*/ 1577468 w 2071008"/>
              <a:gd name="connsiteY17" fmla="*/ 1338504 h 2860850"/>
              <a:gd name="connsiteX18" fmla="*/ 1591999 w 2071008"/>
              <a:gd name="connsiteY18" fmla="*/ 1410479 h 2860850"/>
              <a:gd name="connsiteX19" fmla="*/ 1591999 w 2071008"/>
              <a:gd name="connsiteY19" fmla="*/ 1551454 h 2860850"/>
              <a:gd name="connsiteX20" fmla="*/ 1551282 w 2071008"/>
              <a:gd name="connsiteY20" fmla="*/ 1552243 h 2860850"/>
              <a:gd name="connsiteX21" fmla="*/ 1347854 w 2071008"/>
              <a:gd name="connsiteY21" fmla="*/ 1557309 h 2860850"/>
              <a:gd name="connsiteX22" fmla="*/ 1238322 w 2071008"/>
              <a:gd name="connsiteY22" fmla="*/ 1952457 h 2860850"/>
              <a:gd name="connsiteX23" fmla="*/ 1233946 w 2071008"/>
              <a:gd name="connsiteY23" fmla="*/ 1725712 h 2860850"/>
              <a:gd name="connsiteX24" fmla="*/ 1234486 w 2071008"/>
              <a:gd name="connsiteY24" fmla="*/ 1634208 h 2860850"/>
              <a:gd name="connsiteX25" fmla="*/ 1274461 w 2071008"/>
              <a:gd name="connsiteY25" fmla="*/ 1634913 h 2860850"/>
              <a:gd name="connsiteX26" fmla="*/ 1583950 w 2071008"/>
              <a:gd name="connsiteY26" fmla="*/ 1652993 h 2860850"/>
              <a:gd name="connsiteX27" fmla="*/ 1591999 w 2071008"/>
              <a:gd name="connsiteY27" fmla="*/ 1654013 h 2860850"/>
              <a:gd name="connsiteX28" fmla="*/ 1591999 w 2071008"/>
              <a:gd name="connsiteY28" fmla="*/ 1943363 h 2860850"/>
              <a:gd name="connsiteX29" fmla="*/ 1521591 w 2071008"/>
              <a:gd name="connsiteY29" fmla="*/ 1944727 h 2860850"/>
              <a:gd name="connsiteX30" fmla="*/ 1318164 w 2071008"/>
              <a:gd name="connsiteY30" fmla="*/ 1949793 h 2860850"/>
              <a:gd name="connsiteX31" fmla="*/ 842108 w 2071008"/>
              <a:gd name="connsiteY31" fmla="*/ 1586705 h 2860850"/>
              <a:gd name="connsiteX32" fmla="*/ 842127 w 2071008"/>
              <a:gd name="connsiteY32" fmla="*/ 1583534 h 2860850"/>
              <a:gd name="connsiteX33" fmla="*/ 851628 w 2071008"/>
              <a:gd name="connsiteY33" fmla="*/ 1326616 h 2860850"/>
              <a:gd name="connsiteX34" fmla="*/ 859716 w 2071008"/>
              <a:gd name="connsiteY34" fmla="*/ 1225569 h 2860850"/>
              <a:gd name="connsiteX35" fmla="*/ 1152477 w 2071008"/>
              <a:gd name="connsiteY35" fmla="*/ 1225569 h 2860850"/>
              <a:gd name="connsiteX36" fmla="*/ 1153964 w 2071008"/>
              <a:gd name="connsiteY36" fmla="*/ 1299635 h 2860850"/>
              <a:gd name="connsiteX37" fmla="*/ 1159967 w 2071008"/>
              <a:gd name="connsiteY37" fmla="*/ 1523448 h 2860850"/>
              <a:gd name="connsiteX38" fmla="*/ 1161499 w 2071008"/>
              <a:gd name="connsiteY38" fmla="*/ 1564159 h 2860850"/>
              <a:gd name="connsiteX39" fmla="*/ 1128020 w 2071008"/>
              <a:gd name="connsiteY39" fmla="*/ 1565578 h 2860850"/>
              <a:gd name="connsiteX40" fmla="*/ 882650 w 2071008"/>
              <a:gd name="connsiteY40" fmla="*/ 1582316 h 2860850"/>
              <a:gd name="connsiteX41" fmla="*/ 1265759 w 2071008"/>
              <a:gd name="connsiteY41" fmla="*/ 2335006 h 2860850"/>
              <a:gd name="connsiteX42" fmla="*/ 1253284 w 2071008"/>
              <a:gd name="connsiteY42" fmla="*/ 2210579 h 2860850"/>
              <a:gd name="connsiteX43" fmla="*/ 1243682 w 2071008"/>
              <a:gd name="connsiteY43" fmla="*/ 2071614 h 2860850"/>
              <a:gd name="connsiteX44" fmla="*/ 1241648 w 2071008"/>
              <a:gd name="connsiteY44" fmla="*/ 2027342 h 2860850"/>
              <a:gd name="connsiteX45" fmla="*/ 1244770 w 2071008"/>
              <a:gd name="connsiteY45" fmla="*/ 2027397 h 2860850"/>
              <a:gd name="connsiteX46" fmla="*/ 1554260 w 2071008"/>
              <a:gd name="connsiteY46" fmla="*/ 2045477 h 2860850"/>
              <a:gd name="connsiteX47" fmla="*/ 1591999 w 2071008"/>
              <a:gd name="connsiteY47" fmla="*/ 2050257 h 2860850"/>
              <a:gd name="connsiteX48" fmla="*/ 1591999 w 2071008"/>
              <a:gd name="connsiteY48" fmla="*/ 2150096 h 2860850"/>
              <a:gd name="connsiteX49" fmla="*/ 1407089 w 2071008"/>
              <a:gd name="connsiteY49" fmla="*/ 2335006 h 2860850"/>
              <a:gd name="connsiteX50" fmla="*/ 848137 w 2071008"/>
              <a:gd name="connsiteY50" fmla="*/ 1975321 h 2860850"/>
              <a:gd name="connsiteX51" fmla="*/ 845923 w 2071008"/>
              <a:gd name="connsiteY51" fmla="*/ 1927130 h 2860850"/>
              <a:gd name="connsiteX52" fmla="*/ 841462 w 2071008"/>
              <a:gd name="connsiteY52" fmla="*/ 1696021 h 2860850"/>
              <a:gd name="connsiteX53" fmla="*/ 841800 w 2071008"/>
              <a:gd name="connsiteY53" fmla="*/ 1638865 h 2860850"/>
              <a:gd name="connsiteX54" fmla="*/ 978712 w 2071008"/>
              <a:gd name="connsiteY54" fmla="*/ 1634139 h 2860850"/>
              <a:gd name="connsiteX55" fmla="*/ 1164098 w 2071008"/>
              <a:gd name="connsiteY55" fmla="*/ 1633290 h 2860850"/>
              <a:gd name="connsiteX56" fmla="*/ 1164684 w 2071008"/>
              <a:gd name="connsiteY56" fmla="*/ 1648866 h 2860850"/>
              <a:gd name="connsiteX57" fmla="*/ 1183363 w 2071008"/>
              <a:gd name="connsiteY57" fmla="*/ 1936945 h 2860850"/>
              <a:gd name="connsiteX58" fmla="*/ 1185250 w 2071008"/>
              <a:gd name="connsiteY58" fmla="*/ 1954375 h 2860850"/>
              <a:gd name="connsiteX59" fmla="*/ 1098329 w 2071008"/>
              <a:gd name="connsiteY59" fmla="*/ 1958062 h 2860850"/>
              <a:gd name="connsiteX60" fmla="*/ 852959 w 2071008"/>
              <a:gd name="connsiteY60" fmla="*/ 1974799 h 2860850"/>
              <a:gd name="connsiteX61" fmla="*/ 482562 w 2071008"/>
              <a:gd name="connsiteY61" fmla="*/ 1650862 h 2860850"/>
              <a:gd name="connsiteX62" fmla="*/ 482562 w 2071008"/>
              <a:gd name="connsiteY62" fmla="*/ 1410479 h 2860850"/>
              <a:gd name="connsiteX63" fmla="*/ 667472 w 2071008"/>
              <a:gd name="connsiteY63" fmla="*/ 1225569 h 2860850"/>
              <a:gd name="connsiteX64" fmla="*/ 760590 w 2071008"/>
              <a:gd name="connsiteY64" fmla="*/ 1225569 h 2860850"/>
              <a:gd name="connsiteX65" fmla="*/ 761480 w 2071008"/>
              <a:gd name="connsiteY65" fmla="*/ 1269944 h 2860850"/>
              <a:gd name="connsiteX66" fmla="*/ 767484 w 2071008"/>
              <a:gd name="connsiteY66" fmla="*/ 1493758 h 2860850"/>
              <a:gd name="connsiteX67" fmla="*/ 771304 w 2071008"/>
              <a:gd name="connsiteY67" fmla="*/ 1595363 h 2860850"/>
              <a:gd name="connsiteX68" fmla="*/ 740408 w 2071008"/>
              <a:gd name="connsiteY68" fmla="*/ 1599541 h 2860850"/>
              <a:gd name="connsiteX69" fmla="*/ 522836 w 2071008"/>
              <a:gd name="connsiteY69" fmla="*/ 1641599 h 2860850"/>
              <a:gd name="connsiteX70" fmla="*/ 877224 w 2071008"/>
              <a:gd name="connsiteY70" fmla="*/ 2335006 h 2860850"/>
              <a:gd name="connsiteX71" fmla="*/ 873879 w 2071008"/>
              <a:gd name="connsiteY71" fmla="*/ 2311332 h 2860850"/>
              <a:gd name="connsiteX72" fmla="*/ 851199 w 2071008"/>
              <a:gd name="connsiteY72" fmla="*/ 2041923 h 2860850"/>
              <a:gd name="connsiteX73" fmla="*/ 850652 w 2071008"/>
              <a:gd name="connsiteY73" fmla="*/ 2030018 h 2860850"/>
              <a:gd name="connsiteX74" fmla="*/ 949022 w 2071008"/>
              <a:gd name="connsiteY74" fmla="*/ 2026623 h 2860850"/>
              <a:gd name="connsiteX75" fmla="*/ 1148913 w 2071008"/>
              <a:gd name="connsiteY75" fmla="*/ 2025707 h 2860850"/>
              <a:gd name="connsiteX76" fmla="*/ 1193462 w 2071008"/>
              <a:gd name="connsiteY76" fmla="*/ 2026493 h 2860850"/>
              <a:gd name="connsiteX77" fmla="*/ 1200588 w 2071008"/>
              <a:gd name="connsiteY77" fmla="*/ 2079185 h 2860850"/>
              <a:gd name="connsiteX78" fmla="*/ 1242646 w 2071008"/>
              <a:gd name="connsiteY78" fmla="*/ 2296757 h 2860850"/>
              <a:gd name="connsiteX79" fmla="*/ 1251443 w 2071008"/>
              <a:gd name="connsiteY79" fmla="*/ 2335006 h 2860850"/>
              <a:gd name="connsiteX80" fmla="*/ 482562 w 2071008"/>
              <a:gd name="connsiteY80" fmla="*/ 2036559 h 2860850"/>
              <a:gd name="connsiteX81" fmla="*/ 482562 w 2071008"/>
              <a:gd name="connsiteY81" fmla="*/ 1665255 h 2860850"/>
              <a:gd name="connsiteX82" fmla="*/ 558900 w 2071008"/>
              <a:gd name="connsiteY82" fmla="*/ 1656726 h 2860850"/>
              <a:gd name="connsiteX83" fmla="*/ 677667 w 2071008"/>
              <a:gd name="connsiteY83" fmla="*/ 1647012 h 2860850"/>
              <a:gd name="connsiteX84" fmla="*/ 773296 w 2071008"/>
              <a:gd name="connsiteY84" fmla="*/ 1641309 h 2860850"/>
              <a:gd name="connsiteX85" fmla="*/ 777605 w 2071008"/>
              <a:gd name="connsiteY85" fmla="*/ 1728318 h 2860850"/>
              <a:gd name="connsiteX86" fmla="*/ 790878 w 2071008"/>
              <a:gd name="connsiteY86" fmla="*/ 1907253 h 2860850"/>
              <a:gd name="connsiteX87" fmla="*/ 798826 w 2071008"/>
              <a:gd name="connsiteY87" fmla="*/ 1980661 h 2860850"/>
              <a:gd name="connsiteX88" fmla="*/ 778434 w 2071008"/>
              <a:gd name="connsiteY88" fmla="*/ 1982868 h 2860850"/>
              <a:gd name="connsiteX89" fmla="*/ 524742 w 2071008"/>
              <a:gd name="connsiteY89" fmla="*/ 2027021 h 2860850"/>
              <a:gd name="connsiteX90" fmla="*/ 0 w 2071008"/>
              <a:gd name="connsiteY90" fmla="*/ 2725271 h 2860850"/>
              <a:gd name="connsiteX91" fmla="*/ 485059 w 2071008"/>
              <a:gd name="connsiteY91" fmla="*/ 2316232 h 2860850"/>
              <a:gd name="connsiteX92" fmla="*/ 534964 w 2071008"/>
              <a:gd name="connsiteY92" fmla="*/ 2278241 h 2860850"/>
              <a:gd name="connsiteX93" fmla="*/ 534940 w 2071008"/>
              <a:gd name="connsiteY93" fmla="*/ 2278206 h 2860850"/>
              <a:gd name="connsiteX94" fmla="*/ 521270 w 2071008"/>
              <a:gd name="connsiteY94" fmla="*/ 2283124 h 2860850"/>
              <a:gd name="connsiteX95" fmla="*/ 237806 w 2071008"/>
              <a:gd name="connsiteY95" fmla="*/ 2420372 h 2860850"/>
              <a:gd name="connsiteX96" fmla="*/ 198968 w 2071008"/>
              <a:gd name="connsiteY96" fmla="*/ 2313326 h 2860850"/>
              <a:gd name="connsiteX97" fmla="*/ 518087 w 2071008"/>
              <a:gd name="connsiteY97" fmla="*/ 2272963 h 2860850"/>
              <a:gd name="connsiteX98" fmla="*/ 530756 w 2071008"/>
              <a:gd name="connsiteY98" fmla="*/ 2271999 h 2860850"/>
              <a:gd name="connsiteX99" fmla="*/ 497093 w 2071008"/>
              <a:gd name="connsiteY99" fmla="*/ 2222071 h 2860850"/>
              <a:gd name="connsiteX100" fmla="*/ 482562 w 2071008"/>
              <a:gd name="connsiteY100" fmla="*/ 2150096 h 2860850"/>
              <a:gd name="connsiteX101" fmla="*/ 482562 w 2071008"/>
              <a:gd name="connsiteY101" fmla="*/ 2054304 h 2860850"/>
              <a:gd name="connsiteX102" fmla="*/ 599718 w 2071008"/>
              <a:gd name="connsiteY102" fmla="*/ 2043063 h 2860850"/>
              <a:gd name="connsiteX103" fmla="*/ 746776 w 2071008"/>
              <a:gd name="connsiteY103" fmla="*/ 2033604 h 2860850"/>
              <a:gd name="connsiteX104" fmla="*/ 805680 w 2071008"/>
              <a:gd name="connsiteY104" fmla="*/ 2031571 h 2860850"/>
              <a:gd name="connsiteX105" fmla="*/ 808104 w 2071008"/>
              <a:gd name="connsiteY105" fmla="*/ 2049495 h 2860850"/>
              <a:gd name="connsiteX106" fmla="*/ 863452 w 2071008"/>
              <a:gd name="connsiteY106" fmla="*/ 2324851 h 2860850"/>
              <a:gd name="connsiteX107" fmla="*/ 865821 w 2071008"/>
              <a:gd name="connsiteY107" fmla="*/ 2335006 h 2860850"/>
              <a:gd name="connsiteX108" fmla="*/ 667472 w 2071008"/>
              <a:gd name="connsiteY108" fmla="*/ 2335006 h 2860850"/>
              <a:gd name="connsiteX109" fmla="*/ 595497 w 2071008"/>
              <a:gd name="connsiteY109" fmla="*/ 2320475 h 2860850"/>
              <a:gd name="connsiteX110" fmla="*/ 537814 w 2071008"/>
              <a:gd name="connsiteY110" fmla="*/ 2281584 h 2860850"/>
              <a:gd name="connsiteX111" fmla="*/ 501226 w 2071008"/>
              <a:gd name="connsiteY111" fmla="*/ 2329639 h 2860850"/>
              <a:gd name="connsiteX112" fmla="*/ 179093 w 2071008"/>
              <a:gd name="connsiteY112" fmla="*/ 2860850 h 2860850"/>
              <a:gd name="connsiteX113" fmla="*/ 0 w 2071008"/>
              <a:gd name="connsiteY113" fmla="*/ 2725271 h 286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2071008" h="2860850">
                <a:moveTo>
                  <a:pt x="1235817" y="1561047"/>
                </a:moveTo>
                <a:lnTo>
                  <a:pt x="1237105" y="1505335"/>
                </a:lnTo>
                <a:cubicBezTo>
                  <a:pt x="1240489" y="1400381"/>
                  <a:pt x="1246504" y="1305195"/>
                  <a:pt x="1254811" y="1228389"/>
                </a:cubicBezTo>
                <a:lnTo>
                  <a:pt x="1255175" y="1225569"/>
                </a:lnTo>
                <a:lnTo>
                  <a:pt x="1407089" y="1225569"/>
                </a:lnTo>
                <a:cubicBezTo>
                  <a:pt x="1432620" y="1225569"/>
                  <a:pt x="1456942" y="1230743"/>
                  <a:pt x="1479064" y="1240100"/>
                </a:cubicBezTo>
                <a:lnTo>
                  <a:pt x="1529434" y="1274060"/>
                </a:lnTo>
                <a:lnTo>
                  <a:pt x="1581091" y="1187861"/>
                </a:lnTo>
                <a:cubicBezTo>
                  <a:pt x="1701581" y="944801"/>
                  <a:pt x="1689797" y="642844"/>
                  <a:pt x="1622889" y="454828"/>
                </a:cubicBezTo>
                <a:cubicBezTo>
                  <a:pt x="1682845" y="517898"/>
                  <a:pt x="1684259" y="579073"/>
                  <a:pt x="1743948" y="447952"/>
                </a:cubicBezTo>
                <a:cubicBezTo>
                  <a:pt x="1761756" y="768350"/>
                  <a:pt x="1742297" y="959383"/>
                  <a:pt x="1698055" y="1085716"/>
                </a:cubicBezTo>
                <a:lnTo>
                  <a:pt x="1693730" y="1096373"/>
                </a:lnTo>
                <a:lnTo>
                  <a:pt x="1701871" y="1084535"/>
                </a:lnTo>
                <a:cubicBezTo>
                  <a:pt x="1917189" y="739999"/>
                  <a:pt x="1951701" y="291790"/>
                  <a:pt x="1885844" y="0"/>
                </a:cubicBezTo>
                <a:cubicBezTo>
                  <a:pt x="1965381" y="106786"/>
                  <a:pt x="1956333" y="199978"/>
                  <a:pt x="2071008" y="11711"/>
                </a:cubicBezTo>
                <a:cubicBezTo>
                  <a:pt x="2015725" y="869193"/>
                  <a:pt x="1859576" y="1103934"/>
                  <a:pt x="1640769" y="1254643"/>
                </a:cubicBezTo>
                <a:lnTo>
                  <a:pt x="1556488" y="1307387"/>
                </a:lnTo>
                <a:lnTo>
                  <a:pt x="1577468" y="1338504"/>
                </a:lnTo>
                <a:cubicBezTo>
                  <a:pt x="1586825" y="1360626"/>
                  <a:pt x="1591999" y="1384948"/>
                  <a:pt x="1591999" y="1410479"/>
                </a:cubicBezTo>
                <a:lnTo>
                  <a:pt x="1591999" y="1551454"/>
                </a:lnTo>
                <a:lnTo>
                  <a:pt x="1551282" y="1552243"/>
                </a:lnTo>
                <a:cubicBezTo>
                  <a:pt x="1477272" y="1553799"/>
                  <a:pt x="1409760" y="1555475"/>
                  <a:pt x="1347854" y="1557309"/>
                </a:cubicBezTo>
                <a:close/>
                <a:moveTo>
                  <a:pt x="1238322" y="1952457"/>
                </a:moveTo>
                <a:lnTo>
                  <a:pt x="1233946" y="1725712"/>
                </a:lnTo>
                <a:lnTo>
                  <a:pt x="1234486" y="1634208"/>
                </a:lnTo>
                <a:lnTo>
                  <a:pt x="1274461" y="1634913"/>
                </a:lnTo>
                <a:cubicBezTo>
                  <a:pt x="1391776" y="1637889"/>
                  <a:pt x="1498697" y="1644064"/>
                  <a:pt x="1583950" y="1652993"/>
                </a:cubicBezTo>
                <a:lnTo>
                  <a:pt x="1591999" y="1654013"/>
                </a:lnTo>
                <a:lnTo>
                  <a:pt x="1591999" y="1943363"/>
                </a:lnTo>
                <a:lnTo>
                  <a:pt x="1521591" y="1944727"/>
                </a:lnTo>
                <a:cubicBezTo>
                  <a:pt x="1447581" y="1946283"/>
                  <a:pt x="1380070" y="1947959"/>
                  <a:pt x="1318164" y="1949793"/>
                </a:cubicBezTo>
                <a:close/>
                <a:moveTo>
                  <a:pt x="842108" y="1586705"/>
                </a:moveTo>
                <a:lnTo>
                  <a:pt x="842127" y="1583534"/>
                </a:lnTo>
                <a:cubicBezTo>
                  <a:pt x="843453" y="1491444"/>
                  <a:pt x="846686" y="1404144"/>
                  <a:pt x="851628" y="1326616"/>
                </a:cubicBezTo>
                <a:lnTo>
                  <a:pt x="859716" y="1225569"/>
                </a:lnTo>
                <a:lnTo>
                  <a:pt x="1152477" y="1225569"/>
                </a:lnTo>
                <a:lnTo>
                  <a:pt x="1153964" y="1299635"/>
                </a:lnTo>
                <a:cubicBezTo>
                  <a:pt x="1155782" y="1382117"/>
                  <a:pt x="1157764" y="1456278"/>
                  <a:pt x="1159967" y="1523448"/>
                </a:cubicBezTo>
                <a:lnTo>
                  <a:pt x="1161499" y="1564159"/>
                </a:lnTo>
                <a:lnTo>
                  <a:pt x="1128020" y="1565578"/>
                </a:lnTo>
                <a:cubicBezTo>
                  <a:pt x="1030939" y="1570224"/>
                  <a:pt x="951527" y="1575702"/>
                  <a:pt x="882650" y="1582316"/>
                </a:cubicBezTo>
                <a:close/>
                <a:moveTo>
                  <a:pt x="1265759" y="2335006"/>
                </a:moveTo>
                <a:lnTo>
                  <a:pt x="1253284" y="2210579"/>
                </a:lnTo>
                <a:cubicBezTo>
                  <a:pt x="1249512" y="2165469"/>
                  <a:pt x="1246319" y="2118940"/>
                  <a:pt x="1243682" y="2071614"/>
                </a:cubicBezTo>
                <a:lnTo>
                  <a:pt x="1241648" y="2027342"/>
                </a:lnTo>
                <a:lnTo>
                  <a:pt x="1244770" y="2027397"/>
                </a:lnTo>
                <a:cubicBezTo>
                  <a:pt x="1362086" y="2030373"/>
                  <a:pt x="1469007" y="2036548"/>
                  <a:pt x="1554260" y="2045477"/>
                </a:cubicBezTo>
                <a:lnTo>
                  <a:pt x="1591999" y="2050257"/>
                </a:lnTo>
                <a:lnTo>
                  <a:pt x="1591999" y="2150096"/>
                </a:lnTo>
                <a:cubicBezTo>
                  <a:pt x="1591999" y="2252219"/>
                  <a:pt x="1509212" y="2335006"/>
                  <a:pt x="1407089" y="2335006"/>
                </a:cubicBezTo>
                <a:close/>
                <a:moveTo>
                  <a:pt x="848137" y="1975321"/>
                </a:moveTo>
                <a:lnTo>
                  <a:pt x="845923" y="1927130"/>
                </a:lnTo>
                <a:cubicBezTo>
                  <a:pt x="843099" y="1850007"/>
                  <a:pt x="841645" y="1772120"/>
                  <a:pt x="841462" y="1696021"/>
                </a:cubicBezTo>
                <a:lnTo>
                  <a:pt x="841800" y="1638865"/>
                </a:lnTo>
                <a:lnTo>
                  <a:pt x="978712" y="1634139"/>
                </a:lnTo>
                <a:lnTo>
                  <a:pt x="1164098" y="1633290"/>
                </a:lnTo>
                <a:lnTo>
                  <a:pt x="1164684" y="1648866"/>
                </a:lnTo>
                <a:cubicBezTo>
                  <a:pt x="1169728" y="1765751"/>
                  <a:pt x="1175804" y="1858228"/>
                  <a:pt x="1183363" y="1936945"/>
                </a:cubicBezTo>
                <a:lnTo>
                  <a:pt x="1185250" y="1954375"/>
                </a:lnTo>
                <a:lnTo>
                  <a:pt x="1098329" y="1958062"/>
                </a:lnTo>
                <a:cubicBezTo>
                  <a:pt x="1001248" y="1962707"/>
                  <a:pt x="921836" y="1968185"/>
                  <a:pt x="852959" y="1974799"/>
                </a:cubicBezTo>
                <a:close/>
                <a:moveTo>
                  <a:pt x="482562" y="1650862"/>
                </a:moveTo>
                <a:lnTo>
                  <a:pt x="482562" y="1410479"/>
                </a:lnTo>
                <a:cubicBezTo>
                  <a:pt x="482562" y="1308356"/>
                  <a:pt x="565349" y="1225569"/>
                  <a:pt x="667472" y="1225569"/>
                </a:cubicBezTo>
                <a:lnTo>
                  <a:pt x="760590" y="1225569"/>
                </a:lnTo>
                <a:lnTo>
                  <a:pt x="761480" y="1269944"/>
                </a:lnTo>
                <a:cubicBezTo>
                  <a:pt x="763298" y="1352426"/>
                  <a:pt x="765281" y="1426587"/>
                  <a:pt x="767484" y="1493758"/>
                </a:cubicBezTo>
                <a:lnTo>
                  <a:pt x="771304" y="1595363"/>
                </a:lnTo>
                <a:lnTo>
                  <a:pt x="740408" y="1599541"/>
                </a:lnTo>
                <a:cubicBezTo>
                  <a:pt x="664455" y="1610897"/>
                  <a:pt x="597568" y="1624678"/>
                  <a:pt x="522836" y="1641599"/>
                </a:cubicBezTo>
                <a:close/>
                <a:moveTo>
                  <a:pt x="877224" y="2335006"/>
                </a:moveTo>
                <a:lnTo>
                  <a:pt x="873879" y="2311332"/>
                </a:lnTo>
                <a:cubicBezTo>
                  <a:pt x="863968" y="2228040"/>
                  <a:pt x="856474" y="2136575"/>
                  <a:pt x="851199" y="2041923"/>
                </a:cubicBezTo>
                <a:lnTo>
                  <a:pt x="850652" y="2030018"/>
                </a:lnTo>
                <a:lnTo>
                  <a:pt x="949022" y="2026623"/>
                </a:lnTo>
                <a:cubicBezTo>
                  <a:pt x="1016614" y="2025329"/>
                  <a:pt x="1083815" y="2025046"/>
                  <a:pt x="1148913" y="2025707"/>
                </a:cubicBezTo>
                <a:lnTo>
                  <a:pt x="1193462" y="2026493"/>
                </a:lnTo>
                <a:lnTo>
                  <a:pt x="1200588" y="2079185"/>
                </a:lnTo>
                <a:cubicBezTo>
                  <a:pt x="1211944" y="2155138"/>
                  <a:pt x="1225725" y="2222026"/>
                  <a:pt x="1242646" y="2296757"/>
                </a:cubicBezTo>
                <a:lnTo>
                  <a:pt x="1251443" y="2335006"/>
                </a:lnTo>
                <a:close/>
                <a:moveTo>
                  <a:pt x="482562" y="2036559"/>
                </a:moveTo>
                <a:lnTo>
                  <a:pt x="482562" y="1665255"/>
                </a:lnTo>
                <a:lnTo>
                  <a:pt x="558900" y="1656726"/>
                </a:lnTo>
                <a:cubicBezTo>
                  <a:pt x="597362" y="1653043"/>
                  <a:pt x="637090" y="1649810"/>
                  <a:pt x="677667" y="1647012"/>
                </a:cubicBezTo>
                <a:lnTo>
                  <a:pt x="773296" y="1641309"/>
                </a:lnTo>
                <a:lnTo>
                  <a:pt x="777605" y="1728318"/>
                </a:lnTo>
                <a:cubicBezTo>
                  <a:pt x="781460" y="1796183"/>
                  <a:pt x="785839" y="1854776"/>
                  <a:pt x="790878" y="1907253"/>
                </a:cubicBezTo>
                <a:lnTo>
                  <a:pt x="798826" y="1980661"/>
                </a:lnTo>
                <a:lnTo>
                  <a:pt x="778434" y="1982868"/>
                </a:lnTo>
                <a:cubicBezTo>
                  <a:pt x="684133" y="1994329"/>
                  <a:pt x="607983" y="2008692"/>
                  <a:pt x="524742" y="2027021"/>
                </a:cubicBezTo>
                <a:close/>
                <a:moveTo>
                  <a:pt x="0" y="2725271"/>
                </a:moveTo>
                <a:cubicBezTo>
                  <a:pt x="282220" y="2392753"/>
                  <a:pt x="350158" y="2408985"/>
                  <a:pt x="485059" y="2316232"/>
                </a:cubicBezTo>
                <a:lnTo>
                  <a:pt x="534964" y="2278241"/>
                </a:lnTo>
                <a:lnTo>
                  <a:pt x="534940" y="2278206"/>
                </a:lnTo>
                <a:lnTo>
                  <a:pt x="521270" y="2283124"/>
                </a:lnTo>
                <a:cubicBezTo>
                  <a:pt x="429942" y="2312957"/>
                  <a:pt x="302927" y="2338981"/>
                  <a:pt x="237806" y="2420372"/>
                </a:cubicBezTo>
                <a:cubicBezTo>
                  <a:pt x="261462" y="2384072"/>
                  <a:pt x="253870" y="2321850"/>
                  <a:pt x="198968" y="2313326"/>
                </a:cubicBezTo>
                <a:cubicBezTo>
                  <a:pt x="410691" y="2249621"/>
                  <a:pt x="435125" y="2275251"/>
                  <a:pt x="518087" y="2272963"/>
                </a:cubicBezTo>
                <a:lnTo>
                  <a:pt x="530756" y="2271999"/>
                </a:lnTo>
                <a:lnTo>
                  <a:pt x="497093" y="2222071"/>
                </a:lnTo>
                <a:cubicBezTo>
                  <a:pt x="487736" y="2199949"/>
                  <a:pt x="482562" y="2175626"/>
                  <a:pt x="482562" y="2150096"/>
                </a:cubicBezTo>
                <a:lnTo>
                  <a:pt x="482562" y="2054304"/>
                </a:lnTo>
                <a:lnTo>
                  <a:pt x="599718" y="2043063"/>
                </a:lnTo>
                <a:cubicBezTo>
                  <a:pt x="647516" y="2039285"/>
                  <a:pt x="696775" y="2036141"/>
                  <a:pt x="746776" y="2033604"/>
                </a:cubicBezTo>
                <a:lnTo>
                  <a:pt x="805680" y="2031571"/>
                </a:lnTo>
                <a:lnTo>
                  <a:pt x="808104" y="2049495"/>
                </a:lnTo>
                <a:cubicBezTo>
                  <a:pt x="822299" y="2144436"/>
                  <a:pt x="840283" y="2225213"/>
                  <a:pt x="863452" y="2324851"/>
                </a:cubicBezTo>
                <a:lnTo>
                  <a:pt x="865821" y="2335006"/>
                </a:lnTo>
                <a:lnTo>
                  <a:pt x="667472" y="2335006"/>
                </a:lnTo>
                <a:cubicBezTo>
                  <a:pt x="641941" y="2335006"/>
                  <a:pt x="617619" y="2329831"/>
                  <a:pt x="595497" y="2320475"/>
                </a:cubicBezTo>
                <a:lnTo>
                  <a:pt x="537814" y="2281584"/>
                </a:lnTo>
                <a:lnTo>
                  <a:pt x="501226" y="2329639"/>
                </a:lnTo>
                <a:cubicBezTo>
                  <a:pt x="382014" y="2476970"/>
                  <a:pt x="199629" y="2656264"/>
                  <a:pt x="179093" y="2860850"/>
                </a:cubicBezTo>
                <a:cubicBezTo>
                  <a:pt x="179333" y="2775384"/>
                  <a:pt x="100037" y="2680509"/>
                  <a:pt x="0" y="27252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Freeform 90"/>
          <p:cNvSpPr/>
          <p:nvPr/>
        </p:nvSpPr>
        <p:spPr>
          <a:xfrm rot="8126250">
            <a:off x="2886261" y="2767046"/>
            <a:ext cx="759382" cy="1048995"/>
          </a:xfrm>
          <a:custGeom>
            <a:avLst/>
            <a:gdLst>
              <a:gd name="connsiteX0" fmla="*/ 1235817 w 2071008"/>
              <a:gd name="connsiteY0" fmla="*/ 1561047 h 2860850"/>
              <a:gd name="connsiteX1" fmla="*/ 1237105 w 2071008"/>
              <a:gd name="connsiteY1" fmla="*/ 1505335 h 2860850"/>
              <a:gd name="connsiteX2" fmla="*/ 1254811 w 2071008"/>
              <a:gd name="connsiteY2" fmla="*/ 1228389 h 2860850"/>
              <a:gd name="connsiteX3" fmla="*/ 1255175 w 2071008"/>
              <a:gd name="connsiteY3" fmla="*/ 1225569 h 2860850"/>
              <a:gd name="connsiteX4" fmla="*/ 1407089 w 2071008"/>
              <a:gd name="connsiteY4" fmla="*/ 1225569 h 2860850"/>
              <a:gd name="connsiteX5" fmla="*/ 1479064 w 2071008"/>
              <a:gd name="connsiteY5" fmla="*/ 1240100 h 2860850"/>
              <a:gd name="connsiteX6" fmla="*/ 1529434 w 2071008"/>
              <a:gd name="connsiteY6" fmla="*/ 1274060 h 2860850"/>
              <a:gd name="connsiteX7" fmla="*/ 1581091 w 2071008"/>
              <a:gd name="connsiteY7" fmla="*/ 1187861 h 2860850"/>
              <a:gd name="connsiteX8" fmla="*/ 1622889 w 2071008"/>
              <a:gd name="connsiteY8" fmla="*/ 454828 h 2860850"/>
              <a:gd name="connsiteX9" fmla="*/ 1743948 w 2071008"/>
              <a:gd name="connsiteY9" fmla="*/ 447952 h 2860850"/>
              <a:gd name="connsiteX10" fmla="*/ 1698055 w 2071008"/>
              <a:gd name="connsiteY10" fmla="*/ 1085716 h 2860850"/>
              <a:gd name="connsiteX11" fmla="*/ 1693730 w 2071008"/>
              <a:gd name="connsiteY11" fmla="*/ 1096373 h 2860850"/>
              <a:gd name="connsiteX12" fmla="*/ 1701871 w 2071008"/>
              <a:gd name="connsiteY12" fmla="*/ 1084535 h 2860850"/>
              <a:gd name="connsiteX13" fmla="*/ 1885844 w 2071008"/>
              <a:gd name="connsiteY13" fmla="*/ 0 h 2860850"/>
              <a:gd name="connsiteX14" fmla="*/ 2071008 w 2071008"/>
              <a:gd name="connsiteY14" fmla="*/ 11711 h 2860850"/>
              <a:gd name="connsiteX15" fmla="*/ 1640769 w 2071008"/>
              <a:gd name="connsiteY15" fmla="*/ 1254643 h 2860850"/>
              <a:gd name="connsiteX16" fmla="*/ 1556488 w 2071008"/>
              <a:gd name="connsiteY16" fmla="*/ 1307387 h 2860850"/>
              <a:gd name="connsiteX17" fmla="*/ 1577468 w 2071008"/>
              <a:gd name="connsiteY17" fmla="*/ 1338504 h 2860850"/>
              <a:gd name="connsiteX18" fmla="*/ 1591999 w 2071008"/>
              <a:gd name="connsiteY18" fmla="*/ 1410479 h 2860850"/>
              <a:gd name="connsiteX19" fmla="*/ 1591999 w 2071008"/>
              <a:gd name="connsiteY19" fmla="*/ 1551454 h 2860850"/>
              <a:gd name="connsiteX20" fmla="*/ 1551282 w 2071008"/>
              <a:gd name="connsiteY20" fmla="*/ 1552243 h 2860850"/>
              <a:gd name="connsiteX21" fmla="*/ 1347854 w 2071008"/>
              <a:gd name="connsiteY21" fmla="*/ 1557309 h 2860850"/>
              <a:gd name="connsiteX22" fmla="*/ 1238322 w 2071008"/>
              <a:gd name="connsiteY22" fmla="*/ 1952457 h 2860850"/>
              <a:gd name="connsiteX23" fmla="*/ 1233946 w 2071008"/>
              <a:gd name="connsiteY23" fmla="*/ 1725712 h 2860850"/>
              <a:gd name="connsiteX24" fmla="*/ 1234486 w 2071008"/>
              <a:gd name="connsiteY24" fmla="*/ 1634208 h 2860850"/>
              <a:gd name="connsiteX25" fmla="*/ 1274461 w 2071008"/>
              <a:gd name="connsiteY25" fmla="*/ 1634913 h 2860850"/>
              <a:gd name="connsiteX26" fmla="*/ 1583950 w 2071008"/>
              <a:gd name="connsiteY26" fmla="*/ 1652993 h 2860850"/>
              <a:gd name="connsiteX27" fmla="*/ 1591999 w 2071008"/>
              <a:gd name="connsiteY27" fmla="*/ 1654013 h 2860850"/>
              <a:gd name="connsiteX28" fmla="*/ 1591999 w 2071008"/>
              <a:gd name="connsiteY28" fmla="*/ 1943363 h 2860850"/>
              <a:gd name="connsiteX29" fmla="*/ 1521591 w 2071008"/>
              <a:gd name="connsiteY29" fmla="*/ 1944727 h 2860850"/>
              <a:gd name="connsiteX30" fmla="*/ 1318164 w 2071008"/>
              <a:gd name="connsiteY30" fmla="*/ 1949793 h 2860850"/>
              <a:gd name="connsiteX31" fmla="*/ 842108 w 2071008"/>
              <a:gd name="connsiteY31" fmla="*/ 1586705 h 2860850"/>
              <a:gd name="connsiteX32" fmla="*/ 842127 w 2071008"/>
              <a:gd name="connsiteY32" fmla="*/ 1583534 h 2860850"/>
              <a:gd name="connsiteX33" fmla="*/ 851628 w 2071008"/>
              <a:gd name="connsiteY33" fmla="*/ 1326616 h 2860850"/>
              <a:gd name="connsiteX34" fmla="*/ 859716 w 2071008"/>
              <a:gd name="connsiteY34" fmla="*/ 1225569 h 2860850"/>
              <a:gd name="connsiteX35" fmla="*/ 1152477 w 2071008"/>
              <a:gd name="connsiteY35" fmla="*/ 1225569 h 2860850"/>
              <a:gd name="connsiteX36" fmla="*/ 1153964 w 2071008"/>
              <a:gd name="connsiteY36" fmla="*/ 1299635 h 2860850"/>
              <a:gd name="connsiteX37" fmla="*/ 1159967 w 2071008"/>
              <a:gd name="connsiteY37" fmla="*/ 1523448 h 2860850"/>
              <a:gd name="connsiteX38" fmla="*/ 1161499 w 2071008"/>
              <a:gd name="connsiteY38" fmla="*/ 1564159 h 2860850"/>
              <a:gd name="connsiteX39" fmla="*/ 1128020 w 2071008"/>
              <a:gd name="connsiteY39" fmla="*/ 1565578 h 2860850"/>
              <a:gd name="connsiteX40" fmla="*/ 882650 w 2071008"/>
              <a:gd name="connsiteY40" fmla="*/ 1582316 h 2860850"/>
              <a:gd name="connsiteX41" fmla="*/ 1265759 w 2071008"/>
              <a:gd name="connsiteY41" fmla="*/ 2335006 h 2860850"/>
              <a:gd name="connsiteX42" fmla="*/ 1253284 w 2071008"/>
              <a:gd name="connsiteY42" fmla="*/ 2210579 h 2860850"/>
              <a:gd name="connsiteX43" fmla="*/ 1243682 w 2071008"/>
              <a:gd name="connsiteY43" fmla="*/ 2071614 h 2860850"/>
              <a:gd name="connsiteX44" fmla="*/ 1241648 w 2071008"/>
              <a:gd name="connsiteY44" fmla="*/ 2027342 h 2860850"/>
              <a:gd name="connsiteX45" fmla="*/ 1244770 w 2071008"/>
              <a:gd name="connsiteY45" fmla="*/ 2027397 h 2860850"/>
              <a:gd name="connsiteX46" fmla="*/ 1554260 w 2071008"/>
              <a:gd name="connsiteY46" fmla="*/ 2045477 h 2860850"/>
              <a:gd name="connsiteX47" fmla="*/ 1591999 w 2071008"/>
              <a:gd name="connsiteY47" fmla="*/ 2050257 h 2860850"/>
              <a:gd name="connsiteX48" fmla="*/ 1591999 w 2071008"/>
              <a:gd name="connsiteY48" fmla="*/ 2150096 h 2860850"/>
              <a:gd name="connsiteX49" fmla="*/ 1407089 w 2071008"/>
              <a:gd name="connsiteY49" fmla="*/ 2335006 h 2860850"/>
              <a:gd name="connsiteX50" fmla="*/ 848137 w 2071008"/>
              <a:gd name="connsiteY50" fmla="*/ 1975321 h 2860850"/>
              <a:gd name="connsiteX51" fmla="*/ 845923 w 2071008"/>
              <a:gd name="connsiteY51" fmla="*/ 1927130 h 2860850"/>
              <a:gd name="connsiteX52" fmla="*/ 841462 w 2071008"/>
              <a:gd name="connsiteY52" fmla="*/ 1696021 h 2860850"/>
              <a:gd name="connsiteX53" fmla="*/ 841800 w 2071008"/>
              <a:gd name="connsiteY53" fmla="*/ 1638865 h 2860850"/>
              <a:gd name="connsiteX54" fmla="*/ 978712 w 2071008"/>
              <a:gd name="connsiteY54" fmla="*/ 1634139 h 2860850"/>
              <a:gd name="connsiteX55" fmla="*/ 1164098 w 2071008"/>
              <a:gd name="connsiteY55" fmla="*/ 1633290 h 2860850"/>
              <a:gd name="connsiteX56" fmla="*/ 1164684 w 2071008"/>
              <a:gd name="connsiteY56" fmla="*/ 1648866 h 2860850"/>
              <a:gd name="connsiteX57" fmla="*/ 1183363 w 2071008"/>
              <a:gd name="connsiteY57" fmla="*/ 1936945 h 2860850"/>
              <a:gd name="connsiteX58" fmla="*/ 1185250 w 2071008"/>
              <a:gd name="connsiteY58" fmla="*/ 1954375 h 2860850"/>
              <a:gd name="connsiteX59" fmla="*/ 1098329 w 2071008"/>
              <a:gd name="connsiteY59" fmla="*/ 1958062 h 2860850"/>
              <a:gd name="connsiteX60" fmla="*/ 852959 w 2071008"/>
              <a:gd name="connsiteY60" fmla="*/ 1974799 h 2860850"/>
              <a:gd name="connsiteX61" fmla="*/ 482562 w 2071008"/>
              <a:gd name="connsiteY61" fmla="*/ 1650862 h 2860850"/>
              <a:gd name="connsiteX62" fmla="*/ 482562 w 2071008"/>
              <a:gd name="connsiteY62" fmla="*/ 1410479 h 2860850"/>
              <a:gd name="connsiteX63" fmla="*/ 667472 w 2071008"/>
              <a:gd name="connsiteY63" fmla="*/ 1225569 h 2860850"/>
              <a:gd name="connsiteX64" fmla="*/ 760590 w 2071008"/>
              <a:gd name="connsiteY64" fmla="*/ 1225569 h 2860850"/>
              <a:gd name="connsiteX65" fmla="*/ 761480 w 2071008"/>
              <a:gd name="connsiteY65" fmla="*/ 1269944 h 2860850"/>
              <a:gd name="connsiteX66" fmla="*/ 767484 w 2071008"/>
              <a:gd name="connsiteY66" fmla="*/ 1493758 h 2860850"/>
              <a:gd name="connsiteX67" fmla="*/ 771304 w 2071008"/>
              <a:gd name="connsiteY67" fmla="*/ 1595363 h 2860850"/>
              <a:gd name="connsiteX68" fmla="*/ 740408 w 2071008"/>
              <a:gd name="connsiteY68" fmla="*/ 1599541 h 2860850"/>
              <a:gd name="connsiteX69" fmla="*/ 522836 w 2071008"/>
              <a:gd name="connsiteY69" fmla="*/ 1641599 h 2860850"/>
              <a:gd name="connsiteX70" fmla="*/ 877224 w 2071008"/>
              <a:gd name="connsiteY70" fmla="*/ 2335006 h 2860850"/>
              <a:gd name="connsiteX71" fmla="*/ 873879 w 2071008"/>
              <a:gd name="connsiteY71" fmla="*/ 2311332 h 2860850"/>
              <a:gd name="connsiteX72" fmla="*/ 851199 w 2071008"/>
              <a:gd name="connsiteY72" fmla="*/ 2041923 h 2860850"/>
              <a:gd name="connsiteX73" fmla="*/ 850652 w 2071008"/>
              <a:gd name="connsiteY73" fmla="*/ 2030018 h 2860850"/>
              <a:gd name="connsiteX74" fmla="*/ 949022 w 2071008"/>
              <a:gd name="connsiteY74" fmla="*/ 2026623 h 2860850"/>
              <a:gd name="connsiteX75" fmla="*/ 1148913 w 2071008"/>
              <a:gd name="connsiteY75" fmla="*/ 2025707 h 2860850"/>
              <a:gd name="connsiteX76" fmla="*/ 1193462 w 2071008"/>
              <a:gd name="connsiteY76" fmla="*/ 2026493 h 2860850"/>
              <a:gd name="connsiteX77" fmla="*/ 1200588 w 2071008"/>
              <a:gd name="connsiteY77" fmla="*/ 2079185 h 2860850"/>
              <a:gd name="connsiteX78" fmla="*/ 1242646 w 2071008"/>
              <a:gd name="connsiteY78" fmla="*/ 2296757 h 2860850"/>
              <a:gd name="connsiteX79" fmla="*/ 1251443 w 2071008"/>
              <a:gd name="connsiteY79" fmla="*/ 2335006 h 2860850"/>
              <a:gd name="connsiteX80" fmla="*/ 482562 w 2071008"/>
              <a:gd name="connsiteY80" fmla="*/ 2036559 h 2860850"/>
              <a:gd name="connsiteX81" fmla="*/ 482562 w 2071008"/>
              <a:gd name="connsiteY81" fmla="*/ 1665255 h 2860850"/>
              <a:gd name="connsiteX82" fmla="*/ 558900 w 2071008"/>
              <a:gd name="connsiteY82" fmla="*/ 1656726 h 2860850"/>
              <a:gd name="connsiteX83" fmla="*/ 677667 w 2071008"/>
              <a:gd name="connsiteY83" fmla="*/ 1647012 h 2860850"/>
              <a:gd name="connsiteX84" fmla="*/ 773296 w 2071008"/>
              <a:gd name="connsiteY84" fmla="*/ 1641309 h 2860850"/>
              <a:gd name="connsiteX85" fmla="*/ 777605 w 2071008"/>
              <a:gd name="connsiteY85" fmla="*/ 1728318 h 2860850"/>
              <a:gd name="connsiteX86" fmla="*/ 790878 w 2071008"/>
              <a:gd name="connsiteY86" fmla="*/ 1907253 h 2860850"/>
              <a:gd name="connsiteX87" fmla="*/ 798826 w 2071008"/>
              <a:gd name="connsiteY87" fmla="*/ 1980661 h 2860850"/>
              <a:gd name="connsiteX88" fmla="*/ 778434 w 2071008"/>
              <a:gd name="connsiteY88" fmla="*/ 1982868 h 2860850"/>
              <a:gd name="connsiteX89" fmla="*/ 524742 w 2071008"/>
              <a:gd name="connsiteY89" fmla="*/ 2027021 h 2860850"/>
              <a:gd name="connsiteX90" fmla="*/ 0 w 2071008"/>
              <a:gd name="connsiteY90" fmla="*/ 2725271 h 2860850"/>
              <a:gd name="connsiteX91" fmla="*/ 485059 w 2071008"/>
              <a:gd name="connsiteY91" fmla="*/ 2316232 h 2860850"/>
              <a:gd name="connsiteX92" fmla="*/ 534964 w 2071008"/>
              <a:gd name="connsiteY92" fmla="*/ 2278241 h 2860850"/>
              <a:gd name="connsiteX93" fmla="*/ 534940 w 2071008"/>
              <a:gd name="connsiteY93" fmla="*/ 2278206 h 2860850"/>
              <a:gd name="connsiteX94" fmla="*/ 521270 w 2071008"/>
              <a:gd name="connsiteY94" fmla="*/ 2283124 h 2860850"/>
              <a:gd name="connsiteX95" fmla="*/ 237806 w 2071008"/>
              <a:gd name="connsiteY95" fmla="*/ 2420372 h 2860850"/>
              <a:gd name="connsiteX96" fmla="*/ 198968 w 2071008"/>
              <a:gd name="connsiteY96" fmla="*/ 2313326 h 2860850"/>
              <a:gd name="connsiteX97" fmla="*/ 518087 w 2071008"/>
              <a:gd name="connsiteY97" fmla="*/ 2272963 h 2860850"/>
              <a:gd name="connsiteX98" fmla="*/ 530756 w 2071008"/>
              <a:gd name="connsiteY98" fmla="*/ 2271999 h 2860850"/>
              <a:gd name="connsiteX99" fmla="*/ 497093 w 2071008"/>
              <a:gd name="connsiteY99" fmla="*/ 2222071 h 2860850"/>
              <a:gd name="connsiteX100" fmla="*/ 482562 w 2071008"/>
              <a:gd name="connsiteY100" fmla="*/ 2150096 h 2860850"/>
              <a:gd name="connsiteX101" fmla="*/ 482562 w 2071008"/>
              <a:gd name="connsiteY101" fmla="*/ 2054304 h 2860850"/>
              <a:gd name="connsiteX102" fmla="*/ 599718 w 2071008"/>
              <a:gd name="connsiteY102" fmla="*/ 2043063 h 2860850"/>
              <a:gd name="connsiteX103" fmla="*/ 746776 w 2071008"/>
              <a:gd name="connsiteY103" fmla="*/ 2033604 h 2860850"/>
              <a:gd name="connsiteX104" fmla="*/ 805680 w 2071008"/>
              <a:gd name="connsiteY104" fmla="*/ 2031571 h 2860850"/>
              <a:gd name="connsiteX105" fmla="*/ 808104 w 2071008"/>
              <a:gd name="connsiteY105" fmla="*/ 2049495 h 2860850"/>
              <a:gd name="connsiteX106" fmla="*/ 863452 w 2071008"/>
              <a:gd name="connsiteY106" fmla="*/ 2324851 h 2860850"/>
              <a:gd name="connsiteX107" fmla="*/ 865821 w 2071008"/>
              <a:gd name="connsiteY107" fmla="*/ 2335006 h 2860850"/>
              <a:gd name="connsiteX108" fmla="*/ 667472 w 2071008"/>
              <a:gd name="connsiteY108" fmla="*/ 2335006 h 2860850"/>
              <a:gd name="connsiteX109" fmla="*/ 595497 w 2071008"/>
              <a:gd name="connsiteY109" fmla="*/ 2320475 h 2860850"/>
              <a:gd name="connsiteX110" fmla="*/ 537814 w 2071008"/>
              <a:gd name="connsiteY110" fmla="*/ 2281584 h 2860850"/>
              <a:gd name="connsiteX111" fmla="*/ 501226 w 2071008"/>
              <a:gd name="connsiteY111" fmla="*/ 2329639 h 2860850"/>
              <a:gd name="connsiteX112" fmla="*/ 179093 w 2071008"/>
              <a:gd name="connsiteY112" fmla="*/ 2860850 h 2860850"/>
              <a:gd name="connsiteX113" fmla="*/ 0 w 2071008"/>
              <a:gd name="connsiteY113" fmla="*/ 2725271 h 286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2071008" h="2860850">
                <a:moveTo>
                  <a:pt x="1235817" y="1561047"/>
                </a:moveTo>
                <a:lnTo>
                  <a:pt x="1237105" y="1505335"/>
                </a:lnTo>
                <a:cubicBezTo>
                  <a:pt x="1240489" y="1400381"/>
                  <a:pt x="1246504" y="1305195"/>
                  <a:pt x="1254811" y="1228389"/>
                </a:cubicBezTo>
                <a:lnTo>
                  <a:pt x="1255175" y="1225569"/>
                </a:lnTo>
                <a:lnTo>
                  <a:pt x="1407089" y="1225569"/>
                </a:lnTo>
                <a:cubicBezTo>
                  <a:pt x="1432620" y="1225569"/>
                  <a:pt x="1456942" y="1230743"/>
                  <a:pt x="1479064" y="1240100"/>
                </a:cubicBezTo>
                <a:lnTo>
                  <a:pt x="1529434" y="1274060"/>
                </a:lnTo>
                <a:lnTo>
                  <a:pt x="1581091" y="1187861"/>
                </a:lnTo>
                <a:cubicBezTo>
                  <a:pt x="1701581" y="944801"/>
                  <a:pt x="1689797" y="642844"/>
                  <a:pt x="1622889" y="454828"/>
                </a:cubicBezTo>
                <a:cubicBezTo>
                  <a:pt x="1682845" y="517898"/>
                  <a:pt x="1684259" y="579073"/>
                  <a:pt x="1743948" y="447952"/>
                </a:cubicBezTo>
                <a:cubicBezTo>
                  <a:pt x="1761756" y="768350"/>
                  <a:pt x="1742297" y="959383"/>
                  <a:pt x="1698055" y="1085716"/>
                </a:cubicBezTo>
                <a:lnTo>
                  <a:pt x="1693730" y="1096373"/>
                </a:lnTo>
                <a:lnTo>
                  <a:pt x="1701871" y="1084535"/>
                </a:lnTo>
                <a:cubicBezTo>
                  <a:pt x="1917189" y="739999"/>
                  <a:pt x="1951701" y="291790"/>
                  <a:pt x="1885844" y="0"/>
                </a:cubicBezTo>
                <a:cubicBezTo>
                  <a:pt x="1965381" y="106786"/>
                  <a:pt x="1956333" y="199978"/>
                  <a:pt x="2071008" y="11711"/>
                </a:cubicBezTo>
                <a:cubicBezTo>
                  <a:pt x="2015725" y="869193"/>
                  <a:pt x="1859576" y="1103934"/>
                  <a:pt x="1640769" y="1254643"/>
                </a:cubicBezTo>
                <a:lnTo>
                  <a:pt x="1556488" y="1307387"/>
                </a:lnTo>
                <a:lnTo>
                  <a:pt x="1577468" y="1338504"/>
                </a:lnTo>
                <a:cubicBezTo>
                  <a:pt x="1586825" y="1360626"/>
                  <a:pt x="1591999" y="1384948"/>
                  <a:pt x="1591999" y="1410479"/>
                </a:cubicBezTo>
                <a:lnTo>
                  <a:pt x="1591999" y="1551454"/>
                </a:lnTo>
                <a:lnTo>
                  <a:pt x="1551282" y="1552243"/>
                </a:lnTo>
                <a:cubicBezTo>
                  <a:pt x="1477272" y="1553799"/>
                  <a:pt x="1409760" y="1555475"/>
                  <a:pt x="1347854" y="1557309"/>
                </a:cubicBezTo>
                <a:close/>
                <a:moveTo>
                  <a:pt x="1238322" y="1952457"/>
                </a:moveTo>
                <a:lnTo>
                  <a:pt x="1233946" y="1725712"/>
                </a:lnTo>
                <a:lnTo>
                  <a:pt x="1234486" y="1634208"/>
                </a:lnTo>
                <a:lnTo>
                  <a:pt x="1274461" y="1634913"/>
                </a:lnTo>
                <a:cubicBezTo>
                  <a:pt x="1391776" y="1637889"/>
                  <a:pt x="1498697" y="1644064"/>
                  <a:pt x="1583950" y="1652993"/>
                </a:cubicBezTo>
                <a:lnTo>
                  <a:pt x="1591999" y="1654013"/>
                </a:lnTo>
                <a:lnTo>
                  <a:pt x="1591999" y="1943363"/>
                </a:lnTo>
                <a:lnTo>
                  <a:pt x="1521591" y="1944727"/>
                </a:lnTo>
                <a:cubicBezTo>
                  <a:pt x="1447581" y="1946283"/>
                  <a:pt x="1380070" y="1947959"/>
                  <a:pt x="1318164" y="1949793"/>
                </a:cubicBezTo>
                <a:close/>
                <a:moveTo>
                  <a:pt x="842108" y="1586705"/>
                </a:moveTo>
                <a:lnTo>
                  <a:pt x="842127" y="1583534"/>
                </a:lnTo>
                <a:cubicBezTo>
                  <a:pt x="843453" y="1491444"/>
                  <a:pt x="846686" y="1404144"/>
                  <a:pt x="851628" y="1326616"/>
                </a:cubicBezTo>
                <a:lnTo>
                  <a:pt x="859716" y="1225569"/>
                </a:lnTo>
                <a:lnTo>
                  <a:pt x="1152477" y="1225569"/>
                </a:lnTo>
                <a:lnTo>
                  <a:pt x="1153964" y="1299635"/>
                </a:lnTo>
                <a:cubicBezTo>
                  <a:pt x="1155782" y="1382117"/>
                  <a:pt x="1157764" y="1456278"/>
                  <a:pt x="1159967" y="1523448"/>
                </a:cubicBezTo>
                <a:lnTo>
                  <a:pt x="1161499" y="1564159"/>
                </a:lnTo>
                <a:lnTo>
                  <a:pt x="1128020" y="1565578"/>
                </a:lnTo>
                <a:cubicBezTo>
                  <a:pt x="1030939" y="1570224"/>
                  <a:pt x="951527" y="1575702"/>
                  <a:pt x="882650" y="1582316"/>
                </a:cubicBezTo>
                <a:close/>
                <a:moveTo>
                  <a:pt x="1265759" y="2335006"/>
                </a:moveTo>
                <a:lnTo>
                  <a:pt x="1253284" y="2210579"/>
                </a:lnTo>
                <a:cubicBezTo>
                  <a:pt x="1249512" y="2165469"/>
                  <a:pt x="1246319" y="2118940"/>
                  <a:pt x="1243682" y="2071614"/>
                </a:cubicBezTo>
                <a:lnTo>
                  <a:pt x="1241648" y="2027342"/>
                </a:lnTo>
                <a:lnTo>
                  <a:pt x="1244770" y="2027397"/>
                </a:lnTo>
                <a:cubicBezTo>
                  <a:pt x="1362086" y="2030373"/>
                  <a:pt x="1469007" y="2036548"/>
                  <a:pt x="1554260" y="2045477"/>
                </a:cubicBezTo>
                <a:lnTo>
                  <a:pt x="1591999" y="2050257"/>
                </a:lnTo>
                <a:lnTo>
                  <a:pt x="1591999" y="2150096"/>
                </a:lnTo>
                <a:cubicBezTo>
                  <a:pt x="1591999" y="2252219"/>
                  <a:pt x="1509212" y="2335006"/>
                  <a:pt x="1407089" y="2335006"/>
                </a:cubicBezTo>
                <a:close/>
                <a:moveTo>
                  <a:pt x="848137" y="1975321"/>
                </a:moveTo>
                <a:lnTo>
                  <a:pt x="845923" y="1927130"/>
                </a:lnTo>
                <a:cubicBezTo>
                  <a:pt x="843099" y="1850007"/>
                  <a:pt x="841645" y="1772120"/>
                  <a:pt x="841462" y="1696021"/>
                </a:cubicBezTo>
                <a:lnTo>
                  <a:pt x="841800" y="1638865"/>
                </a:lnTo>
                <a:lnTo>
                  <a:pt x="978712" y="1634139"/>
                </a:lnTo>
                <a:lnTo>
                  <a:pt x="1164098" y="1633290"/>
                </a:lnTo>
                <a:lnTo>
                  <a:pt x="1164684" y="1648866"/>
                </a:lnTo>
                <a:cubicBezTo>
                  <a:pt x="1169728" y="1765751"/>
                  <a:pt x="1175804" y="1858228"/>
                  <a:pt x="1183363" y="1936945"/>
                </a:cubicBezTo>
                <a:lnTo>
                  <a:pt x="1185250" y="1954375"/>
                </a:lnTo>
                <a:lnTo>
                  <a:pt x="1098329" y="1958062"/>
                </a:lnTo>
                <a:cubicBezTo>
                  <a:pt x="1001248" y="1962707"/>
                  <a:pt x="921836" y="1968185"/>
                  <a:pt x="852959" y="1974799"/>
                </a:cubicBezTo>
                <a:close/>
                <a:moveTo>
                  <a:pt x="482562" y="1650862"/>
                </a:moveTo>
                <a:lnTo>
                  <a:pt x="482562" y="1410479"/>
                </a:lnTo>
                <a:cubicBezTo>
                  <a:pt x="482562" y="1308356"/>
                  <a:pt x="565349" y="1225569"/>
                  <a:pt x="667472" y="1225569"/>
                </a:cubicBezTo>
                <a:lnTo>
                  <a:pt x="760590" y="1225569"/>
                </a:lnTo>
                <a:lnTo>
                  <a:pt x="761480" y="1269944"/>
                </a:lnTo>
                <a:cubicBezTo>
                  <a:pt x="763298" y="1352426"/>
                  <a:pt x="765281" y="1426587"/>
                  <a:pt x="767484" y="1493758"/>
                </a:cubicBezTo>
                <a:lnTo>
                  <a:pt x="771304" y="1595363"/>
                </a:lnTo>
                <a:lnTo>
                  <a:pt x="740408" y="1599541"/>
                </a:lnTo>
                <a:cubicBezTo>
                  <a:pt x="664455" y="1610897"/>
                  <a:pt x="597568" y="1624678"/>
                  <a:pt x="522836" y="1641599"/>
                </a:cubicBezTo>
                <a:close/>
                <a:moveTo>
                  <a:pt x="877224" y="2335006"/>
                </a:moveTo>
                <a:lnTo>
                  <a:pt x="873879" y="2311332"/>
                </a:lnTo>
                <a:cubicBezTo>
                  <a:pt x="863968" y="2228040"/>
                  <a:pt x="856474" y="2136575"/>
                  <a:pt x="851199" y="2041923"/>
                </a:cubicBezTo>
                <a:lnTo>
                  <a:pt x="850652" y="2030018"/>
                </a:lnTo>
                <a:lnTo>
                  <a:pt x="949022" y="2026623"/>
                </a:lnTo>
                <a:cubicBezTo>
                  <a:pt x="1016614" y="2025329"/>
                  <a:pt x="1083815" y="2025046"/>
                  <a:pt x="1148913" y="2025707"/>
                </a:cubicBezTo>
                <a:lnTo>
                  <a:pt x="1193462" y="2026493"/>
                </a:lnTo>
                <a:lnTo>
                  <a:pt x="1200588" y="2079185"/>
                </a:lnTo>
                <a:cubicBezTo>
                  <a:pt x="1211944" y="2155138"/>
                  <a:pt x="1225725" y="2222026"/>
                  <a:pt x="1242646" y="2296757"/>
                </a:cubicBezTo>
                <a:lnTo>
                  <a:pt x="1251443" y="2335006"/>
                </a:lnTo>
                <a:close/>
                <a:moveTo>
                  <a:pt x="482562" y="2036559"/>
                </a:moveTo>
                <a:lnTo>
                  <a:pt x="482562" y="1665255"/>
                </a:lnTo>
                <a:lnTo>
                  <a:pt x="558900" y="1656726"/>
                </a:lnTo>
                <a:cubicBezTo>
                  <a:pt x="597362" y="1653043"/>
                  <a:pt x="637090" y="1649810"/>
                  <a:pt x="677667" y="1647012"/>
                </a:cubicBezTo>
                <a:lnTo>
                  <a:pt x="773296" y="1641309"/>
                </a:lnTo>
                <a:lnTo>
                  <a:pt x="777605" y="1728318"/>
                </a:lnTo>
                <a:cubicBezTo>
                  <a:pt x="781460" y="1796183"/>
                  <a:pt x="785839" y="1854776"/>
                  <a:pt x="790878" y="1907253"/>
                </a:cubicBezTo>
                <a:lnTo>
                  <a:pt x="798826" y="1980661"/>
                </a:lnTo>
                <a:lnTo>
                  <a:pt x="778434" y="1982868"/>
                </a:lnTo>
                <a:cubicBezTo>
                  <a:pt x="684133" y="1994329"/>
                  <a:pt x="607983" y="2008692"/>
                  <a:pt x="524742" y="2027021"/>
                </a:cubicBezTo>
                <a:close/>
                <a:moveTo>
                  <a:pt x="0" y="2725271"/>
                </a:moveTo>
                <a:cubicBezTo>
                  <a:pt x="282220" y="2392753"/>
                  <a:pt x="350158" y="2408985"/>
                  <a:pt x="485059" y="2316232"/>
                </a:cubicBezTo>
                <a:lnTo>
                  <a:pt x="534964" y="2278241"/>
                </a:lnTo>
                <a:lnTo>
                  <a:pt x="534940" y="2278206"/>
                </a:lnTo>
                <a:lnTo>
                  <a:pt x="521270" y="2283124"/>
                </a:lnTo>
                <a:cubicBezTo>
                  <a:pt x="429942" y="2312957"/>
                  <a:pt x="302927" y="2338981"/>
                  <a:pt x="237806" y="2420372"/>
                </a:cubicBezTo>
                <a:cubicBezTo>
                  <a:pt x="261462" y="2384072"/>
                  <a:pt x="253870" y="2321850"/>
                  <a:pt x="198968" y="2313326"/>
                </a:cubicBezTo>
                <a:cubicBezTo>
                  <a:pt x="410691" y="2249621"/>
                  <a:pt x="435125" y="2275251"/>
                  <a:pt x="518087" y="2272963"/>
                </a:cubicBezTo>
                <a:lnTo>
                  <a:pt x="530756" y="2271999"/>
                </a:lnTo>
                <a:lnTo>
                  <a:pt x="497093" y="2222071"/>
                </a:lnTo>
                <a:cubicBezTo>
                  <a:pt x="487736" y="2199949"/>
                  <a:pt x="482562" y="2175626"/>
                  <a:pt x="482562" y="2150096"/>
                </a:cubicBezTo>
                <a:lnTo>
                  <a:pt x="482562" y="2054304"/>
                </a:lnTo>
                <a:lnTo>
                  <a:pt x="599718" y="2043063"/>
                </a:lnTo>
                <a:cubicBezTo>
                  <a:pt x="647516" y="2039285"/>
                  <a:pt x="696775" y="2036141"/>
                  <a:pt x="746776" y="2033604"/>
                </a:cubicBezTo>
                <a:lnTo>
                  <a:pt x="805680" y="2031571"/>
                </a:lnTo>
                <a:lnTo>
                  <a:pt x="808104" y="2049495"/>
                </a:lnTo>
                <a:cubicBezTo>
                  <a:pt x="822299" y="2144436"/>
                  <a:pt x="840283" y="2225213"/>
                  <a:pt x="863452" y="2324851"/>
                </a:cubicBezTo>
                <a:lnTo>
                  <a:pt x="865821" y="2335006"/>
                </a:lnTo>
                <a:lnTo>
                  <a:pt x="667472" y="2335006"/>
                </a:lnTo>
                <a:cubicBezTo>
                  <a:pt x="641941" y="2335006"/>
                  <a:pt x="617619" y="2329831"/>
                  <a:pt x="595497" y="2320475"/>
                </a:cubicBezTo>
                <a:lnTo>
                  <a:pt x="537814" y="2281584"/>
                </a:lnTo>
                <a:lnTo>
                  <a:pt x="501226" y="2329639"/>
                </a:lnTo>
                <a:cubicBezTo>
                  <a:pt x="382014" y="2476970"/>
                  <a:pt x="199629" y="2656264"/>
                  <a:pt x="179093" y="2860850"/>
                </a:cubicBezTo>
                <a:cubicBezTo>
                  <a:pt x="179333" y="2775384"/>
                  <a:pt x="100037" y="2680509"/>
                  <a:pt x="0" y="27252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ounded Rectangle 91"/>
          <p:cNvSpPr/>
          <p:nvPr/>
        </p:nvSpPr>
        <p:spPr>
          <a:xfrm>
            <a:off x="1662039" y="7384053"/>
            <a:ext cx="7659381" cy="32789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8000">
                <a:srgbClr val="07E2E9"/>
              </a:gs>
              <a:gs pos="56000">
                <a:srgbClr val="2D0577"/>
              </a:gs>
              <a:gs pos="100000">
                <a:srgbClr val="1F4EE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Freeform 92"/>
          <p:cNvSpPr/>
          <p:nvPr/>
        </p:nvSpPr>
        <p:spPr>
          <a:xfrm>
            <a:off x="1928929" y="7702552"/>
            <a:ext cx="6951340" cy="359128"/>
          </a:xfrm>
          <a:custGeom>
            <a:avLst/>
            <a:gdLst>
              <a:gd name="connsiteX0" fmla="*/ 0 w 9155194"/>
              <a:gd name="connsiteY0" fmla="*/ 618 h 409343"/>
              <a:gd name="connsiteX1" fmla="*/ 6138 w 9155194"/>
              <a:gd name="connsiteY1" fmla="*/ 0 h 409343"/>
              <a:gd name="connsiteX2" fmla="*/ 9152828 w 9155194"/>
              <a:gd name="connsiteY2" fmla="*/ 0 h 409343"/>
              <a:gd name="connsiteX3" fmla="*/ 9155194 w 9155194"/>
              <a:gd name="connsiteY3" fmla="*/ 478 h 409343"/>
              <a:gd name="connsiteX4" fmla="*/ 7329332 w 9155194"/>
              <a:gd name="connsiteY4" fmla="*/ 477 h 409343"/>
              <a:gd name="connsiteX5" fmla="*/ 7140744 w 9155194"/>
              <a:gd name="connsiteY5" fmla="*/ 125482 h 409343"/>
              <a:gd name="connsiteX6" fmla="*/ 7124661 w 9155194"/>
              <a:gd name="connsiteY6" fmla="*/ 205149 h 409343"/>
              <a:gd name="connsiteX7" fmla="*/ 7124661 w 9155194"/>
              <a:gd name="connsiteY7" fmla="*/ 205149 h 409343"/>
              <a:gd name="connsiteX8" fmla="*/ 7124661 w 9155194"/>
              <a:gd name="connsiteY8" fmla="*/ 205150 h 409343"/>
              <a:gd name="connsiteX9" fmla="*/ 7124661 w 9155194"/>
              <a:gd name="connsiteY9" fmla="*/ 205149 h 409343"/>
              <a:gd name="connsiteX10" fmla="*/ 7128819 w 9155194"/>
              <a:gd name="connsiteY10" fmla="*/ 246397 h 409343"/>
              <a:gd name="connsiteX11" fmla="*/ 7249665 w 9155194"/>
              <a:gd name="connsiteY11" fmla="*/ 393736 h 409343"/>
              <a:gd name="connsiteX12" fmla="*/ 7326969 w 9155194"/>
              <a:gd name="connsiteY12" fmla="*/ 409343 h 409343"/>
              <a:gd name="connsiteX13" fmla="*/ 2043960 w 9155194"/>
              <a:gd name="connsiteY13" fmla="*/ 409343 h 409343"/>
              <a:gd name="connsiteX14" fmla="*/ 2079063 w 9155194"/>
              <a:gd name="connsiteY14" fmla="*/ 405804 h 409343"/>
              <a:gd name="connsiteX15" fmla="*/ 2242487 w 9155194"/>
              <a:gd name="connsiteY15" fmla="*/ 205291 h 409343"/>
              <a:gd name="connsiteX16" fmla="*/ 2242488 w 9155194"/>
              <a:gd name="connsiteY16" fmla="*/ 205291 h 409343"/>
              <a:gd name="connsiteX17" fmla="*/ 2037816 w 9155194"/>
              <a:gd name="connsiteY17" fmla="*/ 619 h 409343"/>
              <a:gd name="connsiteX18" fmla="*/ 0 w 9155194"/>
              <a:gd name="connsiteY18" fmla="*/ 618 h 40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155194" h="409343">
                <a:moveTo>
                  <a:pt x="0" y="618"/>
                </a:moveTo>
                <a:lnTo>
                  <a:pt x="6138" y="0"/>
                </a:lnTo>
                <a:lnTo>
                  <a:pt x="9152828" y="0"/>
                </a:lnTo>
                <a:lnTo>
                  <a:pt x="9155194" y="478"/>
                </a:lnTo>
                <a:lnTo>
                  <a:pt x="7329332" y="477"/>
                </a:lnTo>
                <a:cubicBezTo>
                  <a:pt x="7244554" y="477"/>
                  <a:pt x="7171815" y="52022"/>
                  <a:pt x="7140744" y="125482"/>
                </a:cubicBezTo>
                <a:lnTo>
                  <a:pt x="7124661" y="205149"/>
                </a:lnTo>
                <a:lnTo>
                  <a:pt x="7124661" y="205149"/>
                </a:lnTo>
                <a:lnTo>
                  <a:pt x="7124661" y="205150"/>
                </a:lnTo>
                <a:lnTo>
                  <a:pt x="7124661" y="205149"/>
                </a:lnTo>
                <a:lnTo>
                  <a:pt x="7128819" y="246397"/>
                </a:lnTo>
                <a:cubicBezTo>
                  <a:pt x="7142451" y="313015"/>
                  <a:pt x="7188448" y="367844"/>
                  <a:pt x="7249665" y="393736"/>
                </a:cubicBezTo>
                <a:lnTo>
                  <a:pt x="7326969" y="409343"/>
                </a:lnTo>
                <a:lnTo>
                  <a:pt x="2043960" y="409343"/>
                </a:lnTo>
                <a:lnTo>
                  <a:pt x="2079063" y="405804"/>
                </a:lnTo>
                <a:cubicBezTo>
                  <a:pt x="2172329" y="386719"/>
                  <a:pt x="2242487" y="304198"/>
                  <a:pt x="2242487" y="205291"/>
                </a:cubicBezTo>
                <a:lnTo>
                  <a:pt x="2242488" y="205291"/>
                </a:lnTo>
                <a:cubicBezTo>
                  <a:pt x="2242487" y="92253"/>
                  <a:pt x="2150853" y="619"/>
                  <a:pt x="2037816" y="619"/>
                </a:cubicBezTo>
                <a:lnTo>
                  <a:pt x="0" y="618"/>
                </a:lnTo>
                <a:close/>
              </a:path>
            </a:pathLst>
          </a:custGeom>
          <a:gradFill flip="none" rotWithShape="1">
            <a:gsLst>
              <a:gs pos="8000">
                <a:srgbClr val="07E2E9"/>
              </a:gs>
              <a:gs pos="56000">
                <a:srgbClr val="2D0577"/>
              </a:gs>
              <a:gs pos="100000">
                <a:srgbClr val="1F4EE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ounded Rectangle 93"/>
          <p:cNvSpPr/>
          <p:nvPr/>
        </p:nvSpPr>
        <p:spPr>
          <a:xfrm>
            <a:off x="2951337" y="8057750"/>
            <a:ext cx="5289700" cy="35614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8000">
                <a:srgbClr val="07E2E9"/>
              </a:gs>
              <a:gs pos="56000">
                <a:srgbClr val="2D0577"/>
              </a:gs>
              <a:gs pos="100000">
                <a:srgbClr val="1F4EE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ounded Rectangle 94"/>
          <p:cNvSpPr/>
          <p:nvPr/>
        </p:nvSpPr>
        <p:spPr>
          <a:xfrm>
            <a:off x="2175052" y="8071720"/>
            <a:ext cx="639588" cy="356149"/>
          </a:xfrm>
          <a:prstGeom prst="roundRect">
            <a:avLst>
              <a:gd name="adj" fmla="val 50000"/>
            </a:avLst>
          </a:prstGeom>
          <a:solidFill>
            <a:srgbClr val="07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ounded Rectangle 95"/>
          <p:cNvSpPr/>
          <p:nvPr/>
        </p:nvSpPr>
        <p:spPr>
          <a:xfrm>
            <a:off x="8367385" y="8049768"/>
            <a:ext cx="639588" cy="356149"/>
          </a:xfrm>
          <a:prstGeom prst="roundRect">
            <a:avLst>
              <a:gd name="adj" fmla="val 50000"/>
            </a:avLst>
          </a:prstGeom>
          <a:solidFill>
            <a:srgbClr val="2049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2675391" y="8678711"/>
            <a:ext cx="596432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solidFill>
                  <a:srgbClr val="1C0E3A"/>
                </a:solidFill>
                <a:latin typeface="League Spartan" panose="00000800000000000000" pitchFamily="50" charset="0"/>
              </a:rPr>
              <a:t>SELAMAT IDUL FITRI</a:t>
            </a:r>
            <a:endParaRPr lang="en-US" sz="4000" b="0" cap="none" spc="0" dirty="0">
              <a:ln w="0"/>
              <a:solidFill>
                <a:srgbClr val="824C92"/>
              </a:solidFill>
              <a:latin typeface="League Spartan" panose="00000800000000000000" pitchFamily="50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3571850" y="9312491"/>
            <a:ext cx="43027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chemeClr val="bg1">
                    <a:lumMod val="50000"/>
                  </a:schemeClr>
                </a:solidFill>
              </a:rPr>
              <a:t>Lorem Ipsum è un testo segnaposto utilizzato nel settore della tipografia e della stampa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889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ambar terkait" hidden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102" y="4048788"/>
            <a:ext cx="7096125" cy="473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Rectangle 57"/>
          <p:cNvSpPr/>
          <p:nvPr/>
        </p:nvSpPr>
        <p:spPr>
          <a:xfrm>
            <a:off x="3254152" y="8971285"/>
            <a:ext cx="450200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0"/>
                <a:solidFill>
                  <a:srgbClr val="1C0E3A"/>
                </a:solidFill>
                <a:latin typeface="League Spartan" panose="00000800000000000000" pitchFamily="50" charset="0"/>
              </a:rPr>
              <a:t>SELAMAT IDUL FITRI</a:t>
            </a:r>
            <a:endParaRPr lang="en-US" sz="2800" b="0" cap="none" spc="0" dirty="0">
              <a:ln w="0"/>
              <a:solidFill>
                <a:srgbClr val="824C92"/>
              </a:solidFill>
              <a:latin typeface="League Spartan" panose="00000800000000000000" pitchFamily="50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3323916" y="9495883"/>
            <a:ext cx="43027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chemeClr val="bg1">
                    <a:lumMod val="50000"/>
                  </a:schemeClr>
                </a:solidFill>
              </a:rPr>
              <a:t>Lorem Ipsum è un testo segnaposto utilizzato nel settore della tipografia e della stampa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512074" y="1385208"/>
            <a:ext cx="9793976" cy="6778657"/>
            <a:chOff x="131074" y="1175658"/>
            <a:chExt cx="10548100" cy="7300605"/>
          </a:xfrm>
        </p:grpSpPr>
        <p:sp>
          <p:nvSpPr>
            <p:cNvPr id="39" name="Freeform 38"/>
            <p:cNvSpPr/>
            <p:nvPr/>
          </p:nvSpPr>
          <p:spPr>
            <a:xfrm>
              <a:off x="580570" y="1175658"/>
              <a:ext cx="9187544" cy="6865256"/>
            </a:xfrm>
            <a:custGeom>
              <a:avLst/>
              <a:gdLst>
                <a:gd name="connsiteX0" fmla="*/ 5337629 w 9187544"/>
                <a:gd name="connsiteY0" fmla="*/ 0 h 6865256"/>
                <a:gd name="connsiteX1" fmla="*/ 7511144 w 9187544"/>
                <a:gd name="connsiteY1" fmla="*/ 2173515 h 6865256"/>
                <a:gd name="connsiteX2" fmla="*/ 7435859 w 9187544"/>
                <a:gd name="connsiteY2" fmla="*/ 2742690 h 6865256"/>
                <a:gd name="connsiteX3" fmla="*/ 7431870 w 9187544"/>
                <a:gd name="connsiteY3" fmla="*/ 2755246 h 6865256"/>
                <a:gd name="connsiteX4" fmla="*/ 7452068 w 9187544"/>
                <a:gd name="connsiteY4" fmla="*/ 2758328 h 6865256"/>
                <a:gd name="connsiteX5" fmla="*/ 9187544 w 9187544"/>
                <a:gd name="connsiteY5" fmla="*/ 4887685 h 6865256"/>
                <a:gd name="connsiteX6" fmla="*/ 8050055 w 9187544"/>
                <a:gd name="connsiteY6" fmla="*/ 6798869 h 6865256"/>
                <a:gd name="connsiteX7" fmla="*/ 7912243 w 9187544"/>
                <a:gd name="connsiteY7" fmla="*/ 6865256 h 6865256"/>
                <a:gd name="connsiteX8" fmla="*/ 1836468 w 9187544"/>
                <a:gd name="connsiteY8" fmla="*/ 6865256 h 6865256"/>
                <a:gd name="connsiteX9" fmla="*/ 1710882 w 9187544"/>
                <a:gd name="connsiteY9" fmla="*/ 6819291 h 6865256"/>
                <a:gd name="connsiteX10" fmla="*/ 0 w 9187544"/>
                <a:gd name="connsiteY10" fmla="*/ 4238170 h 6865256"/>
                <a:gd name="connsiteX11" fmla="*/ 2801258 w 9187544"/>
                <a:gd name="connsiteY11" fmla="*/ 1436912 h 6865256"/>
                <a:gd name="connsiteX12" fmla="*/ 3087671 w 9187544"/>
                <a:gd name="connsiteY12" fmla="*/ 1451375 h 6865256"/>
                <a:gd name="connsiteX13" fmla="*/ 3278894 w 9187544"/>
                <a:gd name="connsiteY13" fmla="*/ 1480559 h 6865256"/>
                <a:gd name="connsiteX14" fmla="*/ 3334920 w 9187544"/>
                <a:gd name="connsiteY14" fmla="*/ 1327485 h 6865256"/>
                <a:gd name="connsiteX15" fmla="*/ 5337629 w 9187544"/>
                <a:gd name="connsiteY15" fmla="*/ 0 h 6865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187544" h="6865256">
                  <a:moveTo>
                    <a:pt x="5337629" y="0"/>
                  </a:moveTo>
                  <a:cubicBezTo>
                    <a:pt x="6538028" y="0"/>
                    <a:pt x="7511144" y="973117"/>
                    <a:pt x="7511144" y="2173515"/>
                  </a:cubicBezTo>
                  <a:cubicBezTo>
                    <a:pt x="7511144" y="2370456"/>
                    <a:pt x="7484951" y="2561279"/>
                    <a:pt x="7435859" y="2742690"/>
                  </a:cubicBezTo>
                  <a:lnTo>
                    <a:pt x="7431870" y="2755246"/>
                  </a:lnTo>
                  <a:lnTo>
                    <a:pt x="7452068" y="2758328"/>
                  </a:lnTo>
                  <a:cubicBezTo>
                    <a:pt x="8442502" y="2961000"/>
                    <a:pt x="9187544" y="3837336"/>
                    <a:pt x="9187544" y="4887685"/>
                  </a:cubicBezTo>
                  <a:cubicBezTo>
                    <a:pt x="9187544" y="5712960"/>
                    <a:pt x="8727595" y="6430807"/>
                    <a:pt x="8050055" y="6798869"/>
                  </a:cubicBezTo>
                  <a:lnTo>
                    <a:pt x="7912243" y="6865256"/>
                  </a:lnTo>
                  <a:lnTo>
                    <a:pt x="1836468" y="6865256"/>
                  </a:lnTo>
                  <a:lnTo>
                    <a:pt x="1710882" y="6819291"/>
                  </a:lnTo>
                  <a:cubicBezTo>
                    <a:pt x="705469" y="6394037"/>
                    <a:pt x="0" y="5398489"/>
                    <a:pt x="0" y="4238170"/>
                  </a:cubicBezTo>
                  <a:cubicBezTo>
                    <a:pt x="0" y="2691078"/>
                    <a:pt x="1254166" y="1436912"/>
                    <a:pt x="2801258" y="1436912"/>
                  </a:cubicBezTo>
                  <a:cubicBezTo>
                    <a:pt x="2897951" y="1436912"/>
                    <a:pt x="2993500" y="1441811"/>
                    <a:pt x="3087671" y="1451375"/>
                  </a:cubicBezTo>
                  <a:lnTo>
                    <a:pt x="3278894" y="1480559"/>
                  </a:lnTo>
                  <a:lnTo>
                    <a:pt x="3334920" y="1327485"/>
                  </a:lnTo>
                  <a:cubicBezTo>
                    <a:pt x="3664877" y="547378"/>
                    <a:pt x="4437330" y="0"/>
                    <a:pt x="5337629" y="0"/>
                  </a:cubicBezTo>
                  <a:close/>
                </a:path>
              </a:pathLst>
            </a:custGeom>
            <a:gradFill>
              <a:gsLst>
                <a:gs pos="0">
                  <a:srgbClr val="078AFE"/>
                </a:gs>
                <a:gs pos="56000">
                  <a:srgbClr val="A1D4FF"/>
                </a:gs>
                <a:gs pos="100000">
                  <a:srgbClr val="01B09B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7944049" y="5485535"/>
              <a:ext cx="810394" cy="2020477"/>
              <a:chOff x="1054100" y="1460500"/>
              <a:chExt cx="1447800" cy="3609662"/>
            </a:xfrm>
          </p:grpSpPr>
          <p:sp>
            <p:nvSpPr>
              <p:cNvPr id="50" name="Freeform 49"/>
              <p:cNvSpPr/>
              <p:nvPr/>
            </p:nvSpPr>
            <p:spPr>
              <a:xfrm>
                <a:off x="1054100" y="1460500"/>
                <a:ext cx="1447800" cy="3609662"/>
              </a:xfrm>
              <a:custGeom>
                <a:avLst/>
                <a:gdLst>
                  <a:gd name="connsiteX0" fmla="*/ 723900 w 1447800"/>
                  <a:gd name="connsiteY0" fmla="*/ 0 h 3609662"/>
                  <a:gd name="connsiteX1" fmla="*/ 1174750 w 1447800"/>
                  <a:gd name="connsiteY1" fmla="*/ 1409700 h 3609662"/>
                  <a:gd name="connsiteX2" fmla="*/ 983850 w 1447800"/>
                  <a:gd name="connsiteY2" fmla="*/ 1409700 h 3609662"/>
                  <a:gd name="connsiteX3" fmla="*/ 1329095 w 1447800"/>
                  <a:gd name="connsiteY3" fmla="*/ 2489200 h 3609662"/>
                  <a:gd name="connsiteX4" fmla="*/ 1089454 w 1447800"/>
                  <a:gd name="connsiteY4" fmla="*/ 2489200 h 3609662"/>
                  <a:gd name="connsiteX5" fmla="*/ 1447800 w 1447800"/>
                  <a:gd name="connsiteY5" fmla="*/ 3609662 h 3609662"/>
                  <a:gd name="connsiteX6" fmla="*/ 0 w 1447800"/>
                  <a:gd name="connsiteY6" fmla="*/ 3609662 h 3609662"/>
                  <a:gd name="connsiteX7" fmla="*/ 358346 w 1447800"/>
                  <a:gd name="connsiteY7" fmla="*/ 2489200 h 3609662"/>
                  <a:gd name="connsiteX8" fmla="*/ 118705 w 1447800"/>
                  <a:gd name="connsiteY8" fmla="*/ 2489200 h 3609662"/>
                  <a:gd name="connsiteX9" fmla="*/ 463951 w 1447800"/>
                  <a:gd name="connsiteY9" fmla="*/ 1409700 h 3609662"/>
                  <a:gd name="connsiteX10" fmla="*/ 273050 w 1447800"/>
                  <a:gd name="connsiteY10" fmla="*/ 1409700 h 3609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47800" h="3609662">
                    <a:moveTo>
                      <a:pt x="723900" y="0"/>
                    </a:moveTo>
                    <a:lnTo>
                      <a:pt x="1174750" y="1409700"/>
                    </a:lnTo>
                    <a:lnTo>
                      <a:pt x="983850" y="1409700"/>
                    </a:lnTo>
                    <a:lnTo>
                      <a:pt x="1329095" y="2489200"/>
                    </a:lnTo>
                    <a:lnTo>
                      <a:pt x="1089454" y="2489200"/>
                    </a:lnTo>
                    <a:lnTo>
                      <a:pt x="1447800" y="3609662"/>
                    </a:lnTo>
                    <a:lnTo>
                      <a:pt x="0" y="3609662"/>
                    </a:lnTo>
                    <a:lnTo>
                      <a:pt x="358346" y="2489200"/>
                    </a:lnTo>
                    <a:lnTo>
                      <a:pt x="118705" y="2489200"/>
                    </a:lnTo>
                    <a:lnTo>
                      <a:pt x="463951" y="1409700"/>
                    </a:lnTo>
                    <a:lnTo>
                      <a:pt x="273050" y="1409700"/>
                    </a:lnTo>
                    <a:close/>
                  </a:path>
                </a:pathLst>
              </a:custGeom>
              <a:solidFill>
                <a:srgbClr val="2130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Freeform 50"/>
              <p:cNvSpPr/>
              <p:nvPr/>
            </p:nvSpPr>
            <p:spPr>
              <a:xfrm>
                <a:off x="1054100" y="1460500"/>
                <a:ext cx="736600" cy="3609662"/>
              </a:xfrm>
              <a:custGeom>
                <a:avLst/>
                <a:gdLst>
                  <a:gd name="connsiteX0" fmla="*/ 723900 w 736600"/>
                  <a:gd name="connsiteY0" fmla="*/ 0 h 3609662"/>
                  <a:gd name="connsiteX1" fmla="*/ 736600 w 736600"/>
                  <a:gd name="connsiteY1" fmla="*/ 39710 h 3609662"/>
                  <a:gd name="connsiteX2" fmla="*/ 736600 w 736600"/>
                  <a:gd name="connsiteY2" fmla="*/ 3609662 h 3609662"/>
                  <a:gd name="connsiteX3" fmla="*/ 0 w 736600"/>
                  <a:gd name="connsiteY3" fmla="*/ 3609662 h 3609662"/>
                  <a:gd name="connsiteX4" fmla="*/ 358346 w 736600"/>
                  <a:gd name="connsiteY4" fmla="*/ 2489200 h 3609662"/>
                  <a:gd name="connsiteX5" fmla="*/ 118705 w 736600"/>
                  <a:gd name="connsiteY5" fmla="*/ 2489200 h 3609662"/>
                  <a:gd name="connsiteX6" fmla="*/ 463951 w 736600"/>
                  <a:gd name="connsiteY6" fmla="*/ 1409700 h 3609662"/>
                  <a:gd name="connsiteX7" fmla="*/ 273050 w 736600"/>
                  <a:gd name="connsiteY7" fmla="*/ 1409700 h 3609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6600" h="3609662">
                    <a:moveTo>
                      <a:pt x="723900" y="0"/>
                    </a:moveTo>
                    <a:lnTo>
                      <a:pt x="736600" y="39710"/>
                    </a:lnTo>
                    <a:lnTo>
                      <a:pt x="736600" y="3609662"/>
                    </a:lnTo>
                    <a:lnTo>
                      <a:pt x="0" y="3609662"/>
                    </a:lnTo>
                    <a:lnTo>
                      <a:pt x="358346" y="2489200"/>
                    </a:lnTo>
                    <a:lnTo>
                      <a:pt x="118705" y="2489200"/>
                    </a:lnTo>
                    <a:lnTo>
                      <a:pt x="463951" y="1409700"/>
                    </a:lnTo>
                    <a:lnTo>
                      <a:pt x="273050" y="1409700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8667949" y="6357220"/>
              <a:ext cx="476051" cy="1186892"/>
              <a:chOff x="1054100" y="1460500"/>
              <a:chExt cx="1447800" cy="3609662"/>
            </a:xfrm>
          </p:grpSpPr>
          <p:sp>
            <p:nvSpPr>
              <p:cNvPr id="53" name="Freeform 52"/>
              <p:cNvSpPr/>
              <p:nvPr/>
            </p:nvSpPr>
            <p:spPr>
              <a:xfrm>
                <a:off x="1054100" y="1460500"/>
                <a:ext cx="1447800" cy="3609662"/>
              </a:xfrm>
              <a:custGeom>
                <a:avLst/>
                <a:gdLst>
                  <a:gd name="connsiteX0" fmla="*/ 723900 w 1447800"/>
                  <a:gd name="connsiteY0" fmla="*/ 0 h 3609662"/>
                  <a:gd name="connsiteX1" fmla="*/ 1174750 w 1447800"/>
                  <a:gd name="connsiteY1" fmla="*/ 1409700 h 3609662"/>
                  <a:gd name="connsiteX2" fmla="*/ 983850 w 1447800"/>
                  <a:gd name="connsiteY2" fmla="*/ 1409700 h 3609662"/>
                  <a:gd name="connsiteX3" fmla="*/ 1329095 w 1447800"/>
                  <a:gd name="connsiteY3" fmla="*/ 2489200 h 3609662"/>
                  <a:gd name="connsiteX4" fmla="*/ 1089454 w 1447800"/>
                  <a:gd name="connsiteY4" fmla="*/ 2489200 h 3609662"/>
                  <a:gd name="connsiteX5" fmla="*/ 1447800 w 1447800"/>
                  <a:gd name="connsiteY5" fmla="*/ 3609662 h 3609662"/>
                  <a:gd name="connsiteX6" fmla="*/ 0 w 1447800"/>
                  <a:gd name="connsiteY6" fmla="*/ 3609662 h 3609662"/>
                  <a:gd name="connsiteX7" fmla="*/ 358346 w 1447800"/>
                  <a:gd name="connsiteY7" fmla="*/ 2489200 h 3609662"/>
                  <a:gd name="connsiteX8" fmla="*/ 118705 w 1447800"/>
                  <a:gd name="connsiteY8" fmla="*/ 2489200 h 3609662"/>
                  <a:gd name="connsiteX9" fmla="*/ 463951 w 1447800"/>
                  <a:gd name="connsiteY9" fmla="*/ 1409700 h 3609662"/>
                  <a:gd name="connsiteX10" fmla="*/ 273050 w 1447800"/>
                  <a:gd name="connsiteY10" fmla="*/ 1409700 h 3609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47800" h="3609662">
                    <a:moveTo>
                      <a:pt x="723900" y="0"/>
                    </a:moveTo>
                    <a:lnTo>
                      <a:pt x="1174750" y="1409700"/>
                    </a:lnTo>
                    <a:lnTo>
                      <a:pt x="983850" y="1409700"/>
                    </a:lnTo>
                    <a:lnTo>
                      <a:pt x="1329095" y="2489200"/>
                    </a:lnTo>
                    <a:lnTo>
                      <a:pt x="1089454" y="2489200"/>
                    </a:lnTo>
                    <a:lnTo>
                      <a:pt x="1447800" y="3609662"/>
                    </a:lnTo>
                    <a:lnTo>
                      <a:pt x="0" y="3609662"/>
                    </a:lnTo>
                    <a:lnTo>
                      <a:pt x="358346" y="2489200"/>
                    </a:lnTo>
                    <a:lnTo>
                      <a:pt x="118705" y="2489200"/>
                    </a:lnTo>
                    <a:lnTo>
                      <a:pt x="463951" y="1409700"/>
                    </a:lnTo>
                    <a:lnTo>
                      <a:pt x="273050" y="1409700"/>
                    </a:lnTo>
                    <a:close/>
                  </a:path>
                </a:pathLst>
              </a:custGeom>
              <a:solidFill>
                <a:srgbClr val="2130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Freeform 53"/>
              <p:cNvSpPr/>
              <p:nvPr/>
            </p:nvSpPr>
            <p:spPr>
              <a:xfrm>
                <a:off x="1054100" y="1460500"/>
                <a:ext cx="736600" cy="3609662"/>
              </a:xfrm>
              <a:custGeom>
                <a:avLst/>
                <a:gdLst>
                  <a:gd name="connsiteX0" fmla="*/ 723900 w 736600"/>
                  <a:gd name="connsiteY0" fmla="*/ 0 h 3609662"/>
                  <a:gd name="connsiteX1" fmla="*/ 736600 w 736600"/>
                  <a:gd name="connsiteY1" fmla="*/ 39710 h 3609662"/>
                  <a:gd name="connsiteX2" fmla="*/ 736600 w 736600"/>
                  <a:gd name="connsiteY2" fmla="*/ 3609662 h 3609662"/>
                  <a:gd name="connsiteX3" fmla="*/ 0 w 736600"/>
                  <a:gd name="connsiteY3" fmla="*/ 3609662 h 3609662"/>
                  <a:gd name="connsiteX4" fmla="*/ 358346 w 736600"/>
                  <a:gd name="connsiteY4" fmla="*/ 2489200 h 3609662"/>
                  <a:gd name="connsiteX5" fmla="*/ 118705 w 736600"/>
                  <a:gd name="connsiteY5" fmla="*/ 2489200 h 3609662"/>
                  <a:gd name="connsiteX6" fmla="*/ 463951 w 736600"/>
                  <a:gd name="connsiteY6" fmla="*/ 1409700 h 3609662"/>
                  <a:gd name="connsiteX7" fmla="*/ 273050 w 736600"/>
                  <a:gd name="connsiteY7" fmla="*/ 1409700 h 3609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6600" h="3609662">
                    <a:moveTo>
                      <a:pt x="723900" y="0"/>
                    </a:moveTo>
                    <a:lnTo>
                      <a:pt x="736600" y="39710"/>
                    </a:lnTo>
                    <a:lnTo>
                      <a:pt x="736600" y="3609662"/>
                    </a:lnTo>
                    <a:lnTo>
                      <a:pt x="0" y="3609662"/>
                    </a:lnTo>
                    <a:lnTo>
                      <a:pt x="358346" y="2489200"/>
                    </a:lnTo>
                    <a:lnTo>
                      <a:pt x="118705" y="2489200"/>
                    </a:lnTo>
                    <a:lnTo>
                      <a:pt x="463951" y="1409700"/>
                    </a:lnTo>
                    <a:lnTo>
                      <a:pt x="273050" y="1409700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6607559" y="4650193"/>
              <a:ext cx="2893745" cy="1297023"/>
            </a:xfrm>
            <a:custGeom>
              <a:avLst/>
              <a:gdLst>
                <a:gd name="connsiteX0" fmla="*/ 1228243 w 3215879"/>
                <a:gd name="connsiteY0" fmla="*/ 0 h 1441409"/>
                <a:gd name="connsiteX1" fmla="*/ 1928646 w 3215879"/>
                <a:gd name="connsiteY1" fmla="*/ 700403 h 1441409"/>
                <a:gd name="connsiteX2" fmla="*/ 1927599 w 3215879"/>
                <a:gd name="connsiteY2" fmla="*/ 710786 h 1441409"/>
                <a:gd name="connsiteX3" fmla="*/ 1929944 w 3215879"/>
                <a:gd name="connsiteY3" fmla="*/ 712058 h 1441409"/>
                <a:gd name="connsiteX4" fmla="*/ 1984028 w 3215879"/>
                <a:gd name="connsiteY4" fmla="*/ 756680 h 1441409"/>
                <a:gd name="connsiteX5" fmla="*/ 2033364 w 3215879"/>
                <a:gd name="connsiteY5" fmla="*/ 829858 h 1441409"/>
                <a:gd name="connsiteX6" fmla="*/ 2121511 w 3215879"/>
                <a:gd name="connsiteY6" fmla="*/ 812062 h 1441409"/>
                <a:gd name="connsiteX7" fmla="*/ 2286598 w 3215879"/>
                <a:gd name="connsiteY7" fmla="*/ 880443 h 1441409"/>
                <a:gd name="connsiteX8" fmla="*/ 2287655 w 3215879"/>
                <a:gd name="connsiteY8" fmla="*/ 882011 h 1441409"/>
                <a:gd name="connsiteX9" fmla="*/ 2320977 w 3215879"/>
                <a:gd name="connsiteY9" fmla="*/ 871667 h 1441409"/>
                <a:gd name="connsiteX10" fmla="*/ 2363463 w 3215879"/>
                <a:gd name="connsiteY10" fmla="*/ 867384 h 1441409"/>
                <a:gd name="connsiteX11" fmla="*/ 2403383 w 3215879"/>
                <a:gd name="connsiteY11" fmla="*/ 871408 h 1441409"/>
                <a:gd name="connsiteX12" fmla="*/ 2415811 w 3215879"/>
                <a:gd name="connsiteY12" fmla="*/ 831372 h 1441409"/>
                <a:gd name="connsiteX13" fmla="*/ 2707179 w 3215879"/>
                <a:gd name="connsiteY13" fmla="*/ 638240 h 1441409"/>
                <a:gd name="connsiteX14" fmla="*/ 3023398 w 3215879"/>
                <a:gd name="connsiteY14" fmla="*/ 954459 h 1441409"/>
                <a:gd name="connsiteX15" fmla="*/ 3022925 w 3215879"/>
                <a:gd name="connsiteY15" fmla="*/ 959146 h 1441409"/>
                <a:gd name="connsiteX16" fmla="*/ 3023984 w 3215879"/>
                <a:gd name="connsiteY16" fmla="*/ 959721 h 1441409"/>
                <a:gd name="connsiteX17" fmla="*/ 3048402 w 3215879"/>
                <a:gd name="connsiteY17" fmla="*/ 979867 h 1441409"/>
                <a:gd name="connsiteX18" fmla="*/ 3070676 w 3215879"/>
                <a:gd name="connsiteY18" fmla="*/ 1012905 h 1441409"/>
                <a:gd name="connsiteX19" fmla="*/ 3110473 w 3215879"/>
                <a:gd name="connsiteY19" fmla="*/ 1004871 h 1441409"/>
                <a:gd name="connsiteX20" fmla="*/ 3215879 w 3215879"/>
                <a:gd name="connsiteY20" fmla="*/ 1110277 h 1441409"/>
                <a:gd name="connsiteX21" fmla="*/ 3110473 w 3215879"/>
                <a:gd name="connsiteY21" fmla="*/ 1215683 h 1441409"/>
                <a:gd name="connsiteX22" fmla="*/ 3069444 w 3215879"/>
                <a:gd name="connsiteY22" fmla="*/ 1207400 h 1441409"/>
                <a:gd name="connsiteX23" fmla="*/ 3057661 w 3215879"/>
                <a:gd name="connsiteY23" fmla="*/ 1199455 h 1441409"/>
                <a:gd name="connsiteX24" fmla="*/ 3048402 w 3215879"/>
                <a:gd name="connsiteY24" fmla="*/ 1213190 h 1441409"/>
                <a:gd name="connsiteX25" fmla="*/ 2931740 w 3215879"/>
                <a:gd name="connsiteY25" fmla="*/ 1261512 h 1441409"/>
                <a:gd name="connsiteX26" fmla="*/ 2867522 w 3215879"/>
                <a:gd name="connsiteY26" fmla="*/ 1248546 h 1441409"/>
                <a:gd name="connsiteX27" fmla="*/ 2846389 w 3215879"/>
                <a:gd name="connsiteY27" fmla="*/ 1237076 h 1441409"/>
                <a:gd name="connsiteX28" fmla="*/ 2830266 w 3215879"/>
                <a:gd name="connsiteY28" fmla="*/ 1245828 h 1441409"/>
                <a:gd name="connsiteX29" fmla="*/ 2707179 w 3215879"/>
                <a:gd name="connsiteY29" fmla="*/ 1270678 h 1441409"/>
                <a:gd name="connsiteX30" fmla="*/ 2530378 w 3215879"/>
                <a:gd name="connsiteY30" fmla="*/ 1216673 h 1441409"/>
                <a:gd name="connsiteX31" fmla="*/ 2524958 w 3215879"/>
                <a:gd name="connsiteY31" fmla="*/ 1212201 h 1441409"/>
                <a:gd name="connsiteX32" fmla="*/ 2512530 w 3215879"/>
                <a:gd name="connsiteY32" fmla="*/ 1227264 h 1441409"/>
                <a:gd name="connsiteX33" fmla="*/ 2363463 w 3215879"/>
                <a:gd name="connsiteY33" fmla="*/ 1289009 h 1441409"/>
                <a:gd name="connsiteX34" fmla="*/ 2281406 w 3215879"/>
                <a:gd name="connsiteY34" fmla="*/ 1272442 h 1441409"/>
                <a:gd name="connsiteX35" fmla="*/ 2240934 w 3215879"/>
                <a:gd name="connsiteY35" fmla="*/ 1245155 h 1441409"/>
                <a:gd name="connsiteX36" fmla="*/ 2212388 w 3215879"/>
                <a:gd name="connsiteY36" fmla="*/ 1260650 h 1441409"/>
                <a:gd name="connsiteX37" fmla="*/ 2121511 w 3215879"/>
                <a:gd name="connsiteY37" fmla="*/ 1278997 h 1441409"/>
                <a:gd name="connsiteX38" fmla="*/ 2030635 w 3215879"/>
                <a:gd name="connsiteY38" fmla="*/ 1260650 h 1441409"/>
                <a:gd name="connsiteX39" fmla="*/ 2004536 w 3215879"/>
                <a:gd name="connsiteY39" fmla="*/ 1243054 h 1441409"/>
                <a:gd name="connsiteX40" fmla="*/ 1984028 w 3215879"/>
                <a:gd name="connsiteY40" fmla="*/ 1273474 h 1441409"/>
                <a:gd name="connsiteX41" fmla="*/ 1725631 w 3215879"/>
                <a:gd name="connsiteY41" fmla="*/ 1380505 h 1441409"/>
                <a:gd name="connsiteX42" fmla="*/ 1583391 w 3215879"/>
                <a:gd name="connsiteY42" fmla="*/ 1351787 h 1441409"/>
                <a:gd name="connsiteX43" fmla="*/ 1536584 w 3215879"/>
                <a:gd name="connsiteY43" fmla="*/ 1326381 h 1441409"/>
                <a:gd name="connsiteX44" fmla="*/ 1500872 w 3215879"/>
                <a:gd name="connsiteY44" fmla="*/ 1345765 h 1441409"/>
                <a:gd name="connsiteX45" fmla="*/ 1228243 w 3215879"/>
                <a:gd name="connsiteY45" fmla="*/ 1400806 h 1441409"/>
                <a:gd name="connsiteX46" fmla="*/ 836641 w 3215879"/>
                <a:gd name="connsiteY46" fmla="*/ 1281189 h 1441409"/>
                <a:gd name="connsiteX47" fmla="*/ 824636 w 3215879"/>
                <a:gd name="connsiteY47" fmla="*/ 1271284 h 1441409"/>
                <a:gd name="connsiteX48" fmla="*/ 797109 w 3215879"/>
                <a:gd name="connsiteY48" fmla="*/ 1304647 h 1441409"/>
                <a:gd name="connsiteX49" fmla="*/ 466935 w 3215879"/>
                <a:gd name="connsiteY49" fmla="*/ 1441409 h 1441409"/>
                <a:gd name="connsiteX50" fmla="*/ 0 w 3215879"/>
                <a:gd name="connsiteY50" fmla="*/ 974474 h 1441409"/>
                <a:gd name="connsiteX51" fmla="*/ 466935 w 3215879"/>
                <a:gd name="connsiteY51" fmla="*/ 507538 h 1441409"/>
                <a:gd name="connsiteX52" fmla="*/ 555354 w 3215879"/>
                <a:gd name="connsiteY52" fmla="*/ 516452 h 1441409"/>
                <a:gd name="connsiteX53" fmla="*/ 582881 w 3215879"/>
                <a:gd name="connsiteY53" fmla="*/ 427774 h 1441409"/>
                <a:gd name="connsiteX54" fmla="*/ 1228243 w 3215879"/>
                <a:gd name="connsiteY54" fmla="*/ 0 h 1441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215879" h="1441409">
                  <a:moveTo>
                    <a:pt x="1228243" y="0"/>
                  </a:moveTo>
                  <a:cubicBezTo>
                    <a:pt x="1615066" y="0"/>
                    <a:pt x="1928646" y="313580"/>
                    <a:pt x="1928646" y="700403"/>
                  </a:cubicBezTo>
                  <a:lnTo>
                    <a:pt x="1927599" y="710786"/>
                  </a:lnTo>
                  <a:lnTo>
                    <a:pt x="1929944" y="712058"/>
                  </a:lnTo>
                  <a:cubicBezTo>
                    <a:pt x="1949386" y="725193"/>
                    <a:pt x="1967494" y="740148"/>
                    <a:pt x="1984028" y="756680"/>
                  </a:cubicBezTo>
                  <a:lnTo>
                    <a:pt x="2033364" y="829858"/>
                  </a:lnTo>
                  <a:lnTo>
                    <a:pt x="2121511" y="812062"/>
                  </a:lnTo>
                  <a:cubicBezTo>
                    <a:pt x="2185982" y="812062"/>
                    <a:pt x="2244349" y="838193"/>
                    <a:pt x="2286598" y="880443"/>
                  </a:cubicBezTo>
                  <a:lnTo>
                    <a:pt x="2287655" y="882011"/>
                  </a:lnTo>
                  <a:lnTo>
                    <a:pt x="2320977" y="871667"/>
                  </a:lnTo>
                  <a:cubicBezTo>
                    <a:pt x="2334700" y="868859"/>
                    <a:pt x="2348910" y="867384"/>
                    <a:pt x="2363463" y="867384"/>
                  </a:cubicBezTo>
                  <a:lnTo>
                    <a:pt x="2403383" y="871408"/>
                  </a:lnTo>
                  <a:lnTo>
                    <a:pt x="2415811" y="831372"/>
                  </a:lnTo>
                  <a:cubicBezTo>
                    <a:pt x="2463815" y="717876"/>
                    <a:pt x="2576197" y="638240"/>
                    <a:pt x="2707179" y="638240"/>
                  </a:cubicBezTo>
                  <a:cubicBezTo>
                    <a:pt x="2881822" y="638240"/>
                    <a:pt x="3023398" y="779816"/>
                    <a:pt x="3023398" y="954459"/>
                  </a:cubicBezTo>
                  <a:lnTo>
                    <a:pt x="3022925" y="959146"/>
                  </a:lnTo>
                  <a:lnTo>
                    <a:pt x="3023984" y="959721"/>
                  </a:lnTo>
                  <a:cubicBezTo>
                    <a:pt x="3032762" y="965651"/>
                    <a:pt x="3040937" y="972403"/>
                    <a:pt x="3048402" y="979867"/>
                  </a:cubicBezTo>
                  <a:lnTo>
                    <a:pt x="3070676" y="1012905"/>
                  </a:lnTo>
                  <a:lnTo>
                    <a:pt x="3110473" y="1004871"/>
                  </a:lnTo>
                  <a:cubicBezTo>
                    <a:pt x="3168687" y="1004871"/>
                    <a:pt x="3215879" y="1052063"/>
                    <a:pt x="3215879" y="1110277"/>
                  </a:cubicBezTo>
                  <a:cubicBezTo>
                    <a:pt x="3215879" y="1168491"/>
                    <a:pt x="3168687" y="1215683"/>
                    <a:pt x="3110473" y="1215683"/>
                  </a:cubicBezTo>
                  <a:cubicBezTo>
                    <a:pt x="3095919" y="1215683"/>
                    <a:pt x="3082055" y="1212733"/>
                    <a:pt x="3069444" y="1207400"/>
                  </a:cubicBezTo>
                  <a:lnTo>
                    <a:pt x="3057661" y="1199455"/>
                  </a:lnTo>
                  <a:lnTo>
                    <a:pt x="3048402" y="1213190"/>
                  </a:lnTo>
                  <a:cubicBezTo>
                    <a:pt x="3018545" y="1243045"/>
                    <a:pt x="2977299" y="1261512"/>
                    <a:pt x="2931740" y="1261512"/>
                  </a:cubicBezTo>
                  <a:cubicBezTo>
                    <a:pt x="2908961" y="1261512"/>
                    <a:pt x="2887260" y="1256895"/>
                    <a:pt x="2867522" y="1248546"/>
                  </a:cubicBezTo>
                  <a:lnTo>
                    <a:pt x="2846389" y="1237076"/>
                  </a:lnTo>
                  <a:lnTo>
                    <a:pt x="2830266" y="1245828"/>
                  </a:lnTo>
                  <a:cubicBezTo>
                    <a:pt x="2792434" y="1261829"/>
                    <a:pt x="2750840" y="1270678"/>
                    <a:pt x="2707179" y="1270678"/>
                  </a:cubicBezTo>
                  <a:cubicBezTo>
                    <a:pt x="2641688" y="1270678"/>
                    <a:pt x="2580847" y="1250768"/>
                    <a:pt x="2530378" y="1216673"/>
                  </a:cubicBezTo>
                  <a:lnTo>
                    <a:pt x="2524958" y="1212201"/>
                  </a:lnTo>
                  <a:lnTo>
                    <a:pt x="2512530" y="1227264"/>
                  </a:lnTo>
                  <a:cubicBezTo>
                    <a:pt x="2474381" y="1265413"/>
                    <a:pt x="2421678" y="1289009"/>
                    <a:pt x="2363463" y="1289009"/>
                  </a:cubicBezTo>
                  <a:cubicBezTo>
                    <a:pt x="2334356" y="1289009"/>
                    <a:pt x="2306627" y="1283110"/>
                    <a:pt x="2281406" y="1272442"/>
                  </a:cubicBezTo>
                  <a:lnTo>
                    <a:pt x="2240934" y="1245155"/>
                  </a:lnTo>
                  <a:lnTo>
                    <a:pt x="2212388" y="1260650"/>
                  </a:lnTo>
                  <a:cubicBezTo>
                    <a:pt x="2184456" y="1272464"/>
                    <a:pt x="2153747" y="1278997"/>
                    <a:pt x="2121511" y="1278997"/>
                  </a:cubicBezTo>
                  <a:cubicBezTo>
                    <a:pt x="2089276" y="1278997"/>
                    <a:pt x="2058567" y="1272464"/>
                    <a:pt x="2030635" y="1260650"/>
                  </a:cubicBezTo>
                  <a:lnTo>
                    <a:pt x="2004536" y="1243054"/>
                  </a:lnTo>
                  <a:lnTo>
                    <a:pt x="1984028" y="1273474"/>
                  </a:lnTo>
                  <a:cubicBezTo>
                    <a:pt x="1917898" y="1339603"/>
                    <a:pt x="1826541" y="1380505"/>
                    <a:pt x="1725631" y="1380505"/>
                  </a:cubicBezTo>
                  <a:cubicBezTo>
                    <a:pt x="1675176" y="1380505"/>
                    <a:pt x="1627109" y="1370279"/>
                    <a:pt x="1583391" y="1351787"/>
                  </a:cubicBezTo>
                  <a:lnTo>
                    <a:pt x="1536584" y="1326381"/>
                  </a:lnTo>
                  <a:lnTo>
                    <a:pt x="1500872" y="1345765"/>
                  </a:lnTo>
                  <a:cubicBezTo>
                    <a:pt x="1417076" y="1381208"/>
                    <a:pt x="1324949" y="1400806"/>
                    <a:pt x="1228243" y="1400806"/>
                  </a:cubicBezTo>
                  <a:cubicBezTo>
                    <a:pt x="1083185" y="1400806"/>
                    <a:pt x="948426" y="1356709"/>
                    <a:pt x="836641" y="1281189"/>
                  </a:cubicBezTo>
                  <a:lnTo>
                    <a:pt x="824636" y="1271284"/>
                  </a:lnTo>
                  <a:lnTo>
                    <a:pt x="797109" y="1304647"/>
                  </a:lnTo>
                  <a:cubicBezTo>
                    <a:pt x="712610" y="1389146"/>
                    <a:pt x="595876" y="1441409"/>
                    <a:pt x="466935" y="1441409"/>
                  </a:cubicBezTo>
                  <a:cubicBezTo>
                    <a:pt x="209054" y="1441409"/>
                    <a:pt x="0" y="1232355"/>
                    <a:pt x="0" y="974474"/>
                  </a:cubicBezTo>
                  <a:cubicBezTo>
                    <a:pt x="0" y="716593"/>
                    <a:pt x="209054" y="507538"/>
                    <a:pt x="466935" y="507538"/>
                  </a:cubicBezTo>
                  <a:lnTo>
                    <a:pt x="555354" y="516452"/>
                  </a:lnTo>
                  <a:lnTo>
                    <a:pt x="582881" y="427774"/>
                  </a:lnTo>
                  <a:cubicBezTo>
                    <a:pt x="689207" y="176388"/>
                    <a:pt x="938126" y="0"/>
                    <a:pt x="1228243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98000"/>
                  </a:schemeClr>
                </a:gs>
                <a:gs pos="59000">
                  <a:schemeClr val="bg1">
                    <a:alpha val="20000"/>
                  </a:schemeClr>
                </a:gs>
                <a:gs pos="100000">
                  <a:srgbClr val="01B09B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594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1025909" y="3888193"/>
              <a:ext cx="2893745" cy="1297023"/>
            </a:xfrm>
            <a:custGeom>
              <a:avLst/>
              <a:gdLst>
                <a:gd name="connsiteX0" fmla="*/ 1228243 w 3215879"/>
                <a:gd name="connsiteY0" fmla="*/ 0 h 1441409"/>
                <a:gd name="connsiteX1" fmla="*/ 1928646 w 3215879"/>
                <a:gd name="connsiteY1" fmla="*/ 700403 h 1441409"/>
                <a:gd name="connsiteX2" fmla="*/ 1927599 w 3215879"/>
                <a:gd name="connsiteY2" fmla="*/ 710786 h 1441409"/>
                <a:gd name="connsiteX3" fmla="*/ 1929944 w 3215879"/>
                <a:gd name="connsiteY3" fmla="*/ 712058 h 1441409"/>
                <a:gd name="connsiteX4" fmla="*/ 1984028 w 3215879"/>
                <a:gd name="connsiteY4" fmla="*/ 756680 h 1441409"/>
                <a:gd name="connsiteX5" fmla="*/ 2033364 w 3215879"/>
                <a:gd name="connsiteY5" fmla="*/ 829858 h 1441409"/>
                <a:gd name="connsiteX6" fmla="*/ 2121511 w 3215879"/>
                <a:gd name="connsiteY6" fmla="*/ 812062 h 1441409"/>
                <a:gd name="connsiteX7" fmla="*/ 2286598 w 3215879"/>
                <a:gd name="connsiteY7" fmla="*/ 880443 h 1441409"/>
                <a:gd name="connsiteX8" fmla="*/ 2287655 w 3215879"/>
                <a:gd name="connsiteY8" fmla="*/ 882011 h 1441409"/>
                <a:gd name="connsiteX9" fmla="*/ 2320977 w 3215879"/>
                <a:gd name="connsiteY9" fmla="*/ 871667 h 1441409"/>
                <a:gd name="connsiteX10" fmla="*/ 2363463 w 3215879"/>
                <a:gd name="connsiteY10" fmla="*/ 867384 h 1441409"/>
                <a:gd name="connsiteX11" fmla="*/ 2403383 w 3215879"/>
                <a:gd name="connsiteY11" fmla="*/ 871408 h 1441409"/>
                <a:gd name="connsiteX12" fmla="*/ 2415811 w 3215879"/>
                <a:gd name="connsiteY12" fmla="*/ 831372 h 1441409"/>
                <a:gd name="connsiteX13" fmla="*/ 2707179 w 3215879"/>
                <a:gd name="connsiteY13" fmla="*/ 638240 h 1441409"/>
                <a:gd name="connsiteX14" fmla="*/ 3023398 w 3215879"/>
                <a:gd name="connsiteY14" fmla="*/ 954459 h 1441409"/>
                <a:gd name="connsiteX15" fmla="*/ 3022925 w 3215879"/>
                <a:gd name="connsiteY15" fmla="*/ 959146 h 1441409"/>
                <a:gd name="connsiteX16" fmla="*/ 3023984 w 3215879"/>
                <a:gd name="connsiteY16" fmla="*/ 959721 h 1441409"/>
                <a:gd name="connsiteX17" fmla="*/ 3048402 w 3215879"/>
                <a:gd name="connsiteY17" fmla="*/ 979867 h 1441409"/>
                <a:gd name="connsiteX18" fmla="*/ 3070676 w 3215879"/>
                <a:gd name="connsiteY18" fmla="*/ 1012905 h 1441409"/>
                <a:gd name="connsiteX19" fmla="*/ 3110473 w 3215879"/>
                <a:gd name="connsiteY19" fmla="*/ 1004871 h 1441409"/>
                <a:gd name="connsiteX20" fmla="*/ 3215879 w 3215879"/>
                <a:gd name="connsiteY20" fmla="*/ 1110277 h 1441409"/>
                <a:gd name="connsiteX21" fmla="*/ 3110473 w 3215879"/>
                <a:gd name="connsiteY21" fmla="*/ 1215683 h 1441409"/>
                <a:gd name="connsiteX22" fmla="*/ 3069444 w 3215879"/>
                <a:gd name="connsiteY22" fmla="*/ 1207400 h 1441409"/>
                <a:gd name="connsiteX23" fmla="*/ 3057661 w 3215879"/>
                <a:gd name="connsiteY23" fmla="*/ 1199455 h 1441409"/>
                <a:gd name="connsiteX24" fmla="*/ 3048402 w 3215879"/>
                <a:gd name="connsiteY24" fmla="*/ 1213190 h 1441409"/>
                <a:gd name="connsiteX25" fmla="*/ 2931740 w 3215879"/>
                <a:gd name="connsiteY25" fmla="*/ 1261512 h 1441409"/>
                <a:gd name="connsiteX26" fmla="*/ 2867522 w 3215879"/>
                <a:gd name="connsiteY26" fmla="*/ 1248546 h 1441409"/>
                <a:gd name="connsiteX27" fmla="*/ 2846389 w 3215879"/>
                <a:gd name="connsiteY27" fmla="*/ 1237076 h 1441409"/>
                <a:gd name="connsiteX28" fmla="*/ 2830266 w 3215879"/>
                <a:gd name="connsiteY28" fmla="*/ 1245828 h 1441409"/>
                <a:gd name="connsiteX29" fmla="*/ 2707179 w 3215879"/>
                <a:gd name="connsiteY29" fmla="*/ 1270678 h 1441409"/>
                <a:gd name="connsiteX30" fmla="*/ 2530378 w 3215879"/>
                <a:gd name="connsiteY30" fmla="*/ 1216673 h 1441409"/>
                <a:gd name="connsiteX31" fmla="*/ 2524958 w 3215879"/>
                <a:gd name="connsiteY31" fmla="*/ 1212201 h 1441409"/>
                <a:gd name="connsiteX32" fmla="*/ 2512530 w 3215879"/>
                <a:gd name="connsiteY32" fmla="*/ 1227264 h 1441409"/>
                <a:gd name="connsiteX33" fmla="*/ 2363463 w 3215879"/>
                <a:gd name="connsiteY33" fmla="*/ 1289009 h 1441409"/>
                <a:gd name="connsiteX34" fmla="*/ 2281406 w 3215879"/>
                <a:gd name="connsiteY34" fmla="*/ 1272442 h 1441409"/>
                <a:gd name="connsiteX35" fmla="*/ 2240934 w 3215879"/>
                <a:gd name="connsiteY35" fmla="*/ 1245155 h 1441409"/>
                <a:gd name="connsiteX36" fmla="*/ 2212388 w 3215879"/>
                <a:gd name="connsiteY36" fmla="*/ 1260650 h 1441409"/>
                <a:gd name="connsiteX37" fmla="*/ 2121511 w 3215879"/>
                <a:gd name="connsiteY37" fmla="*/ 1278997 h 1441409"/>
                <a:gd name="connsiteX38" fmla="*/ 2030635 w 3215879"/>
                <a:gd name="connsiteY38" fmla="*/ 1260650 h 1441409"/>
                <a:gd name="connsiteX39" fmla="*/ 2004536 w 3215879"/>
                <a:gd name="connsiteY39" fmla="*/ 1243054 h 1441409"/>
                <a:gd name="connsiteX40" fmla="*/ 1984028 w 3215879"/>
                <a:gd name="connsiteY40" fmla="*/ 1273474 h 1441409"/>
                <a:gd name="connsiteX41" fmla="*/ 1725631 w 3215879"/>
                <a:gd name="connsiteY41" fmla="*/ 1380505 h 1441409"/>
                <a:gd name="connsiteX42" fmla="*/ 1583391 w 3215879"/>
                <a:gd name="connsiteY42" fmla="*/ 1351787 h 1441409"/>
                <a:gd name="connsiteX43" fmla="*/ 1536584 w 3215879"/>
                <a:gd name="connsiteY43" fmla="*/ 1326381 h 1441409"/>
                <a:gd name="connsiteX44" fmla="*/ 1500872 w 3215879"/>
                <a:gd name="connsiteY44" fmla="*/ 1345765 h 1441409"/>
                <a:gd name="connsiteX45" fmla="*/ 1228243 w 3215879"/>
                <a:gd name="connsiteY45" fmla="*/ 1400806 h 1441409"/>
                <a:gd name="connsiteX46" fmla="*/ 836641 w 3215879"/>
                <a:gd name="connsiteY46" fmla="*/ 1281189 h 1441409"/>
                <a:gd name="connsiteX47" fmla="*/ 824636 w 3215879"/>
                <a:gd name="connsiteY47" fmla="*/ 1271284 h 1441409"/>
                <a:gd name="connsiteX48" fmla="*/ 797109 w 3215879"/>
                <a:gd name="connsiteY48" fmla="*/ 1304647 h 1441409"/>
                <a:gd name="connsiteX49" fmla="*/ 466935 w 3215879"/>
                <a:gd name="connsiteY49" fmla="*/ 1441409 h 1441409"/>
                <a:gd name="connsiteX50" fmla="*/ 0 w 3215879"/>
                <a:gd name="connsiteY50" fmla="*/ 974474 h 1441409"/>
                <a:gd name="connsiteX51" fmla="*/ 466935 w 3215879"/>
                <a:gd name="connsiteY51" fmla="*/ 507538 h 1441409"/>
                <a:gd name="connsiteX52" fmla="*/ 555354 w 3215879"/>
                <a:gd name="connsiteY52" fmla="*/ 516452 h 1441409"/>
                <a:gd name="connsiteX53" fmla="*/ 582881 w 3215879"/>
                <a:gd name="connsiteY53" fmla="*/ 427774 h 1441409"/>
                <a:gd name="connsiteX54" fmla="*/ 1228243 w 3215879"/>
                <a:gd name="connsiteY54" fmla="*/ 0 h 1441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215879" h="1441409">
                  <a:moveTo>
                    <a:pt x="1228243" y="0"/>
                  </a:moveTo>
                  <a:cubicBezTo>
                    <a:pt x="1615066" y="0"/>
                    <a:pt x="1928646" y="313580"/>
                    <a:pt x="1928646" y="700403"/>
                  </a:cubicBezTo>
                  <a:lnTo>
                    <a:pt x="1927599" y="710786"/>
                  </a:lnTo>
                  <a:lnTo>
                    <a:pt x="1929944" y="712058"/>
                  </a:lnTo>
                  <a:cubicBezTo>
                    <a:pt x="1949386" y="725193"/>
                    <a:pt x="1967494" y="740148"/>
                    <a:pt x="1984028" y="756680"/>
                  </a:cubicBezTo>
                  <a:lnTo>
                    <a:pt x="2033364" y="829858"/>
                  </a:lnTo>
                  <a:lnTo>
                    <a:pt x="2121511" y="812062"/>
                  </a:lnTo>
                  <a:cubicBezTo>
                    <a:pt x="2185982" y="812062"/>
                    <a:pt x="2244349" y="838193"/>
                    <a:pt x="2286598" y="880443"/>
                  </a:cubicBezTo>
                  <a:lnTo>
                    <a:pt x="2287655" y="882011"/>
                  </a:lnTo>
                  <a:lnTo>
                    <a:pt x="2320977" y="871667"/>
                  </a:lnTo>
                  <a:cubicBezTo>
                    <a:pt x="2334700" y="868859"/>
                    <a:pt x="2348910" y="867384"/>
                    <a:pt x="2363463" y="867384"/>
                  </a:cubicBezTo>
                  <a:lnTo>
                    <a:pt x="2403383" y="871408"/>
                  </a:lnTo>
                  <a:lnTo>
                    <a:pt x="2415811" y="831372"/>
                  </a:lnTo>
                  <a:cubicBezTo>
                    <a:pt x="2463815" y="717876"/>
                    <a:pt x="2576197" y="638240"/>
                    <a:pt x="2707179" y="638240"/>
                  </a:cubicBezTo>
                  <a:cubicBezTo>
                    <a:pt x="2881822" y="638240"/>
                    <a:pt x="3023398" y="779816"/>
                    <a:pt x="3023398" y="954459"/>
                  </a:cubicBezTo>
                  <a:lnTo>
                    <a:pt x="3022925" y="959146"/>
                  </a:lnTo>
                  <a:lnTo>
                    <a:pt x="3023984" y="959721"/>
                  </a:lnTo>
                  <a:cubicBezTo>
                    <a:pt x="3032762" y="965651"/>
                    <a:pt x="3040937" y="972403"/>
                    <a:pt x="3048402" y="979867"/>
                  </a:cubicBezTo>
                  <a:lnTo>
                    <a:pt x="3070676" y="1012905"/>
                  </a:lnTo>
                  <a:lnTo>
                    <a:pt x="3110473" y="1004871"/>
                  </a:lnTo>
                  <a:cubicBezTo>
                    <a:pt x="3168687" y="1004871"/>
                    <a:pt x="3215879" y="1052063"/>
                    <a:pt x="3215879" y="1110277"/>
                  </a:cubicBezTo>
                  <a:cubicBezTo>
                    <a:pt x="3215879" y="1168491"/>
                    <a:pt x="3168687" y="1215683"/>
                    <a:pt x="3110473" y="1215683"/>
                  </a:cubicBezTo>
                  <a:cubicBezTo>
                    <a:pt x="3095919" y="1215683"/>
                    <a:pt x="3082055" y="1212733"/>
                    <a:pt x="3069444" y="1207400"/>
                  </a:cubicBezTo>
                  <a:lnTo>
                    <a:pt x="3057661" y="1199455"/>
                  </a:lnTo>
                  <a:lnTo>
                    <a:pt x="3048402" y="1213190"/>
                  </a:lnTo>
                  <a:cubicBezTo>
                    <a:pt x="3018545" y="1243045"/>
                    <a:pt x="2977299" y="1261512"/>
                    <a:pt x="2931740" y="1261512"/>
                  </a:cubicBezTo>
                  <a:cubicBezTo>
                    <a:pt x="2908961" y="1261512"/>
                    <a:pt x="2887260" y="1256895"/>
                    <a:pt x="2867522" y="1248546"/>
                  </a:cubicBezTo>
                  <a:lnTo>
                    <a:pt x="2846389" y="1237076"/>
                  </a:lnTo>
                  <a:lnTo>
                    <a:pt x="2830266" y="1245828"/>
                  </a:lnTo>
                  <a:cubicBezTo>
                    <a:pt x="2792434" y="1261829"/>
                    <a:pt x="2750840" y="1270678"/>
                    <a:pt x="2707179" y="1270678"/>
                  </a:cubicBezTo>
                  <a:cubicBezTo>
                    <a:pt x="2641688" y="1270678"/>
                    <a:pt x="2580847" y="1250768"/>
                    <a:pt x="2530378" y="1216673"/>
                  </a:cubicBezTo>
                  <a:lnTo>
                    <a:pt x="2524958" y="1212201"/>
                  </a:lnTo>
                  <a:lnTo>
                    <a:pt x="2512530" y="1227264"/>
                  </a:lnTo>
                  <a:cubicBezTo>
                    <a:pt x="2474381" y="1265413"/>
                    <a:pt x="2421678" y="1289009"/>
                    <a:pt x="2363463" y="1289009"/>
                  </a:cubicBezTo>
                  <a:cubicBezTo>
                    <a:pt x="2334356" y="1289009"/>
                    <a:pt x="2306627" y="1283110"/>
                    <a:pt x="2281406" y="1272442"/>
                  </a:cubicBezTo>
                  <a:lnTo>
                    <a:pt x="2240934" y="1245155"/>
                  </a:lnTo>
                  <a:lnTo>
                    <a:pt x="2212388" y="1260650"/>
                  </a:lnTo>
                  <a:cubicBezTo>
                    <a:pt x="2184456" y="1272464"/>
                    <a:pt x="2153747" y="1278997"/>
                    <a:pt x="2121511" y="1278997"/>
                  </a:cubicBezTo>
                  <a:cubicBezTo>
                    <a:pt x="2089276" y="1278997"/>
                    <a:pt x="2058567" y="1272464"/>
                    <a:pt x="2030635" y="1260650"/>
                  </a:cubicBezTo>
                  <a:lnTo>
                    <a:pt x="2004536" y="1243054"/>
                  </a:lnTo>
                  <a:lnTo>
                    <a:pt x="1984028" y="1273474"/>
                  </a:lnTo>
                  <a:cubicBezTo>
                    <a:pt x="1917898" y="1339603"/>
                    <a:pt x="1826541" y="1380505"/>
                    <a:pt x="1725631" y="1380505"/>
                  </a:cubicBezTo>
                  <a:cubicBezTo>
                    <a:pt x="1675176" y="1380505"/>
                    <a:pt x="1627109" y="1370279"/>
                    <a:pt x="1583391" y="1351787"/>
                  </a:cubicBezTo>
                  <a:lnTo>
                    <a:pt x="1536584" y="1326381"/>
                  </a:lnTo>
                  <a:lnTo>
                    <a:pt x="1500872" y="1345765"/>
                  </a:lnTo>
                  <a:cubicBezTo>
                    <a:pt x="1417076" y="1381208"/>
                    <a:pt x="1324949" y="1400806"/>
                    <a:pt x="1228243" y="1400806"/>
                  </a:cubicBezTo>
                  <a:cubicBezTo>
                    <a:pt x="1083185" y="1400806"/>
                    <a:pt x="948426" y="1356709"/>
                    <a:pt x="836641" y="1281189"/>
                  </a:cubicBezTo>
                  <a:lnTo>
                    <a:pt x="824636" y="1271284"/>
                  </a:lnTo>
                  <a:lnTo>
                    <a:pt x="797109" y="1304647"/>
                  </a:lnTo>
                  <a:cubicBezTo>
                    <a:pt x="712610" y="1389146"/>
                    <a:pt x="595876" y="1441409"/>
                    <a:pt x="466935" y="1441409"/>
                  </a:cubicBezTo>
                  <a:cubicBezTo>
                    <a:pt x="209054" y="1441409"/>
                    <a:pt x="0" y="1232355"/>
                    <a:pt x="0" y="974474"/>
                  </a:cubicBezTo>
                  <a:cubicBezTo>
                    <a:pt x="0" y="716593"/>
                    <a:pt x="209054" y="507538"/>
                    <a:pt x="466935" y="507538"/>
                  </a:cubicBezTo>
                  <a:lnTo>
                    <a:pt x="555354" y="516452"/>
                  </a:lnTo>
                  <a:lnTo>
                    <a:pt x="582881" y="427774"/>
                  </a:lnTo>
                  <a:cubicBezTo>
                    <a:pt x="689207" y="176388"/>
                    <a:pt x="938126" y="0"/>
                    <a:pt x="1228243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98000"/>
                  </a:schemeClr>
                </a:gs>
                <a:gs pos="59000">
                  <a:schemeClr val="bg1">
                    <a:alpha val="20000"/>
                  </a:schemeClr>
                </a:gs>
                <a:gs pos="100000">
                  <a:srgbClr val="01B09B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594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3086101" y="2873829"/>
              <a:ext cx="4517571" cy="4517571"/>
              <a:chOff x="2234292" y="1428750"/>
              <a:chExt cx="6683829" cy="6683829"/>
            </a:xfrm>
          </p:grpSpPr>
          <p:sp>
            <p:nvSpPr>
              <p:cNvPr id="41" name="Oval 40"/>
              <p:cNvSpPr/>
              <p:nvPr/>
            </p:nvSpPr>
            <p:spPr>
              <a:xfrm>
                <a:off x="2234292" y="1428750"/>
                <a:ext cx="6683829" cy="6683829"/>
              </a:xfrm>
              <a:prstGeom prst="ellipse">
                <a:avLst/>
              </a:prstGeom>
              <a:solidFill>
                <a:schemeClr val="bg1">
                  <a:alpha val="1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3072492" y="2285584"/>
                <a:ext cx="4988795" cy="4988795"/>
              </a:xfrm>
              <a:prstGeom prst="ellipse">
                <a:avLst/>
              </a:prstGeom>
              <a:solidFill>
                <a:schemeClr val="bg1">
                  <a:alpha val="1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3948793" y="3142419"/>
                <a:ext cx="3293760" cy="3293760"/>
              </a:xfrm>
              <a:prstGeom prst="ellipse">
                <a:avLst/>
              </a:prstGeom>
              <a:solidFill>
                <a:srgbClr val="DCEF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8" name="Freeform 37"/>
            <p:cNvSpPr/>
            <p:nvPr/>
          </p:nvSpPr>
          <p:spPr>
            <a:xfrm>
              <a:off x="678770" y="4766138"/>
              <a:ext cx="3150727" cy="2930062"/>
            </a:xfrm>
            <a:custGeom>
              <a:avLst/>
              <a:gdLst>
                <a:gd name="connsiteX0" fmla="*/ 2011261 w 3150727"/>
                <a:gd name="connsiteY0" fmla="*/ 1414948 h 2930062"/>
                <a:gd name="connsiteX1" fmla="*/ 1979953 w 3150727"/>
                <a:gd name="connsiteY1" fmla="*/ 1483817 h 2930062"/>
                <a:gd name="connsiteX2" fmla="*/ 2042564 w 3150727"/>
                <a:gd name="connsiteY2" fmla="*/ 1483817 h 2930062"/>
                <a:gd name="connsiteX3" fmla="*/ 2042564 w 3150727"/>
                <a:gd name="connsiteY3" fmla="*/ 1433728 h 2930062"/>
                <a:gd name="connsiteX4" fmla="*/ 2011261 w 3150727"/>
                <a:gd name="connsiteY4" fmla="*/ 1414948 h 2930062"/>
                <a:gd name="connsiteX5" fmla="*/ 2424475 w 3150727"/>
                <a:gd name="connsiteY5" fmla="*/ 1120686 h 2930062"/>
                <a:gd name="connsiteX6" fmla="*/ 2393168 w 3150727"/>
                <a:gd name="connsiteY6" fmla="*/ 1145730 h 2930062"/>
                <a:gd name="connsiteX7" fmla="*/ 2393168 w 3150727"/>
                <a:gd name="connsiteY7" fmla="*/ 1227121 h 2930062"/>
                <a:gd name="connsiteX8" fmla="*/ 2430734 w 3150727"/>
                <a:gd name="connsiteY8" fmla="*/ 1227121 h 2930062"/>
                <a:gd name="connsiteX9" fmla="*/ 2430734 w 3150727"/>
                <a:gd name="connsiteY9" fmla="*/ 1189555 h 2930062"/>
                <a:gd name="connsiteX10" fmla="*/ 2424475 w 3150727"/>
                <a:gd name="connsiteY10" fmla="*/ 1164511 h 2930062"/>
                <a:gd name="connsiteX11" fmla="*/ 2430734 w 3150727"/>
                <a:gd name="connsiteY11" fmla="*/ 1139471 h 2930062"/>
                <a:gd name="connsiteX12" fmla="*/ 2430734 w 3150727"/>
                <a:gd name="connsiteY12" fmla="*/ 1120686 h 2930062"/>
                <a:gd name="connsiteX13" fmla="*/ 2142735 w 3150727"/>
                <a:gd name="connsiteY13" fmla="*/ 1120686 h 2930062"/>
                <a:gd name="connsiteX14" fmla="*/ 2142735 w 3150727"/>
                <a:gd name="connsiteY14" fmla="*/ 1139471 h 2930062"/>
                <a:gd name="connsiteX15" fmla="*/ 2148999 w 3150727"/>
                <a:gd name="connsiteY15" fmla="*/ 1158252 h 2930062"/>
                <a:gd name="connsiteX16" fmla="*/ 2142735 w 3150727"/>
                <a:gd name="connsiteY16" fmla="*/ 1189555 h 2930062"/>
                <a:gd name="connsiteX17" fmla="*/ 2142735 w 3150727"/>
                <a:gd name="connsiteY17" fmla="*/ 1227121 h 2930062"/>
                <a:gd name="connsiteX18" fmla="*/ 2180301 w 3150727"/>
                <a:gd name="connsiteY18" fmla="*/ 1227121 h 2930062"/>
                <a:gd name="connsiteX19" fmla="*/ 2180301 w 3150727"/>
                <a:gd name="connsiteY19" fmla="*/ 1145730 h 2930062"/>
                <a:gd name="connsiteX20" fmla="*/ 2142735 w 3150727"/>
                <a:gd name="connsiteY20" fmla="*/ 1120686 h 2930062"/>
                <a:gd name="connsiteX21" fmla="*/ 2286737 w 3150727"/>
                <a:gd name="connsiteY21" fmla="*/ 1114427 h 2930062"/>
                <a:gd name="connsiteX22" fmla="*/ 2236649 w 3150727"/>
                <a:gd name="connsiteY22" fmla="*/ 1227121 h 2930062"/>
                <a:gd name="connsiteX23" fmla="*/ 2336821 w 3150727"/>
                <a:gd name="connsiteY23" fmla="*/ 1227121 h 2930062"/>
                <a:gd name="connsiteX24" fmla="*/ 2336821 w 3150727"/>
                <a:gd name="connsiteY24" fmla="*/ 1220862 h 2930062"/>
                <a:gd name="connsiteX25" fmla="*/ 2286737 w 3150727"/>
                <a:gd name="connsiteY25" fmla="*/ 1114427 h 2930062"/>
                <a:gd name="connsiteX26" fmla="*/ 777876 w 3150727"/>
                <a:gd name="connsiteY26" fmla="*/ 0 h 2930062"/>
                <a:gd name="connsiteX27" fmla="*/ 784139 w 3150727"/>
                <a:gd name="connsiteY27" fmla="*/ 12522 h 2930062"/>
                <a:gd name="connsiteX28" fmla="*/ 790398 w 3150727"/>
                <a:gd name="connsiteY28" fmla="*/ 269218 h 2930062"/>
                <a:gd name="connsiteX29" fmla="*/ 809183 w 3150727"/>
                <a:gd name="connsiteY29" fmla="*/ 313043 h 2930062"/>
                <a:gd name="connsiteX30" fmla="*/ 796661 w 3150727"/>
                <a:gd name="connsiteY30" fmla="*/ 363126 h 2930062"/>
                <a:gd name="connsiteX31" fmla="*/ 796661 w 3150727"/>
                <a:gd name="connsiteY31" fmla="*/ 369390 h 2930062"/>
                <a:gd name="connsiteX32" fmla="*/ 815442 w 3150727"/>
                <a:gd name="connsiteY32" fmla="*/ 413215 h 2930062"/>
                <a:gd name="connsiteX33" fmla="*/ 802920 w 3150727"/>
                <a:gd name="connsiteY33" fmla="*/ 457040 h 2930062"/>
                <a:gd name="connsiteX34" fmla="*/ 802920 w 3150727"/>
                <a:gd name="connsiteY34" fmla="*/ 482084 h 2930062"/>
                <a:gd name="connsiteX35" fmla="*/ 921877 w 3150727"/>
                <a:gd name="connsiteY35" fmla="*/ 619822 h 2930062"/>
                <a:gd name="connsiteX36" fmla="*/ 921877 w 3150727"/>
                <a:gd name="connsiteY36" fmla="*/ 644866 h 2930062"/>
                <a:gd name="connsiteX37" fmla="*/ 915614 w 3150727"/>
                <a:gd name="connsiteY37" fmla="*/ 676169 h 2930062"/>
                <a:gd name="connsiteX38" fmla="*/ 1372653 w 3150727"/>
                <a:gd name="connsiteY38" fmla="*/ 1258424 h 2930062"/>
                <a:gd name="connsiteX39" fmla="*/ 1322570 w 3150727"/>
                <a:gd name="connsiteY39" fmla="*/ 1502597 h 2930062"/>
                <a:gd name="connsiteX40" fmla="*/ 1328829 w 3150727"/>
                <a:gd name="connsiteY40" fmla="*/ 1502597 h 2930062"/>
                <a:gd name="connsiteX41" fmla="*/ 1360136 w 3150727"/>
                <a:gd name="connsiteY41" fmla="*/ 1521378 h 2930062"/>
                <a:gd name="connsiteX42" fmla="*/ 1347614 w 3150727"/>
                <a:gd name="connsiteY42" fmla="*/ 1571466 h 2930062"/>
                <a:gd name="connsiteX43" fmla="*/ 1347614 w 3150727"/>
                <a:gd name="connsiteY43" fmla="*/ 1715463 h 2930062"/>
                <a:gd name="connsiteX44" fmla="*/ 1391439 w 3150727"/>
                <a:gd name="connsiteY44" fmla="*/ 1715463 h 2930062"/>
                <a:gd name="connsiteX45" fmla="*/ 1372653 w 3150727"/>
                <a:gd name="connsiteY45" fmla="*/ 1615291 h 2930062"/>
                <a:gd name="connsiteX46" fmla="*/ 1372653 w 3150727"/>
                <a:gd name="connsiteY46" fmla="*/ 1609033 h 2930062"/>
                <a:gd name="connsiteX47" fmla="*/ 1566739 w 3150727"/>
                <a:gd name="connsiteY47" fmla="*/ 1358596 h 2930062"/>
                <a:gd name="connsiteX48" fmla="*/ 1610568 w 3150727"/>
                <a:gd name="connsiteY48" fmla="*/ 1283468 h 2930062"/>
                <a:gd name="connsiteX49" fmla="*/ 1616827 w 3150727"/>
                <a:gd name="connsiteY49" fmla="*/ 1283468 h 2930062"/>
                <a:gd name="connsiteX50" fmla="*/ 1610568 w 3150727"/>
                <a:gd name="connsiteY50" fmla="*/ 1252165 h 2930062"/>
                <a:gd name="connsiteX51" fmla="*/ 1623090 w 3150727"/>
                <a:gd name="connsiteY51" fmla="*/ 1133208 h 2930062"/>
                <a:gd name="connsiteX52" fmla="*/ 1623090 w 3150727"/>
                <a:gd name="connsiteY52" fmla="*/ 1083124 h 2930062"/>
                <a:gd name="connsiteX53" fmla="*/ 1635608 w 3150727"/>
                <a:gd name="connsiteY53" fmla="*/ 1083124 h 2930062"/>
                <a:gd name="connsiteX54" fmla="*/ 1648130 w 3150727"/>
                <a:gd name="connsiteY54" fmla="*/ 1258424 h 2930062"/>
                <a:gd name="connsiteX55" fmla="*/ 1641871 w 3150727"/>
                <a:gd name="connsiteY55" fmla="*/ 1283468 h 2930062"/>
                <a:gd name="connsiteX56" fmla="*/ 1698218 w 3150727"/>
                <a:gd name="connsiteY56" fmla="*/ 1371118 h 2930062"/>
                <a:gd name="connsiteX57" fmla="*/ 1886044 w 3150727"/>
                <a:gd name="connsiteY57" fmla="*/ 1590247 h 2930062"/>
                <a:gd name="connsiteX58" fmla="*/ 1886044 w 3150727"/>
                <a:gd name="connsiteY58" fmla="*/ 1634072 h 2930062"/>
                <a:gd name="connsiteX59" fmla="*/ 1867259 w 3150727"/>
                <a:gd name="connsiteY59" fmla="*/ 1721727 h 2930062"/>
                <a:gd name="connsiteX60" fmla="*/ 1923606 w 3150727"/>
                <a:gd name="connsiteY60" fmla="*/ 1734249 h 2930062"/>
                <a:gd name="connsiteX61" fmla="*/ 1923606 w 3150727"/>
                <a:gd name="connsiteY61" fmla="*/ 1565203 h 2930062"/>
                <a:gd name="connsiteX62" fmla="*/ 1929870 w 3150727"/>
                <a:gd name="connsiteY62" fmla="*/ 1521378 h 2930062"/>
                <a:gd name="connsiteX63" fmla="*/ 1898562 w 3150727"/>
                <a:gd name="connsiteY63" fmla="*/ 1502597 h 2930062"/>
                <a:gd name="connsiteX64" fmla="*/ 1917347 w 3150727"/>
                <a:gd name="connsiteY64" fmla="*/ 1477553 h 2930062"/>
                <a:gd name="connsiteX65" fmla="*/ 1929870 w 3150727"/>
                <a:gd name="connsiteY65" fmla="*/ 1483817 h 2930062"/>
                <a:gd name="connsiteX66" fmla="*/ 1948650 w 3150727"/>
                <a:gd name="connsiteY66" fmla="*/ 1483817 h 2930062"/>
                <a:gd name="connsiteX67" fmla="*/ 1948650 w 3150727"/>
                <a:gd name="connsiteY67" fmla="*/ 1477553 h 2930062"/>
                <a:gd name="connsiteX68" fmla="*/ 1898562 w 3150727"/>
                <a:gd name="connsiteY68" fmla="*/ 1402426 h 2930062"/>
                <a:gd name="connsiteX69" fmla="*/ 1904825 w 3150727"/>
                <a:gd name="connsiteY69" fmla="*/ 1383640 h 2930062"/>
                <a:gd name="connsiteX70" fmla="*/ 1898562 w 3150727"/>
                <a:gd name="connsiteY70" fmla="*/ 1346079 h 2930062"/>
                <a:gd name="connsiteX71" fmla="*/ 1986216 w 3150727"/>
                <a:gd name="connsiteY71" fmla="*/ 1227121 h 2930062"/>
                <a:gd name="connsiteX72" fmla="*/ 2004997 w 3150727"/>
                <a:gd name="connsiteY72" fmla="*/ 1202077 h 2930062"/>
                <a:gd name="connsiteX73" fmla="*/ 2004997 w 3150727"/>
                <a:gd name="connsiteY73" fmla="*/ 1170774 h 2930062"/>
                <a:gd name="connsiteX74" fmla="*/ 2017519 w 3150727"/>
                <a:gd name="connsiteY74" fmla="*/ 1158252 h 2930062"/>
                <a:gd name="connsiteX75" fmla="*/ 2023783 w 3150727"/>
                <a:gd name="connsiteY75" fmla="*/ 1189555 h 2930062"/>
                <a:gd name="connsiteX76" fmla="*/ 2017519 w 3150727"/>
                <a:gd name="connsiteY76" fmla="*/ 1195818 h 2930062"/>
                <a:gd name="connsiteX77" fmla="*/ 2105169 w 3150727"/>
                <a:gd name="connsiteY77" fmla="*/ 1277209 h 2930062"/>
                <a:gd name="connsiteX78" fmla="*/ 2130213 w 3150727"/>
                <a:gd name="connsiteY78" fmla="*/ 1402426 h 2930062"/>
                <a:gd name="connsiteX79" fmla="*/ 2080130 w 3150727"/>
                <a:gd name="connsiteY79" fmla="*/ 1439987 h 2930062"/>
                <a:gd name="connsiteX80" fmla="*/ 2080130 w 3150727"/>
                <a:gd name="connsiteY80" fmla="*/ 1483817 h 2930062"/>
                <a:gd name="connsiteX81" fmla="*/ 2098911 w 3150727"/>
                <a:gd name="connsiteY81" fmla="*/ 1483817 h 2930062"/>
                <a:gd name="connsiteX82" fmla="*/ 2111433 w 3150727"/>
                <a:gd name="connsiteY82" fmla="*/ 1477553 h 2930062"/>
                <a:gd name="connsiteX83" fmla="*/ 2123955 w 3150727"/>
                <a:gd name="connsiteY83" fmla="*/ 1496334 h 2930062"/>
                <a:gd name="connsiteX84" fmla="*/ 2123955 w 3150727"/>
                <a:gd name="connsiteY84" fmla="*/ 1508856 h 2930062"/>
                <a:gd name="connsiteX85" fmla="*/ 2098911 w 3150727"/>
                <a:gd name="connsiteY85" fmla="*/ 1521378 h 2930062"/>
                <a:gd name="connsiteX86" fmla="*/ 2098911 w 3150727"/>
                <a:gd name="connsiteY86" fmla="*/ 1765552 h 2930062"/>
                <a:gd name="connsiteX87" fmla="*/ 2117691 w 3150727"/>
                <a:gd name="connsiteY87" fmla="*/ 1765552 h 2930062"/>
                <a:gd name="connsiteX88" fmla="*/ 2105169 w 3150727"/>
                <a:gd name="connsiteY88" fmla="*/ 1740507 h 2930062"/>
                <a:gd name="connsiteX89" fmla="*/ 2148999 w 3150727"/>
                <a:gd name="connsiteY89" fmla="*/ 1709205 h 2930062"/>
                <a:gd name="connsiteX90" fmla="*/ 2148999 w 3150727"/>
                <a:gd name="connsiteY90" fmla="*/ 1283468 h 2930062"/>
                <a:gd name="connsiteX91" fmla="*/ 2111433 w 3150727"/>
                <a:gd name="connsiteY91" fmla="*/ 1264687 h 2930062"/>
                <a:gd name="connsiteX92" fmla="*/ 2111433 w 3150727"/>
                <a:gd name="connsiteY92" fmla="*/ 1252165 h 2930062"/>
                <a:gd name="connsiteX93" fmla="*/ 2130213 w 3150727"/>
                <a:gd name="connsiteY93" fmla="*/ 1227121 h 2930062"/>
                <a:gd name="connsiteX94" fmla="*/ 2130213 w 3150727"/>
                <a:gd name="connsiteY94" fmla="*/ 1101905 h 2930062"/>
                <a:gd name="connsiteX95" fmla="*/ 2105169 w 3150727"/>
                <a:gd name="connsiteY95" fmla="*/ 1089383 h 2930062"/>
                <a:gd name="connsiteX96" fmla="*/ 2136477 w 3150727"/>
                <a:gd name="connsiteY96" fmla="*/ 1070602 h 2930062"/>
                <a:gd name="connsiteX97" fmla="*/ 2130213 w 3150727"/>
                <a:gd name="connsiteY97" fmla="*/ 1058080 h 2930062"/>
                <a:gd name="connsiteX98" fmla="*/ 2130213 w 3150727"/>
                <a:gd name="connsiteY98" fmla="*/ 995470 h 2930062"/>
                <a:gd name="connsiteX99" fmla="*/ 2249171 w 3150727"/>
                <a:gd name="connsiteY99" fmla="*/ 857732 h 2930062"/>
                <a:gd name="connsiteX100" fmla="*/ 2280473 w 3150727"/>
                <a:gd name="connsiteY100" fmla="*/ 807648 h 2930062"/>
                <a:gd name="connsiteX101" fmla="*/ 2274215 w 3150727"/>
                <a:gd name="connsiteY101" fmla="*/ 801385 h 2930062"/>
                <a:gd name="connsiteX102" fmla="*/ 2280473 w 3150727"/>
                <a:gd name="connsiteY102" fmla="*/ 770082 h 2930062"/>
                <a:gd name="connsiteX103" fmla="*/ 2280473 w 3150727"/>
                <a:gd name="connsiteY103" fmla="*/ 707472 h 2930062"/>
                <a:gd name="connsiteX104" fmla="*/ 2292995 w 3150727"/>
                <a:gd name="connsiteY104" fmla="*/ 707472 h 2930062"/>
                <a:gd name="connsiteX105" fmla="*/ 2292995 w 3150727"/>
                <a:gd name="connsiteY105" fmla="*/ 745038 h 2930062"/>
                <a:gd name="connsiteX106" fmla="*/ 2299254 w 3150727"/>
                <a:gd name="connsiteY106" fmla="*/ 776341 h 2930062"/>
                <a:gd name="connsiteX107" fmla="*/ 2292995 w 3150727"/>
                <a:gd name="connsiteY107" fmla="*/ 776341 h 2930062"/>
                <a:gd name="connsiteX108" fmla="*/ 2330562 w 3150727"/>
                <a:gd name="connsiteY108" fmla="*/ 863995 h 2930062"/>
                <a:gd name="connsiteX109" fmla="*/ 2449514 w 3150727"/>
                <a:gd name="connsiteY109" fmla="*/ 1026773 h 2930062"/>
                <a:gd name="connsiteX110" fmla="*/ 2443256 w 3150727"/>
                <a:gd name="connsiteY110" fmla="*/ 1070602 h 2930062"/>
                <a:gd name="connsiteX111" fmla="*/ 2468300 w 3150727"/>
                <a:gd name="connsiteY111" fmla="*/ 1089383 h 2930062"/>
                <a:gd name="connsiteX112" fmla="*/ 2443256 w 3150727"/>
                <a:gd name="connsiteY112" fmla="*/ 1101905 h 2930062"/>
                <a:gd name="connsiteX113" fmla="*/ 2443256 w 3150727"/>
                <a:gd name="connsiteY113" fmla="*/ 1227121 h 2930062"/>
                <a:gd name="connsiteX114" fmla="*/ 2462036 w 3150727"/>
                <a:gd name="connsiteY114" fmla="*/ 1252165 h 2930062"/>
                <a:gd name="connsiteX115" fmla="*/ 2462036 w 3150727"/>
                <a:gd name="connsiteY115" fmla="*/ 1264687 h 2930062"/>
                <a:gd name="connsiteX116" fmla="*/ 2424475 w 3150727"/>
                <a:gd name="connsiteY116" fmla="*/ 1283468 h 2930062"/>
                <a:gd name="connsiteX117" fmla="*/ 2424475 w 3150727"/>
                <a:gd name="connsiteY117" fmla="*/ 1709205 h 2930062"/>
                <a:gd name="connsiteX118" fmla="*/ 2462036 w 3150727"/>
                <a:gd name="connsiteY118" fmla="*/ 1727985 h 2930062"/>
                <a:gd name="connsiteX119" fmla="*/ 2462036 w 3150727"/>
                <a:gd name="connsiteY119" fmla="*/ 1753029 h 2930062"/>
                <a:gd name="connsiteX120" fmla="*/ 2424475 w 3150727"/>
                <a:gd name="connsiteY120" fmla="*/ 1771810 h 2930062"/>
                <a:gd name="connsiteX121" fmla="*/ 2424475 w 3150727"/>
                <a:gd name="connsiteY121" fmla="*/ 1953378 h 2930062"/>
                <a:gd name="connsiteX122" fmla="*/ 2430734 w 3150727"/>
                <a:gd name="connsiteY122" fmla="*/ 1953378 h 2930062"/>
                <a:gd name="connsiteX123" fmla="*/ 2455778 w 3150727"/>
                <a:gd name="connsiteY123" fmla="*/ 1846943 h 2930062"/>
                <a:gd name="connsiteX124" fmla="*/ 2587252 w 3150727"/>
                <a:gd name="connsiteY124" fmla="*/ 1727985 h 2930062"/>
                <a:gd name="connsiteX125" fmla="*/ 2624819 w 3150727"/>
                <a:gd name="connsiteY125" fmla="*/ 1665380 h 2930062"/>
                <a:gd name="connsiteX126" fmla="*/ 2631078 w 3150727"/>
                <a:gd name="connsiteY126" fmla="*/ 1634072 h 2930062"/>
                <a:gd name="connsiteX127" fmla="*/ 2624819 w 3150727"/>
                <a:gd name="connsiteY127" fmla="*/ 1627813 h 2930062"/>
                <a:gd name="connsiteX128" fmla="*/ 2631078 w 3150727"/>
                <a:gd name="connsiteY128" fmla="*/ 1583989 h 2930062"/>
                <a:gd name="connsiteX129" fmla="*/ 2631078 w 3150727"/>
                <a:gd name="connsiteY129" fmla="*/ 1521378 h 2930062"/>
                <a:gd name="connsiteX130" fmla="*/ 2643600 w 3150727"/>
                <a:gd name="connsiteY130" fmla="*/ 1521378 h 2930062"/>
                <a:gd name="connsiteX131" fmla="*/ 2643600 w 3150727"/>
                <a:gd name="connsiteY131" fmla="*/ 1583989 h 2930062"/>
                <a:gd name="connsiteX132" fmla="*/ 2649863 w 3150727"/>
                <a:gd name="connsiteY132" fmla="*/ 1627813 h 2930062"/>
                <a:gd name="connsiteX133" fmla="*/ 2643600 w 3150727"/>
                <a:gd name="connsiteY133" fmla="*/ 1627813 h 2930062"/>
                <a:gd name="connsiteX134" fmla="*/ 2649863 w 3150727"/>
                <a:gd name="connsiteY134" fmla="*/ 1640336 h 2930062"/>
                <a:gd name="connsiteX135" fmla="*/ 2649863 w 3150727"/>
                <a:gd name="connsiteY135" fmla="*/ 1671638 h 2930062"/>
                <a:gd name="connsiteX136" fmla="*/ 2693688 w 3150727"/>
                <a:gd name="connsiteY136" fmla="*/ 1740507 h 2930062"/>
                <a:gd name="connsiteX137" fmla="*/ 2831426 w 3150727"/>
                <a:gd name="connsiteY137" fmla="*/ 1922070 h 2930062"/>
                <a:gd name="connsiteX138" fmla="*/ 2831426 w 3150727"/>
                <a:gd name="connsiteY138" fmla="*/ 1940856 h 2930062"/>
                <a:gd name="connsiteX139" fmla="*/ 2850207 w 3150727"/>
                <a:gd name="connsiteY139" fmla="*/ 1959637 h 2930062"/>
                <a:gd name="connsiteX140" fmla="*/ 2856470 w 3150727"/>
                <a:gd name="connsiteY140" fmla="*/ 1959637 h 2930062"/>
                <a:gd name="connsiteX141" fmla="*/ 2868992 w 3150727"/>
                <a:gd name="connsiteY141" fmla="*/ 1940856 h 2930062"/>
                <a:gd name="connsiteX142" fmla="*/ 2875251 w 3150727"/>
                <a:gd name="connsiteY142" fmla="*/ 1940856 h 2930062"/>
                <a:gd name="connsiteX143" fmla="*/ 2887773 w 3150727"/>
                <a:gd name="connsiteY143" fmla="*/ 1959637 h 2930062"/>
                <a:gd name="connsiteX144" fmla="*/ 2894032 w 3150727"/>
                <a:gd name="connsiteY144" fmla="*/ 1959637 h 2930062"/>
                <a:gd name="connsiteX145" fmla="*/ 2906554 w 3150727"/>
                <a:gd name="connsiteY145" fmla="*/ 1940856 h 2930062"/>
                <a:gd name="connsiteX146" fmla="*/ 2912817 w 3150727"/>
                <a:gd name="connsiteY146" fmla="*/ 1940856 h 2930062"/>
                <a:gd name="connsiteX147" fmla="*/ 2925339 w 3150727"/>
                <a:gd name="connsiteY147" fmla="*/ 1959637 h 2930062"/>
                <a:gd name="connsiteX148" fmla="*/ 2931598 w 3150727"/>
                <a:gd name="connsiteY148" fmla="*/ 1959637 h 2930062"/>
                <a:gd name="connsiteX149" fmla="*/ 2944120 w 3150727"/>
                <a:gd name="connsiteY149" fmla="*/ 1940856 h 2930062"/>
                <a:gd name="connsiteX150" fmla="*/ 2950383 w 3150727"/>
                <a:gd name="connsiteY150" fmla="*/ 1940856 h 2930062"/>
                <a:gd name="connsiteX151" fmla="*/ 2975423 w 3150727"/>
                <a:gd name="connsiteY151" fmla="*/ 2078594 h 2930062"/>
                <a:gd name="connsiteX152" fmla="*/ 2975423 w 3150727"/>
                <a:gd name="connsiteY152" fmla="*/ 2786065 h 2930062"/>
                <a:gd name="connsiteX153" fmla="*/ 3100639 w 3150727"/>
                <a:gd name="connsiteY153" fmla="*/ 2786065 h 2930062"/>
                <a:gd name="connsiteX154" fmla="*/ 3150727 w 3150727"/>
                <a:gd name="connsiteY154" fmla="*/ 2836149 h 2930062"/>
                <a:gd name="connsiteX155" fmla="*/ 3150727 w 3150727"/>
                <a:gd name="connsiteY155" fmla="*/ 2917540 h 2930062"/>
                <a:gd name="connsiteX156" fmla="*/ 3138205 w 3150727"/>
                <a:gd name="connsiteY156" fmla="*/ 2930062 h 2930062"/>
                <a:gd name="connsiteX157" fmla="*/ 1078748 w 3150727"/>
                <a:gd name="connsiteY157" fmla="*/ 2930062 h 2930062"/>
                <a:gd name="connsiteX158" fmla="*/ 921199 w 3150727"/>
                <a:gd name="connsiteY158" fmla="*/ 2809277 h 2930062"/>
                <a:gd name="connsiteX159" fmla="*/ 27740 w 3150727"/>
                <a:gd name="connsiteY159" fmla="*/ 1480699 h 2930062"/>
                <a:gd name="connsiteX160" fmla="*/ 0 w 3150727"/>
                <a:gd name="connsiteY160" fmla="*/ 1378155 h 2930062"/>
                <a:gd name="connsiteX161" fmla="*/ 71187 w 3150727"/>
                <a:gd name="connsiteY161" fmla="*/ 1423750 h 2930062"/>
                <a:gd name="connsiteX162" fmla="*/ 176840 w 3150727"/>
                <a:gd name="connsiteY162" fmla="*/ 1621555 h 2930062"/>
                <a:gd name="connsiteX163" fmla="*/ 158059 w 3150727"/>
                <a:gd name="connsiteY163" fmla="*/ 1715463 h 2930062"/>
                <a:gd name="connsiteX164" fmla="*/ 195621 w 3150727"/>
                <a:gd name="connsiteY164" fmla="*/ 1715463 h 2930062"/>
                <a:gd name="connsiteX165" fmla="*/ 195621 w 3150727"/>
                <a:gd name="connsiteY165" fmla="*/ 1590247 h 2930062"/>
                <a:gd name="connsiteX166" fmla="*/ 189362 w 3150727"/>
                <a:gd name="connsiteY166" fmla="*/ 1515119 h 2930062"/>
                <a:gd name="connsiteX167" fmla="*/ 226928 w 3150727"/>
                <a:gd name="connsiteY167" fmla="*/ 1502597 h 2930062"/>
                <a:gd name="connsiteX168" fmla="*/ 176840 w 3150727"/>
                <a:gd name="connsiteY168" fmla="*/ 1252165 h 2930062"/>
                <a:gd name="connsiteX169" fmla="*/ 633879 w 3150727"/>
                <a:gd name="connsiteY169" fmla="*/ 676169 h 2930062"/>
                <a:gd name="connsiteX170" fmla="*/ 627620 w 3150727"/>
                <a:gd name="connsiteY170" fmla="*/ 663647 h 2930062"/>
                <a:gd name="connsiteX171" fmla="*/ 627620 w 3150727"/>
                <a:gd name="connsiteY171" fmla="*/ 613563 h 2930062"/>
                <a:gd name="connsiteX172" fmla="*/ 746573 w 3150727"/>
                <a:gd name="connsiteY172" fmla="*/ 482084 h 2930062"/>
                <a:gd name="connsiteX173" fmla="*/ 746573 w 3150727"/>
                <a:gd name="connsiteY173" fmla="*/ 444517 h 2930062"/>
                <a:gd name="connsiteX174" fmla="*/ 734051 w 3150727"/>
                <a:gd name="connsiteY174" fmla="*/ 425737 h 2930062"/>
                <a:gd name="connsiteX175" fmla="*/ 734051 w 3150727"/>
                <a:gd name="connsiteY175" fmla="*/ 394434 h 2930062"/>
                <a:gd name="connsiteX176" fmla="*/ 752836 w 3150727"/>
                <a:gd name="connsiteY176" fmla="*/ 369390 h 2930062"/>
                <a:gd name="connsiteX177" fmla="*/ 752836 w 3150727"/>
                <a:gd name="connsiteY177" fmla="*/ 350604 h 2930062"/>
                <a:gd name="connsiteX178" fmla="*/ 740315 w 3150727"/>
                <a:gd name="connsiteY178" fmla="*/ 331823 h 2930062"/>
                <a:gd name="connsiteX179" fmla="*/ 740315 w 3150727"/>
                <a:gd name="connsiteY179" fmla="*/ 325565 h 2930062"/>
                <a:gd name="connsiteX180" fmla="*/ 765354 w 3150727"/>
                <a:gd name="connsiteY180" fmla="*/ 6264 h 293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3150727" h="2930062">
                  <a:moveTo>
                    <a:pt x="2011261" y="1414948"/>
                  </a:moveTo>
                  <a:cubicBezTo>
                    <a:pt x="1990391" y="1414948"/>
                    <a:pt x="1979953" y="1437902"/>
                    <a:pt x="1979953" y="1483817"/>
                  </a:cubicBezTo>
                  <a:lnTo>
                    <a:pt x="2042564" y="1483817"/>
                  </a:lnTo>
                  <a:lnTo>
                    <a:pt x="2042564" y="1433728"/>
                  </a:lnTo>
                  <a:cubicBezTo>
                    <a:pt x="2042564" y="1424338"/>
                    <a:pt x="2032126" y="1418075"/>
                    <a:pt x="2011261" y="1414948"/>
                  </a:cubicBezTo>
                  <a:close/>
                  <a:moveTo>
                    <a:pt x="2424475" y="1120686"/>
                  </a:moveTo>
                  <a:cubicBezTo>
                    <a:pt x="2405690" y="1129034"/>
                    <a:pt x="2395257" y="1137382"/>
                    <a:pt x="2393168" y="1145730"/>
                  </a:cubicBezTo>
                  <a:lnTo>
                    <a:pt x="2393168" y="1227121"/>
                  </a:lnTo>
                  <a:lnTo>
                    <a:pt x="2430734" y="1227121"/>
                  </a:lnTo>
                  <a:lnTo>
                    <a:pt x="2430734" y="1189555"/>
                  </a:lnTo>
                  <a:cubicBezTo>
                    <a:pt x="2430734" y="1180165"/>
                    <a:pt x="2428644" y="1171817"/>
                    <a:pt x="2424475" y="1164511"/>
                  </a:cubicBezTo>
                  <a:cubicBezTo>
                    <a:pt x="2428644" y="1157210"/>
                    <a:pt x="2430734" y="1148862"/>
                    <a:pt x="2430734" y="1139471"/>
                  </a:cubicBezTo>
                  <a:lnTo>
                    <a:pt x="2430734" y="1120686"/>
                  </a:lnTo>
                  <a:close/>
                  <a:moveTo>
                    <a:pt x="2142735" y="1120686"/>
                  </a:moveTo>
                  <a:lnTo>
                    <a:pt x="2142735" y="1139471"/>
                  </a:lnTo>
                  <a:cubicBezTo>
                    <a:pt x="2142735" y="1151993"/>
                    <a:pt x="2144825" y="1158252"/>
                    <a:pt x="2148999" y="1158252"/>
                  </a:cubicBezTo>
                  <a:lnTo>
                    <a:pt x="2142735" y="1189555"/>
                  </a:lnTo>
                  <a:lnTo>
                    <a:pt x="2142735" y="1227121"/>
                  </a:lnTo>
                  <a:lnTo>
                    <a:pt x="2180301" y="1227121"/>
                  </a:lnTo>
                  <a:lnTo>
                    <a:pt x="2180301" y="1145730"/>
                  </a:lnTo>
                  <a:cubicBezTo>
                    <a:pt x="2171954" y="1129034"/>
                    <a:pt x="2159432" y="1120686"/>
                    <a:pt x="2142735" y="1120686"/>
                  </a:cubicBezTo>
                  <a:close/>
                  <a:moveTo>
                    <a:pt x="2286737" y="1114427"/>
                  </a:moveTo>
                  <a:cubicBezTo>
                    <a:pt x="2253345" y="1114427"/>
                    <a:pt x="2236649" y="1151993"/>
                    <a:pt x="2236649" y="1227121"/>
                  </a:cubicBezTo>
                  <a:lnTo>
                    <a:pt x="2336821" y="1227121"/>
                  </a:lnTo>
                  <a:lnTo>
                    <a:pt x="2336821" y="1220862"/>
                  </a:lnTo>
                  <a:cubicBezTo>
                    <a:pt x="2336821" y="1149904"/>
                    <a:pt x="2320124" y="1114427"/>
                    <a:pt x="2286737" y="1114427"/>
                  </a:cubicBezTo>
                  <a:close/>
                  <a:moveTo>
                    <a:pt x="777876" y="0"/>
                  </a:moveTo>
                  <a:lnTo>
                    <a:pt x="784139" y="12522"/>
                  </a:lnTo>
                  <a:cubicBezTo>
                    <a:pt x="784139" y="35477"/>
                    <a:pt x="786224" y="121042"/>
                    <a:pt x="790398" y="269218"/>
                  </a:cubicBezTo>
                  <a:cubicBezTo>
                    <a:pt x="790398" y="279650"/>
                    <a:pt x="796661" y="294257"/>
                    <a:pt x="809183" y="313043"/>
                  </a:cubicBezTo>
                  <a:cubicBezTo>
                    <a:pt x="800835" y="342261"/>
                    <a:pt x="796661" y="358952"/>
                    <a:pt x="796661" y="363126"/>
                  </a:cubicBezTo>
                  <a:lnTo>
                    <a:pt x="796661" y="369390"/>
                  </a:lnTo>
                  <a:cubicBezTo>
                    <a:pt x="809183" y="385039"/>
                    <a:pt x="815442" y="399650"/>
                    <a:pt x="815442" y="413215"/>
                  </a:cubicBezTo>
                  <a:lnTo>
                    <a:pt x="802920" y="457040"/>
                  </a:lnTo>
                  <a:lnTo>
                    <a:pt x="802920" y="482084"/>
                  </a:lnTo>
                  <a:cubicBezTo>
                    <a:pt x="882227" y="519650"/>
                    <a:pt x="921877" y="565559"/>
                    <a:pt x="921877" y="619822"/>
                  </a:cubicBezTo>
                  <a:lnTo>
                    <a:pt x="921877" y="644866"/>
                  </a:lnTo>
                  <a:lnTo>
                    <a:pt x="915614" y="676169"/>
                  </a:lnTo>
                  <a:cubicBezTo>
                    <a:pt x="1220309" y="837909"/>
                    <a:pt x="1372653" y="1031994"/>
                    <a:pt x="1372653" y="1258424"/>
                  </a:cubicBezTo>
                  <a:cubicBezTo>
                    <a:pt x="1372653" y="1317903"/>
                    <a:pt x="1355962" y="1399294"/>
                    <a:pt x="1322570" y="1502597"/>
                  </a:cubicBezTo>
                  <a:lnTo>
                    <a:pt x="1328829" y="1502597"/>
                  </a:lnTo>
                  <a:cubicBezTo>
                    <a:pt x="1349699" y="1503640"/>
                    <a:pt x="1360136" y="1509903"/>
                    <a:pt x="1360136" y="1521378"/>
                  </a:cubicBezTo>
                  <a:cubicBezTo>
                    <a:pt x="1351788" y="1550596"/>
                    <a:pt x="1347614" y="1567292"/>
                    <a:pt x="1347614" y="1571466"/>
                  </a:cubicBezTo>
                  <a:lnTo>
                    <a:pt x="1347614" y="1715463"/>
                  </a:lnTo>
                  <a:lnTo>
                    <a:pt x="1391439" y="1715463"/>
                  </a:lnTo>
                  <a:cubicBezTo>
                    <a:pt x="1378917" y="1688334"/>
                    <a:pt x="1372653" y="1654942"/>
                    <a:pt x="1372653" y="1615291"/>
                  </a:cubicBezTo>
                  <a:lnTo>
                    <a:pt x="1372653" y="1609033"/>
                  </a:lnTo>
                  <a:cubicBezTo>
                    <a:pt x="1372653" y="1520336"/>
                    <a:pt x="1437349" y="1436860"/>
                    <a:pt x="1566739" y="1358596"/>
                  </a:cubicBezTo>
                  <a:cubicBezTo>
                    <a:pt x="1566739" y="1316860"/>
                    <a:pt x="1581350" y="1291816"/>
                    <a:pt x="1610568" y="1283468"/>
                  </a:cubicBezTo>
                  <a:lnTo>
                    <a:pt x="1616827" y="1283468"/>
                  </a:lnTo>
                  <a:cubicBezTo>
                    <a:pt x="1616827" y="1269904"/>
                    <a:pt x="1614742" y="1259466"/>
                    <a:pt x="1610568" y="1252165"/>
                  </a:cubicBezTo>
                  <a:cubicBezTo>
                    <a:pt x="1618916" y="1218773"/>
                    <a:pt x="1623090" y="1179122"/>
                    <a:pt x="1623090" y="1133208"/>
                  </a:cubicBezTo>
                  <a:lnTo>
                    <a:pt x="1623090" y="1083124"/>
                  </a:lnTo>
                  <a:lnTo>
                    <a:pt x="1635608" y="1083124"/>
                  </a:lnTo>
                  <a:cubicBezTo>
                    <a:pt x="1635608" y="1151993"/>
                    <a:pt x="1639782" y="1210425"/>
                    <a:pt x="1648130" y="1258424"/>
                  </a:cubicBezTo>
                  <a:cubicBezTo>
                    <a:pt x="1643956" y="1265730"/>
                    <a:pt x="1641871" y="1274078"/>
                    <a:pt x="1641871" y="1283468"/>
                  </a:cubicBezTo>
                  <a:cubicBezTo>
                    <a:pt x="1674216" y="1283468"/>
                    <a:pt x="1693002" y="1312686"/>
                    <a:pt x="1698218" y="1371118"/>
                  </a:cubicBezTo>
                  <a:cubicBezTo>
                    <a:pt x="1823434" y="1439987"/>
                    <a:pt x="1886044" y="1513030"/>
                    <a:pt x="1886044" y="1590247"/>
                  </a:cubicBezTo>
                  <a:lnTo>
                    <a:pt x="1886044" y="1634072"/>
                  </a:lnTo>
                  <a:cubicBezTo>
                    <a:pt x="1886044" y="1665380"/>
                    <a:pt x="1879781" y="1694593"/>
                    <a:pt x="1867259" y="1721727"/>
                  </a:cubicBezTo>
                  <a:cubicBezTo>
                    <a:pt x="1876649" y="1725901"/>
                    <a:pt x="1895435" y="1730075"/>
                    <a:pt x="1923606" y="1734249"/>
                  </a:cubicBezTo>
                  <a:lnTo>
                    <a:pt x="1923606" y="1565203"/>
                  </a:lnTo>
                  <a:lnTo>
                    <a:pt x="1929870" y="1521378"/>
                  </a:lnTo>
                  <a:cubicBezTo>
                    <a:pt x="1908999" y="1521378"/>
                    <a:pt x="1898562" y="1515119"/>
                    <a:pt x="1898562" y="1502597"/>
                  </a:cubicBezTo>
                  <a:lnTo>
                    <a:pt x="1917347" y="1477553"/>
                  </a:lnTo>
                  <a:lnTo>
                    <a:pt x="1929870" y="1483817"/>
                  </a:lnTo>
                  <a:lnTo>
                    <a:pt x="1948650" y="1483817"/>
                  </a:lnTo>
                  <a:lnTo>
                    <a:pt x="1948650" y="1477553"/>
                  </a:lnTo>
                  <a:cubicBezTo>
                    <a:pt x="1948650" y="1438945"/>
                    <a:pt x="1931954" y="1413901"/>
                    <a:pt x="1898562" y="1402426"/>
                  </a:cubicBezTo>
                  <a:cubicBezTo>
                    <a:pt x="1898562" y="1398251"/>
                    <a:pt x="1900651" y="1391988"/>
                    <a:pt x="1904825" y="1383640"/>
                  </a:cubicBezTo>
                  <a:cubicBezTo>
                    <a:pt x="1900651" y="1361728"/>
                    <a:pt x="1898562" y="1349206"/>
                    <a:pt x="1898562" y="1346079"/>
                  </a:cubicBezTo>
                  <a:cubicBezTo>
                    <a:pt x="1898562" y="1305381"/>
                    <a:pt x="1927780" y="1265730"/>
                    <a:pt x="1986216" y="1227121"/>
                  </a:cubicBezTo>
                  <a:cubicBezTo>
                    <a:pt x="1986216" y="1210425"/>
                    <a:pt x="1992475" y="1202077"/>
                    <a:pt x="2004997" y="1202077"/>
                  </a:cubicBezTo>
                  <a:lnTo>
                    <a:pt x="2004997" y="1170774"/>
                  </a:lnTo>
                  <a:cubicBezTo>
                    <a:pt x="2006039" y="1162426"/>
                    <a:pt x="2010214" y="1158252"/>
                    <a:pt x="2017519" y="1158252"/>
                  </a:cubicBezTo>
                  <a:lnTo>
                    <a:pt x="2023783" y="1189555"/>
                  </a:lnTo>
                  <a:cubicBezTo>
                    <a:pt x="2019609" y="1189555"/>
                    <a:pt x="2017519" y="1191644"/>
                    <a:pt x="2017519" y="1195818"/>
                  </a:cubicBezTo>
                  <a:cubicBezTo>
                    <a:pt x="2050911" y="1236512"/>
                    <a:pt x="2080130" y="1263640"/>
                    <a:pt x="2105169" y="1277209"/>
                  </a:cubicBezTo>
                  <a:cubicBezTo>
                    <a:pt x="2117691" y="1291816"/>
                    <a:pt x="2126039" y="1333556"/>
                    <a:pt x="2130213" y="1402426"/>
                  </a:cubicBezTo>
                  <a:cubicBezTo>
                    <a:pt x="2102042" y="1413901"/>
                    <a:pt x="2085346" y="1426423"/>
                    <a:pt x="2080130" y="1439987"/>
                  </a:cubicBezTo>
                  <a:lnTo>
                    <a:pt x="2080130" y="1483817"/>
                  </a:lnTo>
                  <a:lnTo>
                    <a:pt x="2098911" y="1483817"/>
                  </a:lnTo>
                  <a:lnTo>
                    <a:pt x="2111433" y="1477553"/>
                  </a:lnTo>
                  <a:lnTo>
                    <a:pt x="2123955" y="1496334"/>
                  </a:lnTo>
                  <a:lnTo>
                    <a:pt x="2123955" y="1508856"/>
                  </a:lnTo>
                  <a:cubicBezTo>
                    <a:pt x="2123955" y="1517204"/>
                    <a:pt x="2115606" y="1521378"/>
                    <a:pt x="2098911" y="1521378"/>
                  </a:cubicBezTo>
                  <a:lnTo>
                    <a:pt x="2098911" y="1765552"/>
                  </a:lnTo>
                  <a:lnTo>
                    <a:pt x="2117691" y="1765552"/>
                  </a:lnTo>
                  <a:lnTo>
                    <a:pt x="2105169" y="1740507"/>
                  </a:lnTo>
                  <a:cubicBezTo>
                    <a:pt x="2105169" y="1720684"/>
                    <a:pt x="2119781" y="1710247"/>
                    <a:pt x="2148999" y="1709205"/>
                  </a:cubicBezTo>
                  <a:lnTo>
                    <a:pt x="2148999" y="1283468"/>
                  </a:lnTo>
                  <a:cubicBezTo>
                    <a:pt x="2123955" y="1283468"/>
                    <a:pt x="2111433" y="1277209"/>
                    <a:pt x="2111433" y="1264687"/>
                  </a:cubicBezTo>
                  <a:lnTo>
                    <a:pt x="2111433" y="1252165"/>
                  </a:lnTo>
                  <a:lnTo>
                    <a:pt x="2130213" y="1227121"/>
                  </a:lnTo>
                  <a:lnTo>
                    <a:pt x="2130213" y="1101905"/>
                  </a:lnTo>
                  <a:cubicBezTo>
                    <a:pt x="2113517" y="1101905"/>
                    <a:pt x="2105169" y="1097731"/>
                    <a:pt x="2105169" y="1089383"/>
                  </a:cubicBezTo>
                  <a:cubicBezTo>
                    <a:pt x="2105169" y="1077903"/>
                    <a:pt x="2115606" y="1071645"/>
                    <a:pt x="2136477" y="1070602"/>
                  </a:cubicBezTo>
                  <a:lnTo>
                    <a:pt x="2130213" y="1058080"/>
                  </a:lnTo>
                  <a:lnTo>
                    <a:pt x="2130213" y="995470"/>
                  </a:lnTo>
                  <a:cubicBezTo>
                    <a:pt x="2130213" y="957904"/>
                    <a:pt x="2169864" y="911994"/>
                    <a:pt x="2249171" y="857732"/>
                  </a:cubicBezTo>
                  <a:cubicBezTo>
                    <a:pt x="2249171" y="836862"/>
                    <a:pt x="2259603" y="820170"/>
                    <a:pt x="2280473" y="807648"/>
                  </a:cubicBezTo>
                  <a:cubicBezTo>
                    <a:pt x="2280473" y="803474"/>
                    <a:pt x="2278389" y="801385"/>
                    <a:pt x="2274215" y="801385"/>
                  </a:cubicBezTo>
                  <a:lnTo>
                    <a:pt x="2280473" y="770082"/>
                  </a:lnTo>
                  <a:lnTo>
                    <a:pt x="2280473" y="707472"/>
                  </a:lnTo>
                  <a:lnTo>
                    <a:pt x="2292995" y="707472"/>
                  </a:lnTo>
                  <a:lnTo>
                    <a:pt x="2292995" y="745038"/>
                  </a:lnTo>
                  <a:lnTo>
                    <a:pt x="2299254" y="776341"/>
                  </a:lnTo>
                  <a:lnTo>
                    <a:pt x="2292995" y="776341"/>
                  </a:lnTo>
                  <a:cubicBezTo>
                    <a:pt x="2292995" y="780515"/>
                    <a:pt x="2305518" y="809733"/>
                    <a:pt x="2330562" y="863995"/>
                  </a:cubicBezTo>
                  <a:cubicBezTo>
                    <a:pt x="2409863" y="910952"/>
                    <a:pt x="2449514" y="965209"/>
                    <a:pt x="2449514" y="1026773"/>
                  </a:cubicBezTo>
                  <a:lnTo>
                    <a:pt x="2443256" y="1070602"/>
                  </a:lnTo>
                  <a:cubicBezTo>
                    <a:pt x="2459952" y="1072687"/>
                    <a:pt x="2468300" y="1078950"/>
                    <a:pt x="2468300" y="1089383"/>
                  </a:cubicBezTo>
                  <a:cubicBezTo>
                    <a:pt x="2468300" y="1097731"/>
                    <a:pt x="2459952" y="1101905"/>
                    <a:pt x="2443256" y="1101905"/>
                  </a:cubicBezTo>
                  <a:lnTo>
                    <a:pt x="2443256" y="1227121"/>
                  </a:lnTo>
                  <a:lnTo>
                    <a:pt x="2462036" y="1252165"/>
                  </a:lnTo>
                  <a:lnTo>
                    <a:pt x="2462036" y="1264687"/>
                  </a:lnTo>
                  <a:cubicBezTo>
                    <a:pt x="2462036" y="1277209"/>
                    <a:pt x="2449514" y="1283468"/>
                    <a:pt x="2424475" y="1283468"/>
                  </a:cubicBezTo>
                  <a:lnTo>
                    <a:pt x="2424475" y="1709205"/>
                  </a:lnTo>
                  <a:cubicBezTo>
                    <a:pt x="2449514" y="1709205"/>
                    <a:pt x="2462036" y="1715463"/>
                    <a:pt x="2462036" y="1727985"/>
                  </a:cubicBezTo>
                  <a:lnTo>
                    <a:pt x="2462036" y="1753029"/>
                  </a:lnTo>
                  <a:cubicBezTo>
                    <a:pt x="2462036" y="1765552"/>
                    <a:pt x="2449514" y="1771810"/>
                    <a:pt x="2424475" y="1771810"/>
                  </a:cubicBezTo>
                  <a:lnTo>
                    <a:pt x="2424475" y="1953378"/>
                  </a:lnTo>
                  <a:lnTo>
                    <a:pt x="2430734" y="1953378"/>
                  </a:lnTo>
                  <a:cubicBezTo>
                    <a:pt x="2438040" y="1953378"/>
                    <a:pt x="2446387" y="1917896"/>
                    <a:pt x="2455778" y="1846943"/>
                  </a:cubicBezTo>
                  <a:cubicBezTo>
                    <a:pt x="2480822" y="1810419"/>
                    <a:pt x="2524647" y="1770768"/>
                    <a:pt x="2587252" y="1727985"/>
                  </a:cubicBezTo>
                  <a:cubicBezTo>
                    <a:pt x="2587252" y="1702941"/>
                    <a:pt x="2599775" y="1682076"/>
                    <a:pt x="2624819" y="1665380"/>
                  </a:cubicBezTo>
                  <a:cubicBezTo>
                    <a:pt x="2624819" y="1644510"/>
                    <a:pt x="2626903" y="1634072"/>
                    <a:pt x="2631078" y="1634072"/>
                  </a:cubicBezTo>
                  <a:cubicBezTo>
                    <a:pt x="2631078" y="1629898"/>
                    <a:pt x="2628993" y="1627813"/>
                    <a:pt x="2624819" y="1627813"/>
                  </a:cubicBezTo>
                  <a:lnTo>
                    <a:pt x="2631078" y="1583989"/>
                  </a:lnTo>
                  <a:lnTo>
                    <a:pt x="2631078" y="1521378"/>
                  </a:lnTo>
                  <a:lnTo>
                    <a:pt x="2643600" y="1521378"/>
                  </a:lnTo>
                  <a:lnTo>
                    <a:pt x="2643600" y="1583989"/>
                  </a:lnTo>
                  <a:lnTo>
                    <a:pt x="2649863" y="1627813"/>
                  </a:lnTo>
                  <a:lnTo>
                    <a:pt x="2643600" y="1627813"/>
                  </a:lnTo>
                  <a:lnTo>
                    <a:pt x="2649863" y="1640336"/>
                  </a:lnTo>
                  <a:lnTo>
                    <a:pt x="2649863" y="1671638"/>
                  </a:lnTo>
                  <a:cubicBezTo>
                    <a:pt x="2672818" y="1671638"/>
                    <a:pt x="2687429" y="1694593"/>
                    <a:pt x="2693688" y="1740507"/>
                  </a:cubicBezTo>
                  <a:cubicBezTo>
                    <a:pt x="2785512" y="1781205"/>
                    <a:pt x="2831426" y="1841726"/>
                    <a:pt x="2831426" y="1922070"/>
                  </a:cubicBezTo>
                  <a:lnTo>
                    <a:pt x="2831426" y="1940856"/>
                  </a:lnTo>
                  <a:cubicBezTo>
                    <a:pt x="2843948" y="1940856"/>
                    <a:pt x="2850207" y="1947115"/>
                    <a:pt x="2850207" y="1959637"/>
                  </a:cubicBezTo>
                  <a:lnTo>
                    <a:pt x="2856470" y="1959637"/>
                  </a:lnTo>
                  <a:cubicBezTo>
                    <a:pt x="2856470" y="1947115"/>
                    <a:pt x="2860644" y="1940856"/>
                    <a:pt x="2868992" y="1940856"/>
                  </a:cubicBezTo>
                  <a:lnTo>
                    <a:pt x="2875251" y="1940856"/>
                  </a:lnTo>
                  <a:cubicBezTo>
                    <a:pt x="2883599" y="1940856"/>
                    <a:pt x="2887773" y="1947115"/>
                    <a:pt x="2887773" y="1959637"/>
                  </a:cubicBezTo>
                  <a:lnTo>
                    <a:pt x="2894032" y="1959637"/>
                  </a:lnTo>
                  <a:cubicBezTo>
                    <a:pt x="2894032" y="1947115"/>
                    <a:pt x="2898206" y="1940856"/>
                    <a:pt x="2906554" y="1940856"/>
                  </a:cubicBezTo>
                  <a:lnTo>
                    <a:pt x="2912817" y="1940856"/>
                  </a:lnTo>
                  <a:cubicBezTo>
                    <a:pt x="2921165" y="1940856"/>
                    <a:pt x="2925339" y="1947115"/>
                    <a:pt x="2925339" y="1959637"/>
                  </a:cubicBezTo>
                  <a:lnTo>
                    <a:pt x="2931598" y="1959637"/>
                  </a:lnTo>
                  <a:cubicBezTo>
                    <a:pt x="2931598" y="1947115"/>
                    <a:pt x="2935772" y="1940856"/>
                    <a:pt x="2944120" y="1940856"/>
                  </a:cubicBezTo>
                  <a:lnTo>
                    <a:pt x="2950383" y="1940856"/>
                  </a:lnTo>
                  <a:cubicBezTo>
                    <a:pt x="2967075" y="1940856"/>
                    <a:pt x="2975423" y="1986765"/>
                    <a:pt x="2975423" y="2078594"/>
                  </a:cubicBezTo>
                  <a:lnTo>
                    <a:pt x="2975423" y="2786065"/>
                  </a:lnTo>
                  <a:lnTo>
                    <a:pt x="3100639" y="2786065"/>
                  </a:lnTo>
                  <a:cubicBezTo>
                    <a:pt x="3134031" y="2786065"/>
                    <a:pt x="3150727" y="2802761"/>
                    <a:pt x="3150727" y="2836149"/>
                  </a:cubicBezTo>
                  <a:lnTo>
                    <a:pt x="3150727" y="2917540"/>
                  </a:lnTo>
                  <a:cubicBezTo>
                    <a:pt x="3150727" y="2925888"/>
                    <a:pt x="3146553" y="2930062"/>
                    <a:pt x="3138205" y="2930062"/>
                  </a:cubicBezTo>
                  <a:lnTo>
                    <a:pt x="1078748" y="2930062"/>
                  </a:lnTo>
                  <a:lnTo>
                    <a:pt x="921199" y="2809277"/>
                  </a:lnTo>
                  <a:cubicBezTo>
                    <a:pt x="506151" y="2466749"/>
                    <a:pt x="191435" y="2006993"/>
                    <a:pt x="27740" y="1480699"/>
                  </a:cubicBezTo>
                  <a:lnTo>
                    <a:pt x="0" y="1378155"/>
                  </a:lnTo>
                  <a:lnTo>
                    <a:pt x="71187" y="1423750"/>
                  </a:lnTo>
                  <a:cubicBezTo>
                    <a:pt x="141621" y="1479707"/>
                    <a:pt x="176840" y="1545641"/>
                    <a:pt x="176840" y="1621555"/>
                  </a:cubicBezTo>
                  <a:cubicBezTo>
                    <a:pt x="176840" y="1634072"/>
                    <a:pt x="170576" y="1665380"/>
                    <a:pt x="158059" y="1715463"/>
                  </a:cubicBezTo>
                  <a:lnTo>
                    <a:pt x="195621" y="1715463"/>
                  </a:lnTo>
                  <a:lnTo>
                    <a:pt x="195621" y="1590247"/>
                  </a:lnTo>
                  <a:lnTo>
                    <a:pt x="189362" y="1515119"/>
                  </a:lnTo>
                  <a:cubicBezTo>
                    <a:pt x="198752" y="1506771"/>
                    <a:pt x="211274" y="1502597"/>
                    <a:pt x="226928" y="1502597"/>
                  </a:cubicBezTo>
                  <a:cubicBezTo>
                    <a:pt x="193536" y="1415990"/>
                    <a:pt x="176840" y="1332509"/>
                    <a:pt x="176840" y="1252165"/>
                  </a:cubicBezTo>
                  <a:cubicBezTo>
                    <a:pt x="176840" y="1028862"/>
                    <a:pt x="329185" y="836862"/>
                    <a:pt x="633879" y="676169"/>
                  </a:cubicBezTo>
                  <a:lnTo>
                    <a:pt x="627620" y="663647"/>
                  </a:lnTo>
                  <a:lnTo>
                    <a:pt x="627620" y="613563"/>
                  </a:lnTo>
                  <a:cubicBezTo>
                    <a:pt x="627620" y="561385"/>
                    <a:pt x="667271" y="517561"/>
                    <a:pt x="746573" y="482084"/>
                  </a:cubicBezTo>
                  <a:lnTo>
                    <a:pt x="746573" y="444517"/>
                  </a:lnTo>
                  <a:lnTo>
                    <a:pt x="734051" y="425737"/>
                  </a:lnTo>
                  <a:lnTo>
                    <a:pt x="734051" y="394434"/>
                  </a:lnTo>
                  <a:lnTo>
                    <a:pt x="752836" y="369390"/>
                  </a:lnTo>
                  <a:lnTo>
                    <a:pt x="752836" y="350604"/>
                  </a:lnTo>
                  <a:lnTo>
                    <a:pt x="740315" y="331823"/>
                  </a:lnTo>
                  <a:lnTo>
                    <a:pt x="740315" y="325565"/>
                  </a:lnTo>
                  <a:cubicBezTo>
                    <a:pt x="757010" y="262954"/>
                    <a:pt x="765354" y="156519"/>
                    <a:pt x="765354" y="6264"/>
                  </a:cubicBezTo>
                  <a:close/>
                </a:path>
              </a:pathLst>
            </a:custGeom>
            <a:solidFill>
              <a:srgbClr val="1414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1661259" y="7086600"/>
              <a:ext cx="7611837" cy="954314"/>
            </a:xfrm>
            <a:custGeom>
              <a:avLst/>
              <a:gdLst>
                <a:gd name="connsiteX0" fmla="*/ 4129942 w 7611837"/>
                <a:gd name="connsiteY0" fmla="*/ 0 h 954314"/>
                <a:gd name="connsiteX1" fmla="*/ 7547097 w 7611837"/>
                <a:gd name="connsiteY1" fmla="*/ 339308 h 954314"/>
                <a:gd name="connsiteX2" fmla="*/ 7611837 w 7611837"/>
                <a:gd name="connsiteY2" fmla="*/ 355582 h 954314"/>
                <a:gd name="connsiteX3" fmla="*/ 7432937 w 7611837"/>
                <a:gd name="connsiteY3" fmla="*/ 550083 h 954314"/>
                <a:gd name="connsiteX4" fmla="*/ 6969367 w 7611837"/>
                <a:gd name="connsiteY4" fmla="*/ 887927 h 954314"/>
                <a:gd name="connsiteX5" fmla="*/ 6831555 w 7611837"/>
                <a:gd name="connsiteY5" fmla="*/ 954314 h 954314"/>
                <a:gd name="connsiteX6" fmla="*/ 755780 w 7611837"/>
                <a:gd name="connsiteY6" fmla="*/ 954314 h 954314"/>
                <a:gd name="connsiteX7" fmla="*/ 630194 w 7611837"/>
                <a:gd name="connsiteY7" fmla="*/ 908349 h 954314"/>
                <a:gd name="connsiteX8" fmla="*/ 98957 w 7611837"/>
                <a:gd name="connsiteY8" fmla="*/ 611669 h 954314"/>
                <a:gd name="connsiteX9" fmla="*/ 0 w 7611837"/>
                <a:gd name="connsiteY9" fmla="*/ 535803 h 954314"/>
                <a:gd name="connsiteX10" fmla="*/ 153416 w 7611837"/>
                <a:gd name="connsiteY10" fmla="*/ 486815 h 954314"/>
                <a:gd name="connsiteX11" fmla="*/ 4129942 w 7611837"/>
                <a:gd name="connsiteY11" fmla="*/ 0 h 954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11837" h="954314">
                  <a:moveTo>
                    <a:pt x="4129942" y="0"/>
                  </a:moveTo>
                  <a:cubicBezTo>
                    <a:pt x="5427974" y="0"/>
                    <a:pt x="6618481" y="127335"/>
                    <a:pt x="7547097" y="339308"/>
                  </a:cubicBezTo>
                  <a:lnTo>
                    <a:pt x="7611837" y="355582"/>
                  </a:lnTo>
                  <a:lnTo>
                    <a:pt x="7432937" y="550083"/>
                  </a:lnTo>
                  <a:cubicBezTo>
                    <a:pt x="7294538" y="682035"/>
                    <a:pt x="7138752" y="795912"/>
                    <a:pt x="6969367" y="887927"/>
                  </a:cubicBezTo>
                  <a:lnTo>
                    <a:pt x="6831555" y="954314"/>
                  </a:lnTo>
                  <a:lnTo>
                    <a:pt x="755780" y="954314"/>
                  </a:lnTo>
                  <a:lnTo>
                    <a:pt x="630194" y="908349"/>
                  </a:lnTo>
                  <a:cubicBezTo>
                    <a:pt x="441679" y="828614"/>
                    <a:pt x="263709" y="728830"/>
                    <a:pt x="98957" y="611669"/>
                  </a:cubicBezTo>
                  <a:lnTo>
                    <a:pt x="0" y="535803"/>
                  </a:lnTo>
                  <a:lnTo>
                    <a:pt x="153416" y="486815"/>
                  </a:lnTo>
                  <a:cubicBezTo>
                    <a:pt x="1136123" y="187754"/>
                    <a:pt x="2553761" y="0"/>
                    <a:pt x="4129942" y="0"/>
                  </a:cubicBezTo>
                  <a:close/>
                </a:path>
              </a:pathLst>
            </a:custGeom>
            <a:gradFill>
              <a:gsLst>
                <a:gs pos="0">
                  <a:srgbClr val="0648B6"/>
                </a:gs>
                <a:gs pos="56000">
                  <a:srgbClr val="1A3187"/>
                </a:gs>
                <a:gs pos="100000">
                  <a:srgbClr val="181F55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6616700" y="4828721"/>
              <a:ext cx="273050" cy="711200"/>
            </a:xfrm>
            <a:custGeom>
              <a:avLst/>
              <a:gdLst>
                <a:gd name="connsiteX0" fmla="*/ 12700 w 273050"/>
                <a:gd name="connsiteY0" fmla="*/ 0 h 711200"/>
                <a:gd name="connsiteX1" fmla="*/ 0 w 273050"/>
                <a:gd name="connsiteY1" fmla="*/ 546100 h 711200"/>
                <a:gd name="connsiteX2" fmla="*/ 38100 w 273050"/>
                <a:gd name="connsiteY2" fmla="*/ 711200 h 711200"/>
                <a:gd name="connsiteX3" fmla="*/ 228600 w 273050"/>
                <a:gd name="connsiteY3" fmla="*/ 546100 h 711200"/>
                <a:gd name="connsiteX4" fmla="*/ 273050 w 273050"/>
                <a:gd name="connsiteY4" fmla="*/ 0 h 711200"/>
                <a:gd name="connsiteX5" fmla="*/ 12700 w 273050"/>
                <a:gd name="connsiteY5" fmla="*/ 0 h 71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3050" h="711200">
                  <a:moveTo>
                    <a:pt x="12700" y="0"/>
                  </a:moveTo>
                  <a:lnTo>
                    <a:pt x="0" y="546100"/>
                  </a:lnTo>
                  <a:lnTo>
                    <a:pt x="38100" y="711200"/>
                  </a:lnTo>
                  <a:lnTo>
                    <a:pt x="228600" y="546100"/>
                  </a:lnTo>
                  <a:lnTo>
                    <a:pt x="273050" y="0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BA86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6445250" y="3682546"/>
              <a:ext cx="555625" cy="1222375"/>
            </a:xfrm>
            <a:custGeom>
              <a:avLst/>
              <a:gdLst>
                <a:gd name="connsiteX0" fmla="*/ 95250 w 555625"/>
                <a:gd name="connsiteY0" fmla="*/ 384175 h 1222375"/>
                <a:gd name="connsiteX1" fmla="*/ 79375 w 555625"/>
                <a:gd name="connsiteY1" fmla="*/ 596900 h 1222375"/>
                <a:gd name="connsiteX2" fmla="*/ 107950 w 555625"/>
                <a:gd name="connsiteY2" fmla="*/ 647700 h 1222375"/>
                <a:gd name="connsiteX3" fmla="*/ 0 w 555625"/>
                <a:gd name="connsiteY3" fmla="*/ 815975 h 1222375"/>
                <a:gd name="connsiteX4" fmla="*/ 0 w 555625"/>
                <a:gd name="connsiteY4" fmla="*/ 860425 h 1222375"/>
                <a:gd name="connsiteX5" fmla="*/ 85725 w 555625"/>
                <a:gd name="connsiteY5" fmla="*/ 885825 h 1222375"/>
                <a:gd name="connsiteX6" fmla="*/ 82550 w 555625"/>
                <a:gd name="connsiteY6" fmla="*/ 939800 h 1222375"/>
                <a:gd name="connsiteX7" fmla="*/ 136525 w 555625"/>
                <a:gd name="connsiteY7" fmla="*/ 965200 h 1222375"/>
                <a:gd name="connsiteX8" fmla="*/ 136525 w 555625"/>
                <a:gd name="connsiteY8" fmla="*/ 993775 h 1222375"/>
                <a:gd name="connsiteX9" fmla="*/ 107950 w 555625"/>
                <a:gd name="connsiteY9" fmla="*/ 1031875 h 1222375"/>
                <a:gd name="connsiteX10" fmla="*/ 120650 w 555625"/>
                <a:gd name="connsiteY10" fmla="*/ 1069975 h 1222375"/>
                <a:gd name="connsiteX11" fmla="*/ 155575 w 555625"/>
                <a:gd name="connsiteY11" fmla="*/ 1127125 h 1222375"/>
                <a:gd name="connsiteX12" fmla="*/ 155575 w 555625"/>
                <a:gd name="connsiteY12" fmla="*/ 1206500 h 1222375"/>
                <a:gd name="connsiteX13" fmla="*/ 190500 w 555625"/>
                <a:gd name="connsiteY13" fmla="*/ 1222375 h 1222375"/>
                <a:gd name="connsiteX14" fmla="*/ 406400 w 555625"/>
                <a:gd name="connsiteY14" fmla="*/ 1209675 h 1222375"/>
                <a:gd name="connsiteX15" fmla="*/ 555625 w 555625"/>
                <a:gd name="connsiteY15" fmla="*/ 203200 h 1222375"/>
                <a:gd name="connsiteX16" fmla="*/ 492125 w 555625"/>
                <a:gd name="connsiteY16" fmla="*/ 0 h 1222375"/>
                <a:gd name="connsiteX17" fmla="*/ 260350 w 555625"/>
                <a:gd name="connsiteY17" fmla="*/ 149225 h 1222375"/>
                <a:gd name="connsiteX18" fmla="*/ 142875 w 555625"/>
                <a:gd name="connsiteY18" fmla="*/ 285750 h 1222375"/>
                <a:gd name="connsiteX19" fmla="*/ 104775 w 555625"/>
                <a:gd name="connsiteY19" fmla="*/ 327025 h 1222375"/>
                <a:gd name="connsiteX20" fmla="*/ 95250 w 555625"/>
                <a:gd name="connsiteY20" fmla="*/ 384175 h 1222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55625" h="1222375">
                  <a:moveTo>
                    <a:pt x="95250" y="384175"/>
                  </a:moveTo>
                  <a:lnTo>
                    <a:pt x="79375" y="596900"/>
                  </a:lnTo>
                  <a:lnTo>
                    <a:pt x="107950" y="647700"/>
                  </a:lnTo>
                  <a:lnTo>
                    <a:pt x="0" y="815975"/>
                  </a:lnTo>
                  <a:lnTo>
                    <a:pt x="0" y="860425"/>
                  </a:lnTo>
                  <a:lnTo>
                    <a:pt x="85725" y="885825"/>
                  </a:lnTo>
                  <a:lnTo>
                    <a:pt x="82550" y="939800"/>
                  </a:lnTo>
                  <a:lnTo>
                    <a:pt x="136525" y="965200"/>
                  </a:lnTo>
                  <a:lnTo>
                    <a:pt x="136525" y="993775"/>
                  </a:lnTo>
                  <a:lnTo>
                    <a:pt x="107950" y="1031875"/>
                  </a:lnTo>
                  <a:lnTo>
                    <a:pt x="120650" y="1069975"/>
                  </a:lnTo>
                  <a:lnTo>
                    <a:pt x="155575" y="1127125"/>
                  </a:lnTo>
                  <a:lnTo>
                    <a:pt x="155575" y="1206500"/>
                  </a:lnTo>
                  <a:lnTo>
                    <a:pt x="190500" y="1222375"/>
                  </a:lnTo>
                  <a:lnTo>
                    <a:pt x="406400" y="1209675"/>
                  </a:lnTo>
                  <a:lnTo>
                    <a:pt x="555625" y="203200"/>
                  </a:lnTo>
                  <a:lnTo>
                    <a:pt x="492125" y="0"/>
                  </a:lnTo>
                  <a:lnTo>
                    <a:pt x="260350" y="149225"/>
                  </a:lnTo>
                  <a:lnTo>
                    <a:pt x="142875" y="285750"/>
                  </a:lnTo>
                  <a:lnTo>
                    <a:pt x="104775" y="327025"/>
                  </a:lnTo>
                  <a:lnTo>
                    <a:pt x="95250" y="38417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20000"/>
                    <a:lumOff val="80000"/>
                  </a:schemeClr>
                </a:gs>
                <a:gs pos="47000">
                  <a:schemeClr val="accent2">
                    <a:lumMod val="60000"/>
                    <a:lumOff val="40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6770518" y="6066972"/>
              <a:ext cx="1674666" cy="1973942"/>
            </a:xfrm>
            <a:custGeom>
              <a:avLst/>
              <a:gdLst>
                <a:gd name="connsiteX0" fmla="*/ 157332 w 1674666"/>
                <a:gd name="connsiteY0" fmla="*/ 0 h 1973942"/>
                <a:gd name="connsiteX1" fmla="*/ 1198732 w 1674666"/>
                <a:gd name="connsiteY1" fmla="*/ 25400 h 1973942"/>
                <a:gd name="connsiteX2" fmla="*/ 1674666 w 1674666"/>
                <a:gd name="connsiteY2" fmla="*/ 1973942 h 1973942"/>
                <a:gd name="connsiteX3" fmla="*/ 0 w 1674666"/>
                <a:gd name="connsiteY3" fmla="*/ 1973942 h 1973942"/>
                <a:gd name="connsiteX4" fmla="*/ 170 w 1674666"/>
                <a:gd name="connsiteY4" fmla="*/ 1960960 h 1973942"/>
                <a:gd name="connsiteX5" fmla="*/ 11282 w 1674666"/>
                <a:gd name="connsiteY5" fmla="*/ 863600 h 1973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4666" h="1973942">
                  <a:moveTo>
                    <a:pt x="157332" y="0"/>
                  </a:moveTo>
                  <a:lnTo>
                    <a:pt x="1198732" y="25400"/>
                  </a:lnTo>
                  <a:lnTo>
                    <a:pt x="1674666" y="1973942"/>
                  </a:lnTo>
                  <a:lnTo>
                    <a:pt x="0" y="1973942"/>
                  </a:lnTo>
                  <a:lnTo>
                    <a:pt x="170" y="1960960"/>
                  </a:lnTo>
                  <a:cubicBezTo>
                    <a:pt x="3874" y="1656292"/>
                    <a:pt x="7578" y="1076590"/>
                    <a:pt x="11282" y="86360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3042920" y="3509191"/>
              <a:ext cx="1211580" cy="1295400"/>
            </a:xfrm>
            <a:custGeom>
              <a:avLst/>
              <a:gdLst>
                <a:gd name="connsiteX0" fmla="*/ 1165860 w 1211580"/>
                <a:gd name="connsiteY0" fmla="*/ 121920 h 1295400"/>
                <a:gd name="connsiteX1" fmla="*/ 1188720 w 1211580"/>
                <a:gd name="connsiteY1" fmla="*/ 381000 h 1295400"/>
                <a:gd name="connsiteX2" fmla="*/ 1135380 w 1211580"/>
                <a:gd name="connsiteY2" fmla="*/ 480060 h 1295400"/>
                <a:gd name="connsiteX3" fmla="*/ 1211580 w 1211580"/>
                <a:gd name="connsiteY3" fmla="*/ 655320 h 1295400"/>
                <a:gd name="connsiteX4" fmla="*/ 1181100 w 1211580"/>
                <a:gd name="connsiteY4" fmla="*/ 716280 h 1295400"/>
                <a:gd name="connsiteX5" fmla="*/ 1097280 w 1211580"/>
                <a:gd name="connsiteY5" fmla="*/ 708660 h 1295400"/>
                <a:gd name="connsiteX6" fmla="*/ 1104900 w 1211580"/>
                <a:gd name="connsiteY6" fmla="*/ 777240 h 1295400"/>
                <a:gd name="connsiteX7" fmla="*/ 1066800 w 1211580"/>
                <a:gd name="connsiteY7" fmla="*/ 853440 h 1295400"/>
                <a:gd name="connsiteX8" fmla="*/ 1043940 w 1211580"/>
                <a:gd name="connsiteY8" fmla="*/ 899160 h 1295400"/>
                <a:gd name="connsiteX9" fmla="*/ 1074420 w 1211580"/>
                <a:gd name="connsiteY9" fmla="*/ 922020 h 1295400"/>
                <a:gd name="connsiteX10" fmla="*/ 1005840 w 1211580"/>
                <a:gd name="connsiteY10" fmla="*/ 975360 h 1295400"/>
                <a:gd name="connsiteX11" fmla="*/ 1005840 w 1211580"/>
                <a:gd name="connsiteY11" fmla="*/ 1059180 h 1295400"/>
                <a:gd name="connsiteX12" fmla="*/ 937260 w 1211580"/>
                <a:gd name="connsiteY12" fmla="*/ 1104900 h 1295400"/>
                <a:gd name="connsiteX13" fmla="*/ 670560 w 1211580"/>
                <a:gd name="connsiteY13" fmla="*/ 1051560 h 1295400"/>
                <a:gd name="connsiteX14" fmla="*/ 617220 w 1211580"/>
                <a:gd name="connsiteY14" fmla="*/ 1150620 h 1295400"/>
                <a:gd name="connsiteX15" fmla="*/ 480060 w 1211580"/>
                <a:gd name="connsiteY15" fmla="*/ 1295400 h 1295400"/>
                <a:gd name="connsiteX16" fmla="*/ 0 w 1211580"/>
                <a:gd name="connsiteY16" fmla="*/ 861060 h 1295400"/>
                <a:gd name="connsiteX17" fmla="*/ 129540 w 1211580"/>
                <a:gd name="connsiteY17" fmla="*/ 510540 h 1295400"/>
                <a:gd name="connsiteX18" fmla="*/ 243840 w 1211580"/>
                <a:gd name="connsiteY18" fmla="*/ 76200 h 1295400"/>
                <a:gd name="connsiteX19" fmla="*/ 1127760 w 1211580"/>
                <a:gd name="connsiteY19" fmla="*/ 0 h 1295400"/>
                <a:gd name="connsiteX20" fmla="*/ 1165860 w 1211580"/>
                <a:gd name="connsiteY20" fmla="*/ 12192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211580" h="1295400">
                  <a:moveTo>
                    <a:pt x="1165860" y="121920"/>
                  </a:moveTo>
                  <a:lnTo>
                    <a:pt x="1188720" y="381000"/>
                  </a:lnTo>
                  <a:lnTo>
                    <a:pt x="1135380" y="480060"/>
                  </a:lnTo>
                  <a:lnTo>
                    <a:pt x="1211580" y="655320"/>
                  </a:lnTo>
                  <a:lnTo>
                    <a:pt x="1181100" y="716280"/>
                  </a:lnTo>
                  <a:lnTo>
                    <a:pt x="1097280" y="708660"/>
                  </a:lnTo>
                  <a:lnTo>
                    <a:pt x="1104900" y="777240"/>
                  </a:lnTo>
                  <a:lnTo>
                    <a:pt x="1066800" y="853440"/>
                  </a:lnTo>
                  <a:lnTo>
                    <a:pt x="1043940" y="899160"/>
                  </a:lnTo>
                  <a:lnTo>
                    <a:pt x="1074420" y="922020"/>
                  </a:lnTo>
                  <a:lnTo>
                    <a:pt x="1005840" y="975360"/>
                  </a:lnTo>
                  <a:lnTo>
                    <a:pt x="1005840" y="1059180"/>
                  </a:lnTo>
                  <a:lnTo>
                    <a:pt x="937260" y="1104900"/>
                  </a:lnTo>
                  <a:lnTo>
                    <a:pt x="670560" y="1051560"/>
                  </a:lnTo>
                  <a:lnTo>
                    <a:pt x="617220" y="1150620"/>
                  </a:lnTo>
                  <a:lnTo>
                    <a:pt x="480060" y="1295400"/>
                  </a:lnTo>
                  <a:lnTo>
                    <a:pt x="0" y="861060"/>
                  </a:lnTo>
                  <a:lnTo>
                    <a:pt x="129540" y="510540"/>
                  </a:lnTo>
                  <a:lnTo>
                    <a:pt x="243840" y="76200"/>
                  </a:lnTo>
                  <a:lnTo>
                    <a:pt x="1127760" y="0"/>
                  </a:lnTo>
                  <a:lnTo>
                    <a:pt x="1165860" y="12192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20000"/>
                    <a:lumOff val="80000"/>
                  </a:schemeClr>
                </a:gs>
                <a:gs pos="47000">
                  <a:schemeClr val="accent2">
                    <a:lumMod val="60000"/>
                    <a:lumOff val="40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3119120" y="3593011"/>
              <a:ext cx="876300" cy="548640"/>
            </a:xfrm>
            <a:custGeom>
              <a:avLst/>
              <a:gdLst>
                <a:gd name="connsiteX0" fmla="*/ 83820 w 876300"/>
                <a:gd name="connsiteY0" fmla="*/ 22860 h 548640"/>
                <a:gd name="connsiteX1" fmla="*/ 0 w 876300"/>
                <a:gd name="connsiteY1" fmla="*/ 259080 h 548640"/>
                <a:gd name="connsiteX2" fmla="*/ 30480 w 876300"/>
                <a:gd name="connsiteY2" fmla="*/ 548640 h 548640"/>
                <a:gd name="connsiteX3" fmla="*/ 182880 w 876300"/>
                <a:gd name="connsiteY3" fmla="*/ 480060 h 548640"/>
                <a:gd name="connsiteX4" fmla="*/ 213360 w 876300"/>
                <a:gd name="connsiteY4" fmla="*/ 281940 h 548640"/>
                <a:gd name="connsiteX5" fmla="*/ 411480 w 876300"/>
                <a:gd name="connsiteY5" fmla="*/ 160020 h 548640"/>
                <a:gd name="connsiteX6" fmla="*/ 594360 w 876300"/>
                <a:gd name="connsiteY6" fmla="*/ 251460 h 548640"/>
                <a:gd name="connsiteX7" fmla="*/ 601980 w 876300"/>
                <a:gd name="connsiteY7" fmla="*/ 350520 h 548640"/>
                <a:gd name="connsiteX8" fmla="*/ 693420 w 876300"/>
                <a:gd name="connsiteY8" fmla="*/ 335280 h 548640"/>
                <a:gd name="connsiteX9" fmla="*/ 693420 w 876300"/>
                <a:gd name="connsiteY9" fmla="*/ 205740 h 548640"/>
                <a:gd name="connsiteX10" fmla="*/ 754380 w 876300"/>
                <a:gd name="connsiteY10" fmla="*/ 68580 h 548640"/>
                <a:gd name="connsiteX11" fmla="*/ 876300 w 876300"/>
                <a:gd name="connsiteY11" fmla="*/ 0 h 548640"/>
                <a:gd name="connsiteX12" fmla="*/ 83820 w 876300"/>
                <a:gd name="connsiteY12" fmla="*/ 2286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6300" h="548640">
                  <a:moveTo>
                    <a:pt x="83820" y="22860"/>
                  </a:moveTo>
                  <a:lnTo>
                    <a:pt x="0" y="259080"/>
                  </a:lnTo>
                  <a:lnTo>
                    <a:pt x="30480" y="548640"/>
                  </a:lnTo>
                  <a:lnTo>
                    <a:pt x="182880" y="480060"/>
                  </a:lnTo>
                  <a:lnTo>
                    <a:pt x="213360" y="281940"/>
                  </a:lnTo>
                  <a:lnTo>
                    <a:pt x="411480" y="160020"/>
                  </a:lnTo>
                  <a:lnTo>
                    <a:pt x="594360" y="251460"/>
                  </a:lnTo>
                  <a:lnTo>
                    <a:pt x="601980" y="350520"/>
                  </a:lnTo>
                  <a:lnTo>
                    <a:pt x="693420" y="335280"/>
                  </a:lnTo>
                  <a:lnTo>
                    <a:pt x="693420" y="205740"/>
                  </a:lnTo>
                  <a:lnTo>
                    <a:pt x="754380" y="68580"/>
                  </a:lnTo>
                  <a:lnTo>
                    <a:pt x="876300" y="0"/>
                  </a:lnTo>
                  <a:lnTo>
                    <a:pt x="83820" y="2286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2314196" y="4263572"/>
              <a:ext cx="2382264" cy="3777343"/>
            </a:xfrm>
            <a:custGeom>
              <a:avLst/>
              <a:gdLst>
                <a:gd name="connsiteX0" fmla="*/ 713484 w 2382264"/>
                <a:gd name="connsiteY0" fmla="*/ 0 h 3777343"/>
                <a:gd name="connsiteX1" fmla="*/ 957324 w 2382264"/>
                <a:gd name="connsiteY1" fmla="*/ 198120 h 3777343"/>
                <a:gd name="connsiteX2" fmla="*/ 1216404 w 2382264"/>
                <a:gd name="connsiteY2" fmla="*/ 518160 h 3777343"/>
                <a:gd name="connsiteX3" fmla="*/ 1216404 w 2382264"/>
                <a:gd name="connsiteY3" fmla="*/ 594360 h 3777343"/>
                <a:gd name="connsiteX4" fmla="*/ 1277364 w 2382264"/>
                <a:gd name="connsiteY4" fmla="*/ 678180 h 3777343"/>
                <a:gd name="connsiteX5" fmla="*/ 1467864 w 2382264"/>
                <a:gd name="connsiteY5" fmla="*/ 1036320 h 3777343"/>
                <a:gd name="connsiteX6" fmla="*/ 1597404 w 2382264"/>
                <a:gd name="connsiteY6" fmla="*/ 1363980 h 3777343"/>
                <a:gd name="connsiteX7" fmla="*/ 1643124 w 2382264"/>
                <a:gd name="connsiteY7" fmla="*/ 1577340 h 3777343"/>
                <a:gd name="connsiteX8" fmla="*/ 1726944 w 2382264"/>
                <a:gd name="connsiteY8" fmla="*/ 1676400 h 3777343"/>
                <a:gd name="connsiteX9" fmla="*/ 1726944 w 2382264"/>
                <a:gd name="connsiteY9" fmla="*/ 1737360 h 3777343"/>
                <a:gd name="connsiteX10" fmla="*/ 1902204 w 2382264"/>
                <a:gd name="connsiteY10" fmla="*/ 1714500 h 3777343"/>
                <a:gd name="connsiteX11" fmla="*/ 2199384 w 2382264"/>
                <a:gd name="connsiteY11" fmla="*/ 1562100 h 3777343"/>
                <a:gd name="connsiteX12" fmla="*/ 2374644 w 2382264"/>
                <a:gd name="connsiteY12" fmla="*/ 1676400 h 3777343"/>
                <a:gd name="connsiteX13" fmla="*/ 2382264 w 2382264"/>
                <a:gd name="connsiteY13" fmla="*/ 1889760 h 3777343"/>
                <a:gd name="connsiteX14" fmla="*/ 2260344 w 2382264"/>
                <a:gd name="connsiteY14" fmla="*/ 1988820 h 3777343"/>
                <a:gd name="connsiteX15" fmla="*/ 2115564 w 2382264"/>
                <a:gd name="connsiteY15" fmla="*/ 2263140 h 3777343"/>
                <a:gd name="connsiteX16" fmla="*/ 1803144 w 2382264"/>
                <a:gd name="connsiteY16" fmla="*/ 2499360 h 3777343"/>
                <a:gd name="connsiteX17" fmla="*/ 1864108 w 2382264"/>
                <a:gd name="connsiteY17" fmla="*/ 3777343 h 3777343"/>
                <a:gd name="connsiteX18" fmla="*/ 102842 w 2382264"/>
                <a:gd name="connsiteY18" fmla="*/ 3777343 h 3777343"/>
                <a:gd name="connsiteX19" fmla="*/ 0 w 2382264"/>
                <a:gd name="connsiteY19" fmla="*/ 3739703 h 3777343"/>
                <a:gd name="connsiteX20" fmla="*/ 126744 w 2382264"/>
                <a:gd name="connsiteY20" fmla="*/ 2743200 h 3777343"/>
                <a:gd name="connsiteX21" fmla="*/ 96264 w 2382264"/>
                <a:gd name="connsiteY21" fmla="*/ 2606040 h 3777343"/>
                <a:gd name="connsiteX22" fmla="*/ 12444 w 2382264"/>
                <a:gd name="connsiteY22" fmla="*/ 1363980 h 3777343"/>
                <a:gd name="connsiteX23" fmla="*/ 103884 w 2382264"/>
                <a:gd name="connsiteY23" fmla="*/ 678180 h 3777343"/>
                <a:gd name="connsiteX24" fmla="*/ 416304 w 2382264"/>
                <a:gd name="connsiteY24" fmla="*/ 335280 h 377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382264" h="3777343">
                  <a:moveTo>
                    <a:pt x="713484" y="0"/>
                  </a:moveTo>
                  <a:lnTo>
                    <a:pt x="957324" y="198120"/>
                  </a:lnTo>
                  <a:lnTo>
                    <a:pt x="1216404" y="518160"/>
                  </a:lnTo>
                  <a:lnTo>
                    <a:pt x="1216404" y="594360"/>
                  </a:lnTo>
                  <a:lnTo>
                    <a:pt x="1277364" y="678180"/>
                  </a:lnTo>
                  <a:lnTo>
                    <a:pt x="1467864" y="1036320"/>
                  </a:lnTo>
                  <a:lnTo>
                    <a:pt x="1597404" y="1363980"/>
                  </a:lnTo>
                  <a:lnTo>
                    <a:pt x="1643124" y="1577340"/>
                  </a:lnTo>
                  <a:lnTo>
                    <a:pt x="1726944" y="1676400"/>
                  </a:lnTo>
                  <a:lnTo>
                    <a:pt x="1726944" y="1737360"/>
                  </a:lnTo>
                  <a:lnTo>
                    <a:pt x="1902204" y="1714500"/>
                  </a:lnTo>
                  <a:lnTo>
                    <a:pt x="2199384" y="1562100"/>
                  </a:lnTo>
                  <a:lnTo>
                    <a:pt x="2374644" y="1676400"/>
                  </a:lnTo>
                  <a:lnTo>
                    <a:pt x="2382264" y="1889760"/>
                  </a:lnTo>
                  <a:lnTo>
                    <a:pt x="2260344" y="1988820"/>
                  </a:lnTo>
                  <a:lnTo>
                    <a:pt x="2115564" y="2263140"/>
                  </a:lnTo>
                  <a:lnTo>
                    <a:pt x="1803144" y="2499360"/>
                  </a:lnTo>
                  <a:lnTo>
                    <a:pt x="1864108" y="3777343"/>
                  </a:lnTo>
                  <a:lnTo>
                    <a:pt x="102842" y="3777343"/>
                  </a:lnTo>
                  <a:lnTo>
                    <a:pt x="0" y="3739703"/>
                  </a:lnTo>
                  <a:lnTo>
                    <a:pt x="126744" y="2743200"/>
                  </a:lnTo>
                  <a:lnTo>
                    <a:pt x="96264" y="2606040"/>
                  </a:lnTo>
                  <a:lnTo>
                    <a:pt x="12444" y="1363980"/>
                  </a:lnTo>
                  <a:lnTo>
                    <a:pt x="103884" y="678180"/>
                  </a:lnTo>
                  <a:lnTo>
                    <a:pt x="416304" y="3352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3477260" y="5604691"/>
              <a:ext cx="518160" cy="655320"/>
            </a:xfrm>
            <a:custGeom>
              <a:avLst/>
              <a:gdLst>
                <a:gd name="connsiteX0" fmla="*/ 0 w 518160"/>
                <a:gd name="connsiteY0" fmla="*/ 0 h 655320"/>
                <a:gd name="connsiteX1" fmla="*/ 167640 w 518160"/>
                <a:gd name="connsiteY1" fmla="*/ 297180 h 655320"/>
                <a:gd name="connsiteX2" fmla="*/ 304800 w 518160"/>
                <a:gd name="connsiteY2" fmla="*/ 655320 h 655320"/>
                <a:gd name="connsiteX3" fmla="*/ 441960 w 518160"/>
                <a:gd name="connsiteY3" fmla="*/ 571500 h 655320"/>
                <a:gd name="connsiteX4" fmla="*/ 518160 w 518160"/>
                <a:gd name="connsiteY4" fmla="*/ 457200 h 655320"/>
                <a:gd name="connsiteX5" fmla="*/ 342900 w 518160"/>
                <a:gd name="connsiteY5" fmla="*/ 548640 h 655320"/>
                <a:gd name="connsiteX6" fmla="*/ 205740 w 518160"/>
                <a:gd name="connsiteY6" fmla="*/ 266700 h 655320"/>
                <a:gd name="connsiteX7" fmla="*/ 0 w 518160"/>
                <a:gd name="connsiteY7" fmla="*/ 0 h 65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8160" h="655320">
                  <a:moveTo>
                    <a:pt x="0" y="0"/>
                  </a:moveTo>
                  <a:lnTo>
                    <a:pt x="167640" y="297180"/>
                  </a:lnTo>
                  <a:lnTo>
                    <a:pt x="304800" y="655320"/>
                  </a:lnTo>
                  <a:lnTo>
                    <a:pt x="441960" y="571500"/>
                  </a:lnTo>
                  <a:lnTo>
                    <a:pt x="518160" y="457200"/>
                  </a:lnTo>
                  <a:lnTo>
                    <a:pt x="342900" y="548640"/>
                  </a:lnTo>
                  <a:lnTo>
                    <a:pt x="205740" y="266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402840" y="5421811"/>
              <a:ext cx="1554480" cy="1623060"/>
            </a:xfrm>
            <a:custGeom>
              <a:avLst/>
              <a:gdLst>
                <a:gd name="connsiteX0" fmla="*/ 0 w 1554480"/>
                <a:gd name="connsiteY0" fmla="*/ 0 h 1623060"/>
                <a:gd name="connsiteX1" fmla="*/ 45720 w 1554480"/>
                <a:gd name="connsiteY1" fmla="*/ 487680 h 1623060"/>
                <a:gd name="connsiteX2" fmla="*/ 449580 w 1554480"/>
                <a:gd name="connsiteY2" fmla="*/ 1036320 h 1623060"/>
                <a:gd name="connsiteX3" fmla="*/ 708660 w 1554480"/>
                <a:gd name="connsiteY3" fmla="*/ 1356360 h 1623060"/>
                <a:gd name="connsiteX4" fmla="*/ 998220 w 1554480"/>
                <a:gd name="connsiteY4" fmla="*/ 1623060 h 1623060"/>
                <a:gd name="connsiteX5" fmla="*/ 1554480 w 1554480"/>
                <a:gd name="connsiteY5" fmla="*/ 1485900 h 1623060"/>
                <a:gd name="connsiteX6" fmla="*/ 1127760 w 1554480"/>
                <a:gd name="connsiteY6" fmla="*/ 1546860 h 1623060"/>
                <a:gd name="connsiteX7" fmla="*/ 784860 w 1554480"/>
                <a:gd name="connsiteY7" fmla="*/ 1280160 h 1623060"/>
                <a:gd name="connsiteX8" fmla="*/ 579120 w 1554480"/>
                <a:gd name="connsiteY8" fmla="*/ 952500 h 1623060"/>
                <a:gd name="connsiteX9" fmla="*/ 365760 w 1554480"/>
                <a:gd name="connsiteY9" fmla="*/ 762000 h 1623060"/>
                <a:gd name="connsiteX10" fmla="*/ 144780 w 1554480"/>
                <a:gd name="connsiteY10" fmla="*/ 487680 h 1623060"/>
                <a:gd name="connsiteX11" fmla="*/ 137160 w 1554480"/>
                <a:gd name="connsiteY11" fmla="*/ 426720 h 1623060"/>
                <a:gd name="connsiteX12" fmla="*/ 0 w 1554480"/>
                <a:gd name="connsiteY12" fmla="*/ 0 h 162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4480" h="1623060">
                  <a:moveTo>
                    <a:pt x="0" y="0"/>
                  </a:moveTo>
                  <a:lnTo>
                    <a:pt x="45720" y="487680"/>
                  </a:lnTo>
                  <a:lnTo>
                    <a:pt x="449580" y="1036320"/>
                  </a:lnTo>
                  <a:lnTo>
                    <a:pt x="708660" y="1356360"/>
                  </a:lnTo>
                  <a:lnTo>
                    <a:pt x="998220" y="1623060"/>
                  </a:lnTo>
                  <a:lnTo>
                    <a:pt x="1554480" y="1485900"/>
                  </a:lnTo>
                  <a:lnTo>
                    <a:pt x="1127760" y="1546860"/>
                  </a:lnTo>
                  <a:lnTo>
                    <a:pt x="784860" y="1280160"/>
                  </a:lnTo>
                  <a:lnTo>
                    <a:pt x="579120" y="952500"/>
                  </a:lnTo>
                  <a:lnTo>
                    <a:pt x="365760" y="762000"/>
                  </a:lnTo>
                  <a:lnTo>
                    <a:pt x="144780" y="487680"/>
                  </a:lnTo>
                  <a:lnTo>
                    <a:pt x="137160" y="4267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4414520" y="5269411"/>
              <a:ext cx="982980" cy="845820"/>
            </a:xfrm>
            <a:custGeom>
              <a:avLst/>
              <a:gdLst>
                <a:gd name="connsiteX0" fmla="*/ 0 w 982980"/>
                <a:gd name="connsiteY0" fmla="*/ 571500 h 845820"/>
                <a:gd name="connsiteX1" fmla="*/ 68580 w 982980"/>
                <a:gd name="connsiteY1" fmla="*/ 297180 h 845820"/>
                <a:gd name="connsiteX2" fmla="*/ 274320 w 982980"/>
                <a:gd name="connsiteY2" fmla="*/ 0 h 845820"/>
                <a:gd name="connsiteX3" fmla="*/ 335280 w 982980"/>
                <a:gd name="connsiteY3" fmla="*/ 38100 h 845820"/>
                <a:gd name="connsiteX4" fmla="*/ 236220 w 982980"/>
                <a:gd name="connsiteY4" fmla="*/ 304800 h 845820"/>
                <a:gd name="connsiteX5" fmla="*/ 792480 w 982980"/>
                <a:gd name="connsiteY5" fmla="*/ 30480 h 845820"/>
                <a:gd name="connsiteX6" fmla="*/ 868680 w 982980"/>
                <a:gd name="connsiteY6" fmla="*/ 53340 h 845820"/>
                <a:gd name="connsiteX7" fmla="*/ 944880 w 982980"/>
                <a:gd name="connsiteY7" fmla="*/ 45720 h 845820"/>
                <a:gd name="connsiteX8" fmla="*/ 982980 w 982980"/>
                <a:gd name="connsiteY8" fmla="*/ 91440 h 845820"/>
                <a:gd name="connsiteX9" fmla="*/ 982980 w 982980"/>
                <a:gd name="connsiteY9" fmla="*/ 152400 h 845820"/>
                <a:gd name="connsiteX10" fmla="*/ 868680 w 982980"/>
                <a:gd name="connsiteY10" fmla="*/ 304800 h 845820"/>
                <a:gd name="connsiteX11" fmla="*/ 853440 w 982980"/>
                <a:gd name="connsiteY11" fmla="*/ 327660 h 845820"/>
                <a:gd name="connsiteX12" fmla="*/ 487680 w 982980"/>
                <a:gd name="connsiteY12" fmla="*/ 800100 h 845820"/>
                <a:gd name="connsiteX13" fmla="*/ 419100 w 982980"/>
                <a:gd name="connsiteY13" fmla="*/ 815340 h 845820"/>
                <a:gd name="connsiteX14" fmla="*/ 236220 w 982980"/>
                <a:gd name="connsiteY14" fmla="*/ 845820 h 845820"/>
                <a:gd name="connsiteX15" fmla="*/ 0 w 982980"/>
                <a:gd name="connsiteY15" fmla="*/ 571500 h 845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82980" h="845820">
                  <a:moveTo>
                    <a:pt x="0" y="571500"/>
                  </a:moveTo>
                  <a:lnTo>
                    <a:pt x="68580" y="297180"/>
                  </a:lnTo>
                  <a:lnTo>
                    <a:pt x="274320" y="0"/>
                  </a:lnTo>
                  <a:lnTo>
                    <a:pt x="335280" y="38100"/>
                  </a:lnTo>
                  <a:lnTo>
                    <a:pt x="236220" y="304800"/>
                  </a:lnTo>
                  <a:lnTo>
                    <a:pt x="792480" y="30480"/>
                  </a:lnTo>
                  <a:lnTo>
                    <a:pt x="868680" y="53340"/>
                  </a:lnTo>
                  <a:lnTo>
                    <a:pt x="944880" y="45720"/>
                  </a:lnTo>
                  <a:lnTo>
                    <a:pt x="982980" y="91440"/>
                  </a:lnTo>
                  <a:lnTo>
                    <a:pt x="982980" y="152400"/>
                  </a:lnTo>
                  <a:lnTo>
                    <a:pt x="868680" y="304800"/>
                  </a:lnTo>
                  <a:lnTo>
                    <a:pt x="853440" y="327660"/>
                  </a:lnTo>
                  <a:lnTo>
                    <a:pt x="487680" y="800100"/>
                  </a:lnTo>
                  <a:lnTo>
                    <a:pt x="419100" y="815340"/>
                  </a:lnTo>
                  <a:lnTo>
                    <a:pt x="236220" y="845820"/>
                  </a:lnTo>
                  <a:lnTo>
                    <a:pt x="0" y="57150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3004820" y="3151051"/>
              <a:ext cx="1280160" cy="627698"/>
            </a:xfrm>
            <a:custGeom>
              <a:avLst/>
              <a:gdLst>
                <a:gd name="connsiteX0" fmla="*/ 121920 w 1280160"/>
                <a:gd name="connsiteY0" fmla="*/ 594360 h 594360"/>
                <a:gd name="connsiteX1" fmla="*/ 0 w 1280160"/>
                <a:gd name="connsiteY1" fmla="*/ 152400 h 594360"/>
                <a:gd name="connsiteX2" fmla="*/ 167640 w 1280160"/>
                <a:gd name="connsiteY2" fmla="*/ 68580 h 594360"/>
                <a:gd name="connsiteX3" fmla="*/ 739140 w 1280160"/>
                <a:gd name="connsiteY3" fmla="*/ 0 h 594360"/>
                <a:gd name="connsiteX4" fmla="*/ 1104900 w 1280160"/>
                <a:gd name="connsiteY4" fmla="*/ 22860 h 594360"/>
                <a:gd name="connsiteX5" fmla="*/ 1280160 w 1280160"/>
                <a:gd name="connsiteY5" fmla="*/ 76200 h 594360"/>
                <a:gd name="connsiteX6" fmla="*/ 1257300 w 1280160"/>
                <a:gd name="connsiteY6" fmla="*/ 541020 h 594360"/>
                <a:gd name="connsiteX7" fmla="*/ 1066800 w 1280160"/>
                <a:gd name="connsiteY7" fmla="*/ 502920 h 594360"/>
                <a:gd name="connsiteX8" fmla="*/ 586740 w 1280160"/>
                <a:gd name="connsiteY8" fmla="*/ 502920 h 594360"/>
                <a:gd name="connsiteX9" fmla="*/ 297180 w 1280160"/>
                <a:gd name="connsiteY9" fmla="*/ 548640 h 594360"/>
                <a:gd name="connsiteX10" fmla="*/ 121920 w 1280160"/>
                <a:gd name="connsiteY10" fmla="*/ 594360 h 594360"/>
                <a:gd name="connsiteX0" fmla="*/ 121920 w 1280160"/>
                <a:gd name="connsiteY0" fmla="*/ 594360 h 594360"/>
                <a:gd name="connsiteX1" fmla="*/ 0 w 1280160"/>
                <a:gd name="connsiteY1" fmla="*/ 152400 h 594360"/>
                <a:gd name="connsiteX2" fmla="*/ 167640 w 1280160"/>
                <a:gd name="connsiteY2" fmla="*/ 68580 h 594360"/>
                <a:gd name="connsiteX3" fmla="*/ 739140 w 1280160"/>
                <a:gd name="connsiteY3" fmla="*/ 0 h 594360"/>
                <a:gd name="connsiteX4" fmla="*/ 1104900 w 1280160"/>
                <a:gd name="connsiteY4" fmla="*/ 22860 h 594360"/>
                <a:gd name="connsiteX5" fmla="*/ 1280160 w 1280160"/>
                <a:gd name="connsiteY5" fmla="*/ 76200 h 594360"/>
                <a:gd name="connsiteX6" fmla="*/ 1219200 w 1280160"/>
                <a:gd name="connsiteY6" fmla="*/ 545782 h 594360"/>
                <a:gd name="connsiteX7" fmla="*/ 1066800 w 1280160"/>
                <a:gd name="connsiteY7" fmla="*/ 502920 h 594360"/>
                <a:gd name="connsiteX8" fmla="*/ 586740 w 1280160"/>
                <a:gd name="connsiteY8" fmla="*/ 502920 h 594360"/>
                <a:gd name="connsiteX9" fmla="*/ 297180 w 1280160"/>
                <a:gd name="connsiteY9" fmla="*/ 548640 h 594360"/>
                <a:gd name="connsiteX10" fmla="*/ 121920 w 1280160"/>
                <a:gd name="connsiteY10" fmla="*/ 594360 h 594360"/>
                <a:gd name="connsiteX0" fmla="*/ 131445 w 1280160"/>
                <a:gd name="connsiteY0" fmla="*/ 627698 h 627698"/>
                <a:gd name="connsiteX1" fmla="*/ 0 w 1280160"/>
                <a:gd name="connsiteY1" fmla="*/ 152400 h 627698"/>
                <a:gd name="connsiteX2" fmla="*/ 167640 w 1280160"/>
                <a:gd name="connsiteY2" fmla="*/ 68580 h 627698"/>
                <a:gd name="connsiteX3" fmla="*/ 739140 w 1280160"/>
                <a:gd name="connsiteY3" fmla="*/ 0 h 627698"/>
                <a:gd name="connsiteX4" fmla="*/ 1104900 w 1280160"/>
                <a:gd name="connsiteY4" fmla="*/ 22860 h 627698"/>
                <a:gd name="connsiteX5" fmla="*/ 1280160 w 1280160"/>
                <a:gd name="connsiteY5" fmla="*/ 76200 h 627698"/>
                <a:gd name="connsiteX6" fmla="*/ 1219200 w 1280160"/>
                <a:gd name="connsiteY6" fmla="*/ 545782 h 627698"/>
                <a:gd name="connsiteX7" fmla="*/ 1066800 w 1280160"/>
                <a:gd name="connsiteY7" fmla="*/ 502920 h 627698"/>
                <a:gd name="connsiteX8" fmla="*/ 586740 w 1280160"/>
                <a:gd name="connsiteY8" fmla="*/ 502920 h 627698"/>
                <a:gd name="connsiteX9" fmla="*/ 297180 w 1280160"/>
                <a:gd name="connsiteY9" fmla="*/ 548640 h 627698"/>
                <a:gd name="connsiteX10" fmla="*/ 131445 w 1280160"/>
                <a:gd name="connsiteY10" fmla="*/ 627698 h 627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80160" h="627698">
                  <a:moveTo>
                    <a:pt x="131445" y="627698"/>
                  </a:moveTo>
                  <a:lnTo>
                    <a:pt x="0" y="152400"/>
                  </a:lnTo>
                  <a:lnTo>
                    <a:pt x="167640" y="68580"/>
                  </a:lnTo>
                  <a:lnTo>
                    <a:pt x="739140" y="0"/>
                  </a:lnTo>
                  <a:lnTo>
                    <a:pt x="1104900" y="22860"/>
                  </a:lnTo>
                  <a:lnTo>
                    <a:pt x="1280160" y="76200"/>
                  </a:lnTo>
                  <a:lnTo>
                    <a:pt x="1219200" y="545782"/>
                  </a:lnTo>
                  <a:lnTo>
                    <a:pt x="1066800" y="502920"/>
                  </a:lnTo>
                  <a:lnTo>
                    <a:pt x="586740" y="502920"/>
                  </a:lnTo>
                  <a:lnTo>
                    <a:pt x="297180" y="548640"/>
                  </a:lnTo>
                  <a:lnTo>
                    <a:pt x="131445" y="62769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6511925" y="3701596"/>
              <a:ext cx="463550" cy="717550"/>
            </a:xfrm>
            <a:custGeom>
              <a:avLst/>
              <a:gdLst>
                <a:gd name="connsiteX0" fmla="*/ 368300 w 463550"/>
                <a:gd name="connsiteY0" fmla="*/ 0 h 717550"/>
                <a:gd name="connsiteX1" fmla="*/ 180975 w 463550"/>
                <a:gd name="connsiteY1" fmla="*/ 69850 h 717550"/>
                <a:gd name="connsiteX2" fmla="*/ 60325 w 463550"/>
                <a:gd name="connsiteY2" fmla="*/ 215900 h 717550"/>
                <a:gd name="connsiteX3" fmla="*/ 0 w 463550"/>
                <a:gd name="connsiteY3" fmla="*/ 371475 h 717550"/>
                <a:gd name="connsiteX4" fmla="*/ 9525 w 463550"/>
                <a:gd name="connsiteY4" fmla="*/ 527050 h 717550"/>
                <a:gd name="connsiteX5" fmla="*/ 38100 w 463550"/>
                <a:gd name="connsiteY5" fmla="*/ 342900 h 717550"/>
                <a:gd name="connsiteX6" fmla="*/ 168275 w 463550"/>
                <a:gd name="connsiteY6" fmla="*/ 254000 h 717550"/>
                <a:gd name="connsiteX7" fmla="*/ 260350 w 463550"/>
                <a:gd name="connsiteY7" fmla="*/ 168275 h 717550"/>
                <a:gd name="connsiteX8" fmla="*/ 234950 w 463550"/>
                <a:gd name="connsiteY8" fmla="*/ 438150 h 717550"/>
                <a:gd name="connsiteX9" fmla="*/ 342900 w 463550"/>
                <a:gd name="connsiteY9" fmla="*/ 536575 h 717550"/>
                <a:gd name="connsiteX10" fmla="*/ 377825 w 463550"/>
                <a:gd name="connsiteY10" fmla="*/ 717550 h 717550"/>
                <a:gd name="connsiteX11" fmla="*/ 463550 w 463550"/>
                <a:gd name="connsiteY11" fmla="*/ 88900 h 717550"/>
                <a:gd name="connsiteX12" fmla="*/ 368300 w 463550"/>
                <a:gd name="connsiteY12" fmla="*/ 0 h 717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63550" h="717550">
                  <a:moveTo>
                    <a:pt x="368300" y="0"/>
                  </a:moveTo>
                  <a:lnTo>
                    <a:pt x="180975" y="69850"/>
                  </a:lnTo>
                  <a:lnTo>
                    <a:pt x="60325" y="215900"/>
                  </a:lnTo>
                  <a:lnTo>
                    <a:pt x="0" y="371475"/>
                  </a:lnTo>
                  <a:lnTo>
                    <a:pt x="9525" y="527050"/>
                  </a:lnTo>
                  <a:lnTo>
                    <a:pt x="38100" y="342900"/>
                  </a:lnTo>
                  <a:lnTo>
                    <a:pt x="168275" y="254000"/>
                  </a:lnTo>
                  <a:lnTo>
                    <a:pt x="260350" y="168275"/>
                  </a:lnTo>
                  <a:lnTo>
                    <a:pt x="234950" y="438150"/>
                  </a:lnTo>
                  <a:lnTo>
                    <a:pt x="342900" y="536575"/>
                  </a:lnTo>
                  <a:lnTo>
                    <a:pt x="377825" y="717550"/>
                  </a:lnTo>
                  <a:lnTo>
                    <a:pt x="463550" y="88900"/>
                  </a:lnTo>
                  <a:lnTo>
                    <a:pt x="36830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6362700" y="3615871"/>
              <a:ext cx="2178050" cy="4260850"/>
            </a:xfrm>
            <a:custGeom>
              <a:avLst/>
              <a:gdLst>
                <a:gd name="connsiteX0" fmla="*/ 533400 w 2178050"/>
                <a:gd name="connsiteY0" fmla="*/ 69850 h 4260850"/>
                <a:gd name="connsiteX1" fmla="*/ 596900 w 2178050"/>
                <a:gd name="connsiteY1" fmla="*/ 50800 h 4260850"/>
                <a:gd name="connsiteX2" fmla="*/ 882650 w 2178050"/>
                <a:gd name="connsiteY2" fmla="*/ 57150 h 4260850"/>
                <a:gd name="connsiteX3" fmla="*/ 1123950 w 2178050"/>
                <a:gd name="connsiteY3" fmla="*/ 0 h 4260850"/>
                <a:gd name="connsiteX4" fmla="*/ 1244600 w 2178050"/>
                <a:gd name="connsiteY4" fmla="*/ 50800 h 4260850"/>
                <a:gd name="connsiteX5" fmla="*/ 1555750 w 2178050"/>
                <a:gd name="connsiteY5" fmla="*/ 381000 h 4260850"/>
                <a:gd name="connsiteX6" fmla="*/ 1524000 w 2178050"/>
                <a:gd name="connsiteY6" fmla="*/ 755650 h 4260850"/>
                <a:gd name="connsiteX7" fmla="*/ 1543050 w 2178050"/>
                <a:gd name="connsiteY7" fmla="*/ 965200 h 4260850"/>
                <a:gd name="connsiteX8" fmla="*/ 1435100 w 2178050"/>
                <a:gd name="connsiteY8" fmla="*/ 1250950 h 4260850"/>
                <a:gd name="connsiteX9" fmla="*/ 1466850 w 2178050"/>
                <a:gd name="connsiteY9" fmla="*/ 1416050 h 4260850"/>
                <a:gd name="connsiteX10" fmla="*/ 1441450 w 2178050"/>
                <a:gd name="connsiteY10" fmla="*/ 1517650 h 4260850"/>
                <a:gd name="connsiteX11" fmla="*/ 1663700 w 2178050"/>
                <a:gd name="connsiteY11" fmla="*/ 1873250 h 4260850"/>
                <a:gd name="connsiteX12" fmla="*/ 1917700 w 2178050"/>
                <a:gd name="connsiteY12" fmla="*/ 2355850 h 4260850"/>
                <a:gd name="connsiteX13" fmla="*/ 2159000 w 2178050"/>
                <a:gd name="connsiteY13" fmla="*/ 2940050 h 4260850"/>
                <a:gd name="connsiteX14" fmla="*/ 1981200 w 2178050"/>
                <a:gd name="connsiteY14" fmla="*/ 3067050 h 4260850"/>
                <a:gd name="connsiteX15" fmla="*/ 2070100 w 2178050"/>
                <a:gd name="connsiteY15" fmla="*/ 3549650 h 4260850"/>
                <a:gd name="connsiteX16" fmla="*/ 2178050 w 2178050"/>
                <a:gd name="connsiteY16" fmla="*/ 3962400 h 4260850"/>
                <a:gd name="connsiteX17" fmla="*/ 2159000 w 2178050"/>
                <a:gd name="connsiteY17" fmla="*/ 4064000 h 4260850"/>
                <a:gd name="connsiteX18" fmla="*/ 1981200 w 2178050"/>
                <a:gd name="connsiteY18" fmla="*/ 4260850 h 4260850"/>
                <a:gd name="connsiteX19" fmla="*/ 1771650 w 2178050"/>
                <a:gd name="connsiteY19" fmla="*/ 4032250 h 4260850"/>
                <a:gd name="connsiteX20" fmla="*/ 1581150 w 2178050"/>
                <a:gd name="connsiteY20" fmla="*/ 3213100 h 4260850"/>
                <a:gd name="connsiteX21" fmla="*/ 1517650 w 2178050"/>
                <a:gd name="connsiteY21" fmla="*/ 3130550 h 4260850"/>
                <a:gd name="connsiteX22" fmla="*/ 1149350 w 2178050"/>
                <a:gd name="connsiteY22" fmla="*/ 2127250 h 4260850"/>
                <a:gd name="connsiteX23" fmla="*/ 762000 w 2178050"/>
                <a:gd name="connsiteY23" fmla="*/ 2184400 h 4260850"/>
                <a:gd name="connsiteX24" fmla="*/ 609600 w 2178050"/>
                <a:gd name="connsiteY24" fmla="*/ 2654300 h 4260850"/>
                <a:gd name="connsiteX25" fmla="*/ 831850 w 2178050"/>
                <a:gd name="connsiteY25" fmla="*/ 3422650 h 4260850"/>
                <a:gd name="connsiteX26" fmla="*/ 730250 w 2178050"/>
                <a:gd name="connsiteY26" fmla="*/ 3917950 h 4260850"/>
                <a:gd name="connsiteX27" fmla="*/ 641350 w 2178050"/>
                <a:gd name="connsiteY27" fmla="*/ 4248150 h 4260850"/>
                <a:gd name="connsiteX28" fmla="*/ 298450 w 2178050"/>
                <a:gd name="connsiteY28" fmla="*/ 3987800 h 4260850"/>
                <a:gd name="connsiteX29" fmla="*/ 184150 w 2178050"/>
                <a:gd name="connsiteY29" fmla="*/ 3511550 h 4260850"/>
                <a:gd name="connsiteX30" fmla="*/ 120650 w 2178050"/>
                <a:gd name="connsiteY30" fmla="*/ 3429000 h 4260850"/>
                <a:gd name="connsiteX31" fmla="*/ 146050 w 2178050"/>
                <a:gd name="connsiteY31" fmla="*/ 3276600 h 4260850"/>
                <a:gd name="connsiteX32" fmla="*/ 0 w 2178050"/>
                <a:gd name="connsiteY32" fmla="*/ 3219450 h 4260850"/>
                <a:gd name="connsiteX33" fmla="*/ 342900 w 2178050"/>
                <a:gd name="connsiteY33" fmla="*/ 2266950 h 4260850"/>
                <a:gd name="connsiteX34" fmla="*/ 342900 w 2178050"/>
                <a:gd name="connsiteY34" fmla="*/ 2266950 h 4260850"/>
                <a:gd name="connsiteX35" fmla="*/ 273050 w 2178050"/>
                <a:gd name="connsiteY35" fmla="*/ 2241550 h 4260850"/>
                <a:gd name="connsiteX36" fmla="*/ 266700 w 2178050"/>
                <a:gd name="connsiteY36" fmla="*/ 2178050 h 4260850"/>
                <a:gd name="connsiteX37" fmla="*/ 209550 w 2178050"/>
                <a:gd name="connsiteY37" fmla="*/ 2146300 h 4260850"/>
                <a:gd name="connsiteX38" fmla="*/ 203200 w 2178050"/>
                <a:gd name="connsiteY38" fmla="*/ 2032000 h 4260850"/>
                <a:gd name="connsiteX39" fmla="*/ 279400 w 2178050"/>
                <a:gd name="connsiteY39" fmla="*/ 1752600 h 4260850"/>
                <a:gd name="connsiteX40" fmla="*/ 438150 w 2178050"/>
                <a:gd name="connsiteY40" fmla="*/ 1701800 h 4260850"/>
                <a:gd name="connsiteX41" fmla="*/ 463550 w 2178050"/>
                <a:gd name="connsiteY41" fmla="*/ 1625600 h 4260850"/>
                <a:gd name="connsiteX42" fmla="*/ 425450 w 2178050"/>
                <a:gd name="connsiteY42" fmla="*/ 1536700 h 4260850"/>
                <a:gd name="connsiteX43" fmla="*/ 482600 w 2178050"/>
                <a:gd name="connsiteY43" fmla="*/ 1047750 h 4260850"/>
                <a:gd name="connsiteX44" fmla="*/ 552450 w 2178050"/>
                <a:gd name="connsiteY44" fmla="*/ 495300 h 4260850"/>
                <a:gd name="connsiteX45" fmla="*/ 571500 w 2178050"/>
                <a:gd name="connsiteY45" fmla="*/ 177800 h 4260850"/>
                <a:gd name="connsiteX46" fmla="*/ 533400 w 2178050"/>
                <a:gd name="connsiteY46" fmla="*/ 69850 h 4260850"/>
                <a:gd name="connsiteX0" fmla="*/ 533400 w 2178050"/>
                <a:gd name="connsiteY0" fmla="*/ 69850 h 4260850"/>
                <a:gd name="connsiteX1" fmla="*/ 596900 w 2178050"/>
                <a:gd name="connsiteY1" fmla="*/ 50800 h 4260850"/>
                <a:gd name="connsiteX2" fmla="*/ 882650 w 2178050"/>
                <a:gd name="connsiteY2" fmla="*/ 57150 h 4260850"/>
                <a:gd name="connsiteX3" fmla="*/ 1123950 w 2178050"/>
                <a:gd name="connsiteY3" fmla="*/ 0 h 4260850"/>
                <a:gd name="connsiteX4" fmla="*/ 1244600 w 2178050"/>
                <a:gd name="connsiteY4" fmla="*/ 50800 h 4260850"/>
                <a:gd name="connsiteX5" fmla="*/ 1555750 w 2178050"/>
                <a:gd name="connsiteY5" fmla="*/ 381000 h 4260850"/>
                <a:gd name="connsiteX6" fmla="*/ 1524000 w 2178050"/>
                <a:gd name="connsiteY6" fmla="*/ 755650 h 4260850"/>
                <a:gd name="connsiteX7" fmla="*/ 1543050 w 2178050"/>
                <a:gd name="connsiteY7" fmla="*/ 965200 h 4260850"/>
                <a:gd name="connsiteX8" fmla="*/ 1435100 w 2178050"/>
                <a:gd name="connsiteY8" fmla="*/ 1250950 h 4260850"/>
                <a:gd name="connsiteX9" fmla="*/ 1466850 w 2178050"/>
                <a:gd name="connsiteY9" fmla="*/ 1416050 h 4260850"/>
                <a:gd name="connsiteX10" fmla="*/ 1441450 w 2178050"/>
                <a:gd name="connsiteY10" fmla="*/ 1517650 h 4260850"/>
                <a:gd name="connsiteX11" fmla="*/ 1663700 w 2178050"/>
                <a:gd name="connsiteY11" fmla="*/ 1873250 h 4260850"/>
                <a:gd name="connsiteX12" fmla="*/ 1917700 w 2178050"/>
                <a:gd name="connsiteY12" fmla="*/ 2355850 h 4260850"/>
                <a:gd name="connsiteX13" fmla="*/ 2159000 w 2178050"/>
                <a:gd name="connsiteY13" fmla="*/ 2940050 h 4260850"/>
                <a:gd name="connsiteX14" fmla="*/ 1981200 w 2178050"/>
                <a:gd name="connsiteY14" fmla="*/ 3067050 h 4260850"/>
                <a:gd name="connsiteX15" fmla="*/ 2070100 w 2178050"/>
                <a:gd name="connsiteY15" fmla="*/ 3549650 h 4260850"/>
                <a:gd name="connsiteX16" fmla="*/ 2178050 w 2178050"/>
                <a:gd name="connsiteY16" fmla="*/ 3962400 h 4260850"/>
                <a:gd name="connsiteX17" fmla="*/ 2159000 w 2178050"/>
                <a:gd name="connsiteY17" fmla="*/ 4064000 h 4260850"/>
                <a:gd name="connsiteX18" fmla="*/ 1981200 w 2178050"/>
                <a:gd name="connsiteY18" fmla="*/ 4260850 h 4260850"/>
                <a:gd name="connsiteX19" fmla="*/ 1771650 w 2178050"/>
                <a:gd name="connsiteY19" fmla="*/ 4032250 h 4260850"/>
                <a:gd name="connsiteX20" fmla="*/ 1581150 w 2178050"/>
                <a:gd name="connsiteY20" fmla="*/ 3213100 h 4260850"/>
                <a:gd name="connsiteX21" fmla="*/ 1517650 w 2178050"/>
                <a:gd name="connsiteY21" fmla="*/ 3130550 h 4260850"/>
                <a:gd name="connsiteX22" fmla="*/ 1149350 w 2178050"/>
                <a:gd name="connsiteY22" fmla="*/ 2127250 h 4260850"/>
                <a:gd name="connsiteX23" fmla="*/ 793750 w 2178050"/>
                <a:gd name="connsiteY23" fmla="*/ 2203450 h 4260850"/>
                <a:gd name="connsiteX24" fmla="*/ 609600 w 2178050"/>
                <a:gd name="connsiteY24" fmla="*/ 2654300 h 4260850"/>
                <a:gd name="connsiteX25" fmla="*/ 831850 w 2178050"/>
                <a:gd name="connsiteY25" fmla="*/ 3422650 h 4260850"/>
                <a:gd name="connsiteX26" fmla="*/ 730250 w 2178050"/>
                <a:gd name="connsiteY26" fmla="*/ 3917950 h 4260850"/>
                <a:gd name="connsiteX27" fmla="*/ 641350 w 2178050"/>
                <a:gd name="connsiteY27" fmla="*/ 4248150 h 4260850"/>
                <a:gd name="connsiteX28" fmla="*/ 298450 w 2178050"/>
                <a:gd name="connsiteY28" fmla="*/ 3987800 h 4260850"/>
                <a:gd name="connsiteX29" fmla="*/ 184150 w 2178050"/>
                <a:gd name="connsiteY29" fmla="*/ 3511550 h 4260850"/>
                <a:gd name="connsiteX30" fmla="*/ 120650 w 2178050"/>
                <a:gd name="connsiteY30" fmla="*/ 3429000 h 4260850"/>
                <a:gd name="connsiteX31" fmla="*/ 146050 w 2178050"/>
                <a:gd name="connsiteY31" fmla="*/ 3276600 h 4260850"/>
                <a:gd name="connsiteX32" fmla="*/ 0 w 2178050"/>
                <a:gd name="connsiteY32" fmla="*/ 3219450 h 4260850"/>
                <a:gd name="connsiteX33" fmla="*/ 342900 w 2178050"/>
                <a:gd name="connsiteY33" fmla="*/ 2266950 h 4260850"/>
                <a:gd name="connsiteX34" fmla="*/ 342900 w 2178050"/>
                <a:gd name="connsiteY34" fmla="*/ 2266950 h 4260850"/>
                <a:gd name="connsiteX35" fmla="*/ 273050 w 2178050"/>
                <a:gd name="connsiteY35" fmla="*/ 2241550 h 4260850"/>
                <a:gd name="connsiteX36" fmla="*/ 266700 w 2178050"/>
                <a:gd name="connsiteY36" fmla="*/ 2178050 h 4260850"/>
                <a:gd name="connsiteX37" fmla="*/ 209550 w 2178050"/>
                <a:gd name="connsiteY37" fmla="*/ 2146300 h 4260850"/>
                <a:gd name="connsiteX38" fmla="*/ 203200 w 2178050"/>
                <a:gd name="connsiteY38" fmla="*/ 2032000 h 4260850"/>
                <a:gd name="connsiteX39" fmla="*/ 279400 w 2178050"/>
                <a:gd name="connsiteY39" fmla="*/ 1752600 h 4260850"/>
                <a:gd name="connsiteX40" fmla="*/ 438150 w 2178050"/>
                <a:gd name="connsiteY40" fmla="*/ 1701800 h 4260850"/>
                <a:gd name="connsiteX41" fmla="*/ 463550 w 2178050"/>
                <a:gd name="connsiteY41" fmla="*/ 1625600 h 4260850"/>
                <a:gd name="connsiteX42" fmla="*/ 425450 w 2178050"/>
                <a:gd name="connsiteY42" fmla="*/ 1536700 h 4260850"/>
                <a:gd name="connsiteX43" fmla="*/ 482600 w 2178050"/>
                <a:gd name="connsiteY43" fmla="*/ 1047750 h 4260850"/>
                <a:gd name="connsiteX44" fmla="*/ 552450 w 2178050"/>
                <a:gd name="connsiteY44" fmla="*/ 495300 h 4260850"/>
                <a:gd name="connsiteX45" fmla="*/ 571500 w 2178050"/>
                <a:gd name="connsiteY45" fmla="*/ 177800 h 4260850"/>
                <a:gd name="connsiteX46" fmla="*/ 533400 w 2178050"/>
                <a:gd name="connsiteY46" fmla="*/ 69850 h 426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178050" h="4260850">
                  <a:moveTo>
                    <a:pt x="533400" y="69850"/>
                  </a:moveTo>
                  <a:lnTo>
                    <a:pt x="596900" y="50800"/>
                  </a:lnTo>
                  <a:lnTo>
                    <a:pt x="882650" y="57150"/>
                  </a:lnTo>
                  <a:lnTo>
                    <a:pt x="1123950" y="0"/>
                  </a:lnTo>
                  <a:lnTo>
                    <a:pt x="1244600" y="50800"/>
                  </a:lnTo>
                  <a:lnTo>
                    <a:pt x="1555750" y="381000"/>
                  </a:lnTo>
                  <a:lnTo>
                    <a:pt x="1524000" y="755650"/>
                  </a:lnTo>
                  <a:lnTo>
                    <a:pt x="1543050" y="965200"/>
                  </a:lnTo>
                  <a:lnTo>
                    <a:pt x="1435100" y="1250950"/>
                  </a:lnTo>
                  <a:lnTo>
                    <a:pt x="1466850" y="1416050"/>
                  </a:lnTo>
                  <a:lnTo>
                    <a:pt x="1441450" y="1517650"/>
                  </a:lnTo>
                  <a:lnTo>
                    <a:pt x="1663700" y="1873250"/>
                  </a:lnTo>
                  <a:lnTo>
                    <a:pt x="1917700" y="2355850"/>
                  </a:lnTo>
                  <a:lnTo>
                    <a:pt x="2159000" y="2940050"/>
                  </a:lnTo>
                  <a:lnTo>
                    <a:pt x="1981200" y="3067050"/>
                  </a:lnTo>
                  <a:lnTo>
                    <a:pt x="2070100" y="3549650"/>
                  </a:lnTo>
                  <a:lnTo>
                    <a:pt x="2178050" y="3962400"/>
                  </a:lnTo>
                  <a:lnTo>
                    <a:pt x="2159000" y="4064000"/>
                  </a:lnTo>
                  <a:lnTo>
                    <a:pt x="1981200" y="4260850"/>
                  </a:lnTo>
                  <a:lnTo>
                    <a:pt x="1771650" y="4032250"/>
                  </a:lnTo>
                  <a:lnTo>
                    <a:pt x="1581150" y="3213100"/>
                  </a:lnTo>
                  <a:lnTo>
                    <a:pt x="1517650" y="3130550"/>
                  </a:lnTo>
                  <a:lnTo>
                    <a:pt x="1149350" y="2127250"/>
                  </a:lnTo>
                  <a:lnTo>
                    <a:pt x="793750" y="2203450"/>
                  </a:lnTo>
                  <a:lnTo>
                    <a:pt x="609600" y="2654300"/>
                  </a:lnTo>
                  <a:lnTo>
                    <a:pt x="831850" y="3422650"/>
                  </a:lnTo>
                  <a:lnTo>
                    <a:pt x="730250" y="3917950"/>
                  </a:lnTo>
                  <a:lnTo>
                    <a:pt x="641350" y="4248150"/>
                  </a:lnTo>
                  <a:lnTo>
                    <a:pt x="298450" y="3987800"/>
                  </a:lnTo>
                  <a:lnTo>
                    <a:pt x="184150" y="3511550"/>
                  </a:lnTo>
                  <a:lnTo>
                    <a:pt x="120650" y="3429000"/>
                  </a:lnTo>
                  <a:lnTo>
                    <a:pt x="146050" y="3276600"/>
                  </a:lnTo>
                  <a:lnTo>
                    <a:pt x="0" y="3219450"/>
                  </a:lnTo>
                  <a:lnTo>
                    <a:pt x="342900" y="2266950"/>
                  </a:lnTo>
                  <a:lnTo>
                    <a:pt x="342900" y="2266950"/>
                  </a:lnTo>
                  <a:lnTo>
                    <a:pt x="273050" y="2241550"/>
                  </a:lnTo>
                  <a:lnTo>
                    <a:pt x="266700" y="2178050"/>
                  </a:lnTo>
                  <a:lnTo>
                    <a:pt x="209550" y="2146300"/>
                  </a:lnTo>
                  <a:lnTo>
                    <a:pt x="203200" y="2032000"/>
                  </a:lnTo>
                  <a:lnTo>
                    <a:pt x="279400" y="1752600"/>
                  </a:lnTo>
                  <a:lnTo>
                    <a:pt x="438150" y="1701800"/>
                  </a:lnTo>
                  <a:lnTo>
                    <a:pt x="463550" y="1625600"/>
                  </a:lnTo>
                  <a:lnTo>
                    <a:pt x="425450" y="1536700"/>
                  </a:lnTo>
                  <a:lnTo>
                    <a:pt x="482600" y="1047750"/>
                  </a:lnTo>
                  <a:lnTo>
                    <a:pt x="552450" y="495300"/>
                  </a:lnTo>
                  <a:lnTo>
                    <a:pt x="571500" y="177800"/>
                  </a:lnTo>
                  <a:lnTo>
                    <a:pt x="533400" y="69850"/>
                  </a:lnTo>
                  <a:close/>
                </a:path>
              </a:pathLst>
            </a:custGeom>
            <a:solidFill>
              <a:srgbClr val="FE9C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6013450" y="5578021"/>
              <a:ext cx="1758950" cy="1358900"/>
            </a:xfrm>
            <a:custGeom>
              <a:avLst/>
              <a:gdLst>
                <a:gd name="connsiteX0" fmla="*/ 1225550 w 1758950"/>
                <a:gd name="connsiteY0" fmla="*/ 146050 h 1358900"/>
                <a:gd name="connsiteX1" fmla="*/ 1073150 w 1758950"/>
                <a:gd name="connsiteY1" fmla="*/ 387350 h 1358900"/>
                <a:gd name="connsiteX2" fmla="*/ 965200 w 1758950"/>
                <a:gd name="connsiteY2" fmla="*/ 711200 h 1358900"/>
                <a:gd name="connsiteX3" fmla="*/ 711200 w 1758950"/>
                <a:gd name="connsiteY3" fmla="*/ 501650 h 1358900"/>
                <a:gd name="connsiteX4" fmla="*/ 635000 w 1758950"/>
                <a:gd name="connsiteY4" fmla="*/ 501650 h 1358900"/>
                <a:gd name="connsiteX5" fmla="*/ 565150 w 1758950"/>
                <a:gd name="connsiteY5" fmla="*/ 368300 h 1358900"/>
                <a:gd name="connsiteX6" fmla="*/ 438150 w 1758950"/>
                <a:gd name="connsiteY6" fmla="*/ 361950 h 1358900"/>
                <a:gd name="connsiteX7" fmla="*/ 330200 w 1758950"/>
                <a:gd name="connsiteY7" fmla="*/ 266700 h 1358900"/>
                <a:gd name="connsiteX8" fmla="*/ 241300 w 1758950"/>
                <a:gd name="connsiteY8" fmla="*/ 127000 h 1358900"/>
                <a:gd name="connsiteX9" fmla="*/ 114300 w 1758950"/>
                <a:gd name="connsiteY9" fmla="*/ 196850 h 1358900"/>
                <a:gd name="connsiteX10" fmla="*/ 0 w 1758950"/>
                <a:gd name="connsiteY10" fmla="*/ 349250 h 1358900"/>
                <a:gd name="connsiteX11" fmla="*/ 44450 w 1758950"/>
                <a:gd name="connsiteY11" fmla="*/ 514350 h 1358900"/>
                <a:gd name="connsiteX12" fmla="*/ 88900 w 1758950"/>
                <a:gd name="connsiteY12" fmla="*/ 584200 h 1358900"/>
                <a:gd name="connsiteX13" fmla="*/ 95250 w 1758950"/>
                <a:gd name="connsiteY13" fmla="*/ 704850 h 1358900"/>
                <a:gd name="connsiteX14" fmla="*/ 241300 w 1758950"/>
                <a:gd name="connsiteY14" fmla="*/ 768350 h 1358900"/>
                <a:gd name="connsiteX15" fmla="*/ 349250 w 1758950"/>
                <a:gd name="connsiteY15" fmla="*/ 971550 h 1358900"/>
                <a:gd name="connsiteX16" fmla="*/ 603250 w 1758950"/>
                <a:gd name="connsiteY16" fmla="*/ 1003300 h 1358900"/>
                <a:gd name="connsiteX17" fmla="*/ 692150 w 1758950"/>
                <a:gd name="connsiteY17" fmla="*/ 1117600 h 1358900"/>
                <a:gd name="connsiteX18" fmla="*/ 838200 w 1758950"/>
                <a:gd name="connsiteY18" fmla="*/ 1187450 h 1358900"/>
                <a:gd name="connsiteX19" fmla="*/ 1041400 w 1758950"/>
                <a:gd name="connsiteY19" fmla="*/ 1358900 h 1358900"/>
                <a:gd name="connsiteX20" fmla="*/ 1231900 w 1758950"/>
                <a:gd name="connsiteY20" fmla="*/ 1308100 h 1358900"/>
                <a:gd name="connsiteX21" fmla="*/ 1746250 w 1758950"/>
                <a:gd name="connsiteY21" fmla="*/ 692150 h 1358900"/>
                <a:gd name="connsiteX22" fmla="*/ 1758950 w 1758950"/>
                <a:gd name="connsiteY22" fmla="*/ 292100 h 1358900"/>
                <a:gd name="connsiteX23" fmla="*/ 1403350 w 1758950"/>
                <a:gd name="connsiteY23" fmla="*/ 0 h 1358900"/>
                <a:gd name="connsiteX24" fmla="*/ 1225550 w 1758950"/>
                <a:gd name="connsiteY24" fmla="*/ 146050 h 1358900"/>
                <a:gd name="connsiteX0" fmla="*/ 1225550 w 1758950"/>
                <a:gd name="connsiteY0" fmla="*/ 146050 h 1358900"/>
                <a:gd name="connsiteX1" fmla="*/ 1073150 w 1758950"/>
                <a:gd name="connsiteY1" fmla="*/ 387350 h 1358900"/>
                <a:gd name="connsiteX2" fmla="*/ 965200 w 1758950"/>
                <a:gd name="connsiteY2" fmla="*/ 711200 h 1358900"/>
                <a:gd name="connsiteX3" fmla="*/ 711200 w 1758950"/>
                <a:gd name="connsiteY3" fmla="*/ 501650 h 1358900"/>
                <a:gd name="connsiteX4" fmla="*/ 635000 w 1758950"/>
                <a:gd name="connsiteY4" fmla="*/ 501650 h 1358900"/>
                <a:gd name="connsiteX5" fmla="*/ 565150 w 1758950"/>
                <a:gd name="connsiteY5" fmla="*/ 368300 h 1358900"/>
                <a:gd name="connsiteX6" fmla="*/ 438150 w 1758950"/>
                <a:gd name="connsiteY6" fmla="*/ 361950 h 1358900"/>
                <a:gd name="connsiteX7" fmla="*/ 330200 w 1758950"/>
                <a:gd name="connsiteY7" fmla="*/ 266700 h 1358900"/>
                <a:gd name="connsiteX8" fmla="*/ 241300 w 1758950"/>
                <a:gd name="connsiteY8" fmla="*/ 127000 h 1358900"/>
                <a:gd name="connsiteX9" fmla="*/ 114300 w 1758950"/>
                <a:gd name="connsiteY9" fmla="*/ 196850 h 1358900"/>
                <a:gd name="connsiteX10" fmla="*/ 0 w 1758950"/>
                <a:gd name="connsiteY10" fmla="*/ 349250 h 1358900"/>
                <a:gd name="connsiteX11" fmla="*/ 44450 w 1758950"/>
                <a:gd name="connsiteY11" fmla="*/ 514350 h 1358900"/>
                <a:gd name="connsiteX12" fmla="*/ 88900 w 1758950"/>
                <a:gd name="connsiteY12" fmla="*/ 584200 h 1358900"/>
                <a:gd name="connsiteX13" fmla="*/ 95250 w 1758950"/>
                <a:gd name="connsiteY13" fmla="*/ 704850 h 1358900"/>
                <a:gd name="connsiteX14" fmla="*/ 241300 w 1758950"/>
                <a:gd name="connsiteY14" fmla="*/ 768350 h 1358900"/>
                <a:gd name="connsiteX15" fmla="*/ 349250 w 1758950"/>
                <a:gd name="connsiteY15" fmla="*/ 971550 h 1358900"/>
                <a:gd name="connsiteX16" fmla="*/ 603250 w 1758950"/>
                <a:gd name="connsiteY16" fmla="*/ 1003300 h 1358900"/>
                <a:gd name="connsiteX17" fmla="*/ 692150 w 1758950"/>
                <a:gd name="connsiteY17" fmla="*/ 1117600 h 1358900"/>
                <a:gd name="connsiteX18" fmla="*/ 838200 w 1758950"/>
                <a:gd name="connsiteY18" fmla="*/ 1187450 h 1358900"/>
                <a:gd name="connsiteX19" fmla="*/ 1041400 w 1758950"/>
                <a:gd name="connsiteY19" fmla="*/ 1358900 h 1358900"/>
                <a:gd name="connsiteX20" fmla="*/ 1231900 w 1758950"/>
                <a:gd name="connsiteY20" fmla="*/ 1308100 h 1358900"/>
                <a:gd name="connsiteX21" fmla="*/ 1746250 w 1758950"/>
                <a:gd name="connsiteY21" fmla="*/ 692150 h 1358900"/>
                <a:gd name="connsiteX22" fmla="*/ 1758950 w 1758950"/>
                <a:gd name="connsiteY22" fmla="*/ 292100 h 1358900"/>
                <a:gd name="connsiteX23" fmla="*/ 1403350 w 1758950"/>
                <a:gd name="connsiteY23" fmla="*/ 0 h 1358900"/>
                <a:gd name="connsiteX24" fmla="*/ 1225550 w 1758950"/>
                <a:gd name="connsiteY24" fmla="*/ 146050 h 135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758950" h="1358900">
                  <a:moveTo>
                    <a:pt x="1225550" y="146050"/>
                  </a:moveTo>
                  <a:cubicBezTo>
                    <a:pt x="1104900" y="226483"/>
                    <a:pt x="1123950" y="306917"/>
                    <a:pt x="1073150" y="387350"/>
                  </a:cubicBezTo>
                  <a:lnTo>
                    <a:pt x="965200" y="711200"/>
                  </a:lnTo>
                  <a:lnTo>
                    <a:pt x="711200" y="501650"/>
                  </a:lnTo>
                  <a:lnTo>
                    <a:pt x="635000" y="501650"/>
                  </a:lnTo>
                  <a:lnTo>
                    <a:pt x="565150" y="368300"/>
                  </a:lnTo>
                  <a:lnTo>
                    <a:pt x="438150" y="361950"/>
                  </a:lnTo>
                  <a:lnTo>
                    <a:pt x="330200" y="266700"/>
                  </a:lnTo>
                  <a:lnTo>
                    <a:pt x="241300" y="127000"/>
                  </a:lnTo>
                  <a:lnTo>
                    <a:pt x="114300" y="196850"/>
                  </a:lnTo>
                  <a:lnTo>
                    <a:pt x="0" y="349250"/>
                  </a:lnTo>
                  <a:lnTo>
                    <a:pt x="44450" y="514350"/>
                  </a:lnTo>
                  <a:lnTo>
                    <a:pt x="88900" y="584200"/>
                  </a:lnTo>
                  <a:lnTo>
                    <a:pt x="95250" y="704850"/>
                  </a:lnTo>
                  <a:lnTo>
                    <a:pt x="241300" y="768350"/>
                  </a:lnTo>
                  <a:lnTo>
                    <a:pt x="349250" y="971550"/>
                  </a:lnTo>
                  <a:lnTo>
                    <a:pt x="603250" y="1003300"/>
                  </a:lnTo>
                  <a:lnTo>
                    <a:pt x="692150" y="1117600"/>
                  </a:lnTo>
                  <a:lnTo>
                    <a:pt x="838200" y="1187450"/>
                  </a:lnTo>
                  <a:lnTo>
                    <a:pt x="1041400" y="1358900"/>
                  </a:lnTo>
                  <a:lnTo>
                    <a:pt x="1231900" y="1308100"/>
                  </a:lnTo>
                  <a:lnTo>
                    <a:pt x="1746250" y="692150"/>
                  </a:lnTo>
                  <a:lnTo>
                    <a:pt x="1758950" y="292100"/>
                  </a:lnTo>
                  <a:lnTo>
                    <a:pt x="1403350" y="0"/>
                  </a:lnTo>
                  <a:lnTo>
                    <a:pt x="1225550" y="1460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5327650" y="5298621"/>
              <a:ext cx="927100" cy="641350"/>
            </a:xfrm>
            <a:custGeom>
              <a:avLst/>
              <a:gdLst>
                <a:gd name="connsiteX0" fmla="*/ 927100 w 927100"/>
                <a:gd name="connsiteY0" fmla="*/ 406400 h 641350"/>
                <a:gd name="connsiteX1" fmla="*/ 793750 w 927100"/>
                <a:gd name="connsiteY1" fmla="*/ 158750 h 641350"/>
                <a:gd name="connsiteX2" fmla="*/ 654050 w 927100"/>
                <a:gd name="connsiteY2" fmla="*/ 114300 h 641350"/>
                <a:gd name="connsiteX3" fmla="*/ 495300 w 927100"/>
                <a:gd name="connsiteY3" fmla="*/ 0 h 641350"/>
                <a:gd name="connsiteX4" fmla="*/ 469900 w 927100"/>
                <a:gd name="connsiteY4" fmla="*/ 25400 h 641350"/>
                <a:gd name="connsiteX5" fmla="*/ 488950 w 927100"/>
                <a:gd name="connsiteY5" fmla="*/ 95250 h 641350"/>
                <a:gd name="connsiteX6" fmla="*/ 577850 w 927100"/>
                <a:gd name="connsiteY6" fmla="*/ 165100 h 641350"/>
                <a:gd name="connsiteX7" fmla="*/ 88900 w 927100"/>
                <a:gd name="connsiteY7" fmla="*/ 25400 h 641350"/>
                <a:gd name="connsiteX8" fmla="*/ 50800 w 927100"/>
                <a:gd name="connsiteY8" fmla="*/ 76200 h 641350"/>
                <a:gd name="connsiteX9" fmla="*/ 6350 w 927100"/>
                <a:gd name="connsiteY9" fmla="*/ 76200 h 641350"/>
                <a:gd name="connsiteX10" fmla="*/ 0 w 927100"/>
                <a:gd name="connsiteY10" fmla="*/ 101600 h 641350"/>
                <a:gd name="connsiteX11" fmla="*/ 38100 w 927100"/>
                <a:gd name="connsiteY11" fmla="*/ 203200 h 641350"/>
                <a:gd name="connsiteX12" fmla="*/ 387350 w 927100"/>
                <a:gd name="connsiteY12" fmla="*/ 412750 h 641350"/>
                <a:gd name="connsiteX13" fmla="*/ 203200 w 927100"/>
                <a:gd name="connsiteY13" fmla="*/ 387350 h 641350"/>
                <a:gd name="connsiteX14" fmla="*/ 127000 w 927100"/>
                <a:gd name="connsiteY14" fmla="*/ 349250 h 641350"/>
                <a:gd name="connsiteX15" fmla="*/ 120650 w 927100"/>
                <a:gd name="connsiteY15" fmla="*/ 393700 h 641350"/>
                <a:gd name="connsiteX16" fmla="*/ 438150 w 927100"/>
                <a:gd name="connsiteY16" fmla="*/ 539750 h 641350"/>
                <a:gd name="connsiteX17" fmla="*/ 628650 w 927100"/>
                <a:gd name="connsiteY17" fmla="*/ 609600 h 641350"/>
                <a:gd name="connsiteX18" fmla="*/ 742950 w 927100"/>
                <a:gd name="connsiteY18" fmla="*/ 641350 h 641350"/>
                <a:gd name="connsiteX19" fmla="*/ 927100 w 927100"/>
                <a:gd name="connsiteY19" fmla="*/ 406400 h 641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27100" h="641350">
                  <a:moveTo>
                    <a:pt x="927100" y="406400"/>
                  </a:moveTo>
                  <a:lnTo>
                    <a:pt x="793750" y="158750"/>
                  </a:lnTo>
                  <a:lnTo>
                    <a:pt x="654050" y="114300"/>
                  </a:lnTo>
                  <a:lnTo>
                    <a:pt x="495300" y="0"/>
                  </a:lnTo>
                  <a:lnTo>
                    <a:pt x="469900" y="25400"/>
                  </a:lnTo>
                  <a:lnTo>
                    <a:pt x="488950" y="95250"/>
                  </a:lnTo>
                  <a:lnTo>
                    <a:pt x="577850" y="165100"/>
                  </a:lnTo>
                  <a:lnTo>
                    <a:pt x="88900" y="25400"/>
                  </a:lnTo>
                  <a:lnTo>
                    <a:pt x="50800" y="76200"/>
                  </a:lnTo>
                  <a:lnTo>
                    <a:pt x="6350" y="76200"/>
                  </a:lnTo>
                  <a:lnTo>
                    <a:pt x="0" y="101600"/>
                  </a:lnTo>
                  <a:lnTo>
                    <a:pt x="38100" y="203200"/>
                  </a:lnTo>
                  <a:lnTo>
                    <a:pt x="387350" y="412750"/>
                  </a:lnTo>
                  <a:lnTo>
                    <a:pt x="203200" y="387350"/>
                  </a:lnTo>
                  <a:lnTo>
                    <a:pt x="127000" y="349250"/>
                  </a:lnTo>
                  <a:lnTo>
                    <a:pt x="120650" y="393700"/>
                  </a:lnTo>
                  <a:lnTo>
                    <a:pt x="438150" y="539750"/>
                  </a:lnTo>
                  <a:lnTo>
                    <a:pt x="628650" y="609600"/>
                  </a:lnTo>
                  <a:lnTo>
                    <a:pt x="742950" y="641350"/>
                  </a:lnTo>
                  <a:lnTo>
                    <a:pt x="927100" y="40640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7524750" y="4835071"/>
              <a:ext cx="292100" cy="298450"/>
            </a:xfrm>
            <a:custGeom>
              <a:avLst/>
              <a:gdLst>
                <a:gd name="connsiteX0" fmla="*/ 260350 w 292100"/>
                <a:gd name="connsiteY0" fmla="*/ 0 h 298450"/>
                <a:gd name="connsiteX1" fmla="*/ 101600 w 292100"/>
                <a:gd name="connsiteY1" fmla="*/ 127000 h 298450"/>
                <a:gd name="connsiteX2" fmla="*/ 0 w 292100"/>
                <a:gd name="connsiteY2" fmla="*/ 171450 h 298450"/>
                <a:gd name="connsiteX3" fmla="*/ 152400 w 292100"/>
                <a:gd name="connsiteY3" fmla="*/ 139700 h 298450"/>
                <a:gd name="connsiteX4" fmla="*/ 247650 w 292100"/>
                <a:gd name="connsiteY4" fmla="*/ 101600 h 298450"/>
                <a:gd name="connsiteX5" fmla="*/ 247650 w 292100"/>
                <a:gd name="connsiteY5" fmla="*/ 158750 h 298450"/>
                <a:gd name="connsiteX6" fmla="*/ 209550 w 292100"/>
                <a:gd name="connsiteY6" fmla="*/ 228600 h 298450"/>
                <a:gd name="connsiteX7" fmla="*/ 95250 w 292100"/>
                <a:gd name="connsiteY7" fmla="*/ 298450 h 298450"/>
                <a:gd name="connsiteX8" fmla="*/ 260350 w 292100"/>
                <a:gd name="connsiteY8" fmla="*/ 241300 h 298450"/>
                <a:gd name="connsiteX9" fmla="*/ 292100 w 292100"/>
                <a:gd name="connsiteY9" fmla="*/ 190500 h 298450"/>
                <a:gd name="connsiteX10" fmla="*/ 260350 w 292100"/>
                <a:gd name="connsiteY10" fmla="*/ 0 h 29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2100" h="298450">
                  <a:moveTo>
                    <a:pt x="260350" y="0"/>
                  </a:moveTo>
                  <a:lnTo>
                    <a:pt x="101600" y="127000"/>
                  </a:lnTo>
                  <a:lnTo>
                    <a:pt x="0" y="171450"/>
                  </a:lnTo>
                  <a:lnTo>
                    <a:pt x="152400" y="139700"/>
                  </a:lnTo>
                  <a:lnTo>
                    <a:pt x="247650" y="101600"/>
                  </a:lnTo>
                  <a:lnTo>
                    <a:pt x="247650" y="158750"/>
                  </a:lnTo>
                  <a:lnTo>
                    <a:pt x="209550" y="228600"/>
                  </a:lnTo>
                  <a:lnTo>
                    <a:pt x="95250" y="298450"/>
                  </a:lnTo>
                  <a:lnTo>
                    <a:pt x="260350" y="241300"/>
                  </a:lnTo>
                  <a:lnTo>
                    <a:pt x="292100" y="190500"/>
                  </a:lnTo>
                  <a:lnTo>
                    <a:pt x="260350" y="0"/>
                  </a:lnTo>
                  <a:close/>
                </a:path>
              </a:pathLst>
            </a:custGeom>
            <a:solidFill>
              <a:srgbClr val="BA86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7924800" y="5647871"/>
              <a:ext cx="400050" cy="1009650"/>
            </a:xfrm>
            <a:custGeom>
              <a:avLst/>
              <a:gdLst>
                <a:gd name="connsiteX0" fmla="*/ 400050 w 400050"/>
                <a:gd name="connsiteY0" fmla="*/ 1009650 h 1009650"/>
                <a:gd name="connsiteX1" fmla="*/ 241300 w 400050"/>
                <a:gd name="connsiteY1" fmla="*/ 457200 h 1009650"/>
                <a:gd name="connsiteX2" fmla="*/ 0 w 400050"/>
                <a:gd name="connsiteY2" fmla="*/ 0 h 1009650"/>
                <a:gd name="connsiteX3" fmla="*/ 292100 w 400050"/>
                <a:gd name="connsiteY3" fmla="*/ 431800 h 1009650"/>
                <a:gd name="connsiteX4" fmla="*/ 400050 w 400050"/>
                <a:gd name="connsiteY4" fmla="*/ 1009650 h 100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050" h="1009650">
                  <a:moveTo>
                    <a:pt x="400050" y="1009650"/>
                  </a:moveTo>
                  <a:lnTo>
                    <a:pt x="241300" y="457200"/>
                  </a:lnTo>
                  <a:lnTo>
                    <a:pt x="0" y="0"/>
                  </a:lnTo>
                  <a:lnTo>
                    <a:pt x="292100" y="431800"/>
                  </a:lnTo>
                  <a:lnTo>
                    <a:pt x="400050" y="1009650"/>
                  </a:lnTo>
                  <a:close/>
                </a:path>
              </a:pathLst>
            </a:custGeom>
            <a:solidFill>
              <a:srgbClr val="BA86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4493009" y="2232673"/>
              <a:ext cx="2422141" cy="1085643"/>
            </a:xfrm>
            <a:custGeom>
              <a:avLst/>
              <a:gdLst>
                <a:gd name="connsiteX0" fmla="*/ 1228243 w 3215879"/>
                <a:gd name="connsiteY0" fmla="*/ 0 h 1441409"/>
                <a:gd name="connsiteX1" fmla="*/ 1928646 w 3215879"/>
                <a:gd name="connsiteY1" fmla="*/ 700403 h 1441409"/>
                <a:gd name="connsiteX2" fmla="*/ 1927599 w 3215879"/>
                <a:gd name="connsiteY2" fmla="*/ 710786 h 1441409"/>
                <a:gd name="connsiteX3" fmla="*/ 1929944 w 3215879"/>
                <a:gd name="connsiteY3" fmla="*/ 712058 h 1441409"/>
                <a:gd name="connsiteX4" fmla="*/ 1984028 w 3215879"/>
                <a:gd name="connsiteY4" fmla="*/ 756680 h 1441409"/>
                <a:gd name="connsiteX5" fmla="*/ 2033364 w 3215879"/>
                <a:gd name="connsiteY5" fmla="*/ 829858 h 1441409"/>
                <a:gd name="connsiteX6" fmla="*/ 2121511 w 3215879"/>
                <a:gd name="connsiteY6" fmla="*/ 812062 h 1441409"/>
                <a:gd name="connsiteX7" fmla="*/ 2286598 w 3215879"/>
                <a:gd name="connsiteY7" fmla="*/ 880443 h 1441409"/>
                <a:gd name="connsiteX8" fmla="*/ 2287655 w 3215879"/>
                <a:gd name="connsiteY8" fmla="*/ 882011 h 1441409"/>
                <a:gd name="connsiteX9" fmla="*/ 2320977 w 3215879"/>
                <a:gd name="connsiteY9" fmla="*/ 871667 h 1441409"/>
                <a:gd name="connsiteX10" fmla="*/ 2363463 w 3215879"/>
                <a:gd name="connsiteY10" fmla="*/ 867384 h 1441409"/>
                <a:gd name="connsiteX11" fmla="*/ 2403383 w 3215879"/>
                <a:gd name="connsiteY11" fmla="*/ 871408 h 1441409"/>
                <a:gd name="connsiteX12" fmla="*/ 2415811 w 3215879"/>
                <a:gd name="connsiteY12" fmla="*/ 831372 h 1441409"/>
                <a:gd name="connsiteX13" fmla="*/ 2707179 w 3215879"/>
                <a:gd name="connsiteY13" fmla="*/ 638240 h 1441409"/>
                <a:gd name="connsiteX14" fmla="*/ 3023398 w 3215879"/>
                <a:gd name="connsiteY14" fmla="*/ 954459 h 1441409"/>
                <a:gd name="connsiteX15" fmla="*/ 3022925 w 3215879"/>
                <a:gd name="connsiteY15" fmla="*/ 959146 h 1441409"/>
                <a:gd name="connsiteX16" fmla="*/ 3023984 w 3215879"/>
                <a:gd name="connsiteY16" fmla="*/ 959721 h 1441409"/>
                <a:gd name="connsiteX17" fmla="*/ 3048402 w 3215879"/>
                <a:gd name="connsiteY17" fmla="*/ 979867 h 1441409"/>
                <a:gd name="connsiteX18" fmla="*/ 3070676 w 3215879"/>
                <a:gd name="connsiteY18" fmla="*/ 1012905 h 1441409"/>
                <a:gd name="connsiteX19" fmla="*/ 3110473 w 3215879"/>
                <a:gd name="connsiteY19" fmla="*/ 1004871 h 1441409"/>
                <a:gd name="connsiteX20" fmla="*/ 3215879 w 3215879"/>
                <a:gd name="connsiteY20" fmla="*/ 1110277 h 1441409"/>
                <a:gd name="connsiteX21" fmla="*/ 3110473 w 3215879"/>
                <a:gd name="connsiteY21" fmla="*/ 1215683 h 1441409"/>
                <a:gd name="connsiteX22" fmla="*/ 3069444 w 3215879"/>
                <a:gd name="connsiteY22" fmla="*/ 1207400 h 1441409"/>
                <a:gd name="connsiteX23" fmla="*/ 3057661 w 3215879"/>
                <a:gd name="connsiteY23" fmla="*/ 1199455 h 1441409"/>
                <a:gd name="connsiteX24" fmla="*/ 3048402 w 3215879"/>
                <a:gd name="connsiteY24" fmla="*/ 1213190 h 1441409"/>
                <a:gd name="connsiteX25" fmla="*/ 2931740 w 3215879"/>
                <a:gd name="connsiteY25" fmla="*/ 1261512 h 1441409"/>
                <a:gd name="connsiteX26" fmla="*/ 2867522 w 3215879"/>
                <a:gd name="connsiteY26" fmla="*/ 1248546 h 1441409"/>
                <a:gd name="connsiteX27" fmla="*/ 2846389 w 3215879"/>
                <a:gd name="connsiteY27" fmla="*/ 1237076 h 1441409"/>
                <a:gd name="connsiteX28" fmla="*/ 2830266 w 3215879"/>
                <a:gd name="connsiteY28" fmla="*/ 1245828 h 1441409"/>
                <a:gd name="connsiteX29" fmla="*/ 2707179 w 3215879"/>
                <a:gd name="connsiteY29" fmla="*/ 1270678 h 1441409"/>
                <a:gd name="connsiteX30" fmla="*/ 2530378 w 3215879"/>
                <a:gd name="connsiteY30" fmla="*/ 1216673 h 1441409"/>
                <a:gd name="connsiteX31" fmla="*/ 2524958 w 3215879"/>
                <a:gd name="connsiteY31" fmla="*/ 1212201 h 1441409"/>
                <a:gd name="connsiteX32" fmla="*/ 2512530 w 3215879"/>
                <a:gd name="connsiteY32" fmla="*/ 1227264 h 1441409"/>
                <a:gd name="connsiteX33" fmla="*/ 2363463 w 3215879"/>
                <a:gd name="connsiteY33" fmla="*/ 1289009 h 1441409"/>
                <a:gd name="connsiteX34" fmla="*/ 2281406 w 3215879"/>
                <a:gd name="connsiteY34" fmla="*/ 1272442 h 1441409"/>
                <a:gd name="connsiteX35" fmla="*/ 2240934 w 3215879"/>
                <a:gd name="connsiteY35" fmla="*/ 1245155 h 1441409"/>
                <a:gd name="connsiteX36" fmla="*/ 2212388 w 3215879"/>
                <a:gd name="connsiteY36" fmla="*/ 1260650 h 1441409"/>
                <a:gd name="connsiteX37" fmla="*/ 2121511 w 3215879"/>
                <a:gd name="connsiteY37" fmla="*/ 1278997 h 1441409"/>
                <a:gd name="connsiteX38" fmla="*/ 2030635 w 3215879"/>
                <a:gd name="connsiteY38" fmla="*/ 1260650 h 1441409"/>
                <a:gd name="connsiteX39" fmla="*/ 2004536 w 3215879"/>
                <a:gd name="connsiteY39" fmla="*/ 1243054 h 1441409"/>
                <a:gd name="connsiteX40" fmla="*/ 1984028 w 3215879"/>
                <a:gd name="connsiteY40" fmla="*/ 1273474 h 1441409"/>
                <a:gd name="connsiteX41" fmla="*/ 1725631 w 3215879"/>
                <a:gd name="connsiteY41" fmla="*/ 1380505 h 1441409"/>
                <a:gd name="connsiteX42" fmla="*/ 1583391 w 3215879"/>
                <a:gd name="connsiteY42" fmla="*/ 1351787 h 1441409"/>
                <a:gd name="connsiteX43" fmla="*/ 1536584 w 3215879"/>
                <a:gd name="connsiteY43" fmla="*/ 1326381 h 1441409"/>
                <a:gd name="connsiteX44" fmla="*/ 1500872 w 3215879"/>
                <a:gd name="connsiteY44" fmla="*/ 1345765 h 1441409"/>
                <a:gd name="connsiteX45" fmla="*/ 1228243 w 3215879"/>
                <a:gd name="connsiteY45" fmla="*/ 1400806 h 1441409"/>
                <a:gd name="connsiteX46" fmla="*/ 836641 w 3215879"/>
                <a:gd name="connsiteY46" fmla="*/ 1281189 h 1441409"/>
                <a:gd name="connsiteX47" fmla="*/ 824636 w 3215879"/>
                <a:gd name="connsiteY47" fmla="*/ 1271284 h 1441409"/>
                <a:gd name="connsiteX48" fmla="*/ 797109 w 3215879"/>
                <a:gd name="connsiteY48" fmla="*/ 1304647 h 1441409"/>
                <a:gd name="connsiteX49" fmla="*/ 466935 w 3215879"/>
                <a:gd name="connsiteY49" fmla="*/ 1441409 h 1441409"/>
                <a:gd name="connsiteX50" fmla="*/ 0 w 3215879"/>
                <a:gd name="connsiteY50" fmla="*/ 974474 h 1441409"/>
                <a:gd name="connsiteX51" fmla="*/ 466935 w 3215879"/>
                <a:gd name="connsiteY51" fmla="*/ 507538 h 1441409"/>
                <a:gd name="connsiteX52" fmla="*/ 555354 w 3215879"/>
                <a:gd name="connsiteY52" fmla="*/ 516452 h 1441409"/>
                <a:gd name="connsiteX53" fmla="*/ 582881 w 3215879"/>
                <a:gd name="connsiteY53" fmla="*/ 427774 h 1441409"/>
                <a:gd name="connsiteX54" fmla="*/ 1228243 w 3215879"/>
                <a:gd name="connsiteY54" fmla="*/ 0 h 1441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215879" h="1441409">
                  <a:moveTo>
                    <a:pt x="1228243" y="0"/>
                  </a:moveTo>
                  <a:cubicBezTo>
                    <a:pt x="1615066" y="0"/>
                    <a:pt x="1928646" y="313580"/>
                    <a:pt x="1928646" y="700403"/>
                  </a:cubicBezTo>
                  <a:lnTo>
                    <a:pt x="1927599" y="710786"/>
                  </a:lnTo>
                  <a:lnTo>
                    <a:pt x="1929944" y="712058"/>
                  </a:lnTo>
                  <a:cubicBezTo>
                    <a:pt x="1949386" y="725193"/>
                    <a:pt x="1967494" y="740148"/>
                    <a:pt x="1984028" y="756680"/>
                  </a:cubicBezTo>
                  <a:lnTo>
                    <a:pt x="2033364" y="829858"/>
                  </a:lnTo>
                  <a:lnTo>
                    <a:pt x="2121511" y="812062"/>
                  </a:lnTo>
                  <a:cubicBezTo>
                    <a:pt x="2185982" y="812062"/>
                    <a:pt x="2244349" y="838193"/>
                    <a:pt x="2286598" y="880443"/>
                  </a:cubicBezTo>
                  <a:lnTo>
                    <a:pt x="2287655" y="882011"/>
                  </a:lnTo>
                  <a:lnTo>
                    <a:pt x="2320977" y="871667"/>
                  </a:lnTo>
                  <a:cubicBezTo>
                    <a:pt x="2334700" y="868859"/>
                    <a:pt x="2348910" y="867384"/>
                    <a:pt x="2363463" y="867384"/>
                  </a:cubicBezTo>
                  <a:lnTo>
                    <a:pt x="2403383" y="871408"/>
                  </a:lnTo>
                  <a:lnTo>
                    <a:pt x="2415811" y="831372"/>
                  </a:lnTo>
                  <a:cubicBezTo>
                    <a:pt x="2463815" y="717876"/>
                    <a:pt x="2576197" y="638240"/>
                    <a:pt x="2707179" y="638240"/>
                  </a:cubicBezTo>
                  <a:cubicBezTo>
                    <a:pt x="2881822" y="638240"/>
                    <a:pt x="3023398" y="779816"/>
                    <a:pt x="3023398" y="954459"/>
                  </a:cubicBezTo>
                  <a:lnTo>
                    <a:pt x="3022925" y="959146"/>
                  </a:lnTo>
                  <a:lnTo>
                    <a:pt x="3023984" y="959721"/>
                  </a:lnTo>
                  <a:cubicBezTo>
                    <a:pt x="3032762" y="965651"/>
                    <a:pt x="3040937" y="972403"/>
                    <a:pt x="3048402" y="979867"/>
                  </a:cubicBezTo>
                  <a:lnTo>
                    <a:pt x="3070676" y="1012905"/>
                  </a:lnTo>
                  <a:lnTo>
                    <a:pt x="3110473" y="1004871"/>
                  </a:lnTo>
                  <a:cubicBezTo>
                    <a:pt x="3168687" y="1004871"/>
                    <a:pt x="3215879" y="1052063"/>
                    <a:pt x="3215879" y="1110277"/>
                  </a:cubicBezTo>
                  <a:cubicBezTo>
                    <a:pt x="3215879" y="1168491"/>
                    <a:pt x="3168687" y="1215683"/>
                    <a:pt x="3110473" y="1215683"/>
                  </a:cubicBezTo>
                  <a:cubicBezTo>
                    <a:pt x="3095919" y="1215683"/>
                    <a:pt x="3082055" y="1212733"/>
                    <a:pt x="3069444" y="1207400"/>
                  </a:cubicBezTo>
                  <a:lnTo>
                    <a:pt x="3057661" y="1199455"/>
                  </a:lnTo>
                  <a:lnTo>
                    <a:pt x="3048402" y="1213190"/>
                  </a:lnTo>
                  <a:cubicBezTo>
                    <a:pt x="3018545" y="1243045"/>
                    <a:pt x="2977299" y="1261512"/>
                    <a:pt x="2931740" y="1261512"/>
                  </a:cubicBezTo>
                  <a:cubicBezTo>
                    <a:pt x="2908961" y="1261512"/>
                    <a:pt x="2887260" y="1256895"/>
                    <a:pt x="2867522" y="1248546"/>
                  </a:cubicBezTo>
                  <a:lnTo>
                    <a:pt x="2846389" y="1237076"/>
                  </a:lnTo>
                  <a:lnTo>
                    <a:pt x="2830266" y="1245828"/>
                  </a:lnTo>
                  <a:cubicBezTo>
                    <a:pt x="2792434" y="1261829"/>
                    <a:pt x="2750840" y="1270678"/>
                    <a:pt x="2707179" y="1270678"/>
                  </a:cubicBezTo>
                  <a:cubicBezTo>
                    <a:pt x="2641688" y="1270678"/>
                    <a:pt x="2580847" y="1250768"/>
                    <a:pt x="2530378" y="1216673"/>
                  </a:cubicBezTo>
                  <a:lnTo>
                    <a:pt x="2524958" y="1212201"/>
                  </a:lnTo>
                  <a:lnTo>
                    <a:pt x="2512530" y="1227264"/>
                  </a:lnTo>
                  <a:cubicBezTo>
                    <a:pt x="2474381" y="1265413"/>
                    <a:pt x="2421678" y="1289009"/>
                    <a:pt x="2363463" y="1289009"/>
                  </a:cubicBezTo>
                  <a:cubicBezTo>
                    <a:pt x="2334356" y="1289009"/>
                    <a:pt x="2306627" y="1283110"/>
                    <a:pt x="2281406" y="1272442"/>
                  </a:cubicBezTo>
                  <a:lnTo>
                    <a:pt x="2240934" y="1245155"/>
                  </a:lnTo>
                  <a:lnTo>
                    <a:pt x="2212388" y="1260650"/>
                  </a:lnTo>
                  <a:cubicBezTo>
                    <a:pt x="2184456" y="1272464"/>
                    <a:pt x="2153747" y="1278997"/>
                    <a:pt x="2121511" y="1278997"/>
                  </a:cubicBezTo>
                  <a:cubicBezTo>
                    <a:pt x="2089276" y="1278997"/>
                    <a:pt x="2058567" y="1272464"/>
                    <a:pt x="2030635" y="1260650"/>
                  </a:cubicBezTo>
                  <a:lnTo>
                    <a:pt x="2004536" y="1243054"/>
                  </a:lnTo>
                  <a:lnTo>
                    <a:pt x="1984028" y="1273474"/>
                  </a:lnTo>
                  <a:cubicBezTo>
                    <a:pt x="1917898" y="1339603"/>
                    <a:pt x="1826541" y="1380505"/>
                    <a:pt x="1725631" y="1380505"/>
                  </a:cubicBezTo>
                  <a:cubicBezTo>
                    <a:pt x="1675176" y="1380505"/>
                    <a:pt x="1627109" y="1370279"/>
                    <a:pt x="1583391" y="1351787"/>
                  </a:cubicBezTo>
                  <a:lnTo>
                    <a:pt x="1536584" y="1326381"/>
                  </a:lnTo>
                  <a:lnTo>
                    <a:pt x="1500872" y="1345765"/>
                  </a:lnTo>
                  <a:cubicBezTo>
                    <a:pt x="1417076" y="1381208"/>
                    <a:pt x="1324949" y="1400806"/>
                    <a:pt x="1228243" y="1400806"/>
                  </a:cubicBezTo>
                  <a:cubicBezTo>
                    <a:pt x="1083185" y="1400806"/>
                    <a:pt x="948426" y="1356709"/>
                    <a:pt x="836641" y="1281189"/>
                  </a:cubicBezTo>
                  <a:lnTo>
                    <a:pt x="824636" y="1271284"/>
                  </a:lnTo>
                  <a:lnTo>
                    <a:pt x="797109" y="1304647"/>
                  </a:lnTo>
                  <a:cubicBezTo>
                    <a:pt x="712610" y="1389146"/>
                    <a:pt x="595876" y="1441409"/>
                    <a:pt x="466935" y="1441409"/>
                  </a:cubicBezTo>
                  <a:cubicBezTo>
                    <a:pt x="209054" y="1441409"/>
                    <a:pt x="0" y="1232355"/>
                    <a:pt x="0" y="974474"/>
                  </a:cubicBezTo>
                  <a:cubicBezTo>
                    <a:pt x="0" y="716593"/>
                    <a:pt x="209054" y="507538"/>
                    <a:pt x="466935" y="507538"/>
                  </a:cubicBezTo>
                  <a:lnTo>
                    <a:pt x="555354" y="516452"/>
                  </a:lnTo>
                  <a:lnTo>
                    <a:pt x="582881" y="427774"/>
                  </a:lnTo>
                  <a:cubicBezTo>
                    <a:pt x="689207" y="176388"/>
                    <a:pt x="938126" y="0"/>
                    <a:pt x="1228243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98000"/>
                  </a:schemeClr>
                </a:gs>
                <a:gs pos="59000">
                  <a:schemeClr val="bg1">
                    <a:alpha val="20000"/>
                  </a:schemeClr>
                </a:gs>
                <a:gs pos="100000">
                  <a:srgbClr val="01B09B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594"/>
            </a:p>
          </p:txBody>
        </p:sp>
        <p:sp>
          <p:nvSpPr>
            <p:cNvPr id="47" name="Freeform 46"/>
            <p:cNvSpPr/>
            <p:nvPr/>
          </p:nvSpPr>
          <p:spPr>
            <a:xfrm rot="8126250">
              <a:off x="8022767" y="2317269"/>
              <a:ext cx="2071008" cy="2860850"/>
            </a:xfrm>
            <a:custGeom>
              <a:avLst/>
              <a:gdLst>
                <a:gd name="connsiteX0" fmla="*/ 1235817 w 2071008"/>
                <a:gd name="connsiteY0" fmla="*/ 1561047 h 2860850"/>
                <a:gd name="connsiteX1" fmla="*/ 1237105 w 2071008"/>
                <a:gd name="connsiteY1" fmla="*/ 1505335 h 2860850"/>
                <a:gd name="connsiteX2" fmla="*/ 1254811 w 2071008"/>
                <a:gd name="connsiteY2" fmla="*/ 1228389 h 2860850"/>
                <a:gd name="connsiteX3" fmla="*/ 1255175 w 2071008"/>
                <a:gd name="connsiteY3" fmla="*/ 1225569 h 2860850"/>
                <a:gd name="connsiteX4" fmla="*/ 1407089 w 2071008"/>
                <a:gd name="connsiteY4" fmla="*/ 1225569 h 2860850"/>
                <a:gd name="connsiteX5" fmla="*/ 1479064 w 2071008"/>
                <a:gd name="connsiteY5" fmla="*/ 1240100 h 2860850"/>
                <a:gd name="connsiteX6" fmla="*/ 1529434 w 2071008"/>
                <a:gd name="connsiteY6" fmla="*/ 1274060 h 2860850"/>
                <a:gd name="connsiteX7" fmla="*/ 1581091 w 2071008"/>
                <a:gd name="connsiteY7" fmla="*/ 1187861 h 2860850"/>
                <a:gd name="connsiteX8" fmla="*/ 1622889 w 2071008"/>
                <a:gd name="connsiteY8" fmla="*/ 454828 h 2860850"/>
                <a:gd name="connsiteX9" fmla="*/ 1743948 w 2071008"/>
                <a:gd name="connsiteY9" fmla="*/ 447952 h 2860850"/>
                <a:gd name="connsiteX10" fmla="*/ 1698055 w 2071008"/>
                <a:gd name="connsiteY10" fmla="*/ 1085716 h 2860850"/>
                <a:gd name="connsiteX11" fmla="*/ 1693730 w 2071008"/>
                <a:gd name="connsiteY11" fmla="*/ 1096373 h 2860850"/>
                <a:gd name="connsiteX12" fmla="*/ 1701871 w 2071008"/>
                <a:gd name="connsiteY12" fmla="*/ 1084535 h 2860850"/>
                <a:gd name="connsiteX13" fmla="*/ 1885844 w 2071008"/>
                <a:gd name="connsiteY13" fmla="*/ 0 h 2860850"/>
                <a:gd name="connsiteX14" fmla="*/ 2071008 w 2071008"/>
                <a:gd name="connsiteY14" fmla="*/ 11711 h 2860850"/>
                <a:gd name="connsiteX15" fmla="*/ 1640769 w 2071008"/>
                <a:gd name="connsiteY15" fmla="*/ 1254643 h 2860850"/>
                <a:gd name="connsiteX16" fmla="*/ 1556488 w 2071008"/>
                <a:gd name="connsiteY16" fmla="*/ 1307387 h 2860850"/>
                <a:gd name="connsiteX17" fmla="*/ 1577468 w 2071008"/>
                <a:gd name="connsiteY17" fmla="*/ 1338504 h 2860850"/>
                <a:gd name="connsiteX18" fmla="*/ 1591999 w 2071008"/>
                <a:gd name="connsiteY18" fmla="*/ 1410479 h 2860850"/>
                <a:gd name="connsiteX19" fmla="*/ 1591999 w 2071008"/>
                <a:gd name="connsiteY19" fmla="*/ 1551454 h 2860850"/>
                <a:gd name="connsiteX20" fmla="*/ 1551282 w 2071008"/>
                <a:gd name="connsiteY20" fmla="*/ 1552243 h 2860850"/>
                <a:gd name="connsiteX21" fmla="*/ 1347854 w 2071008"/>
                <a:gd name="connsiteY21" fmla="*/ 1557309 h 2860850"/>
                <a:gd name="connsiteX22" fmla="*/ 1238322 w 2071008"/>
                <a:gd name="connsiteY22" fmla="*/ 1952457 h 2860850"/>
                <a:gd name="connsiteX23" fmla="*/ 1233946 w 2071008"/>
                <a:gd name="connsiteY23" fmla="*/ 1725712 h 2860850"/>
                <a:gd name="connsiteX24" fmla="*/ 1234486 w 2071008"/>
                <a:gd name="connsiteY24" fmla="*/ 1634208 h 2860850"/>
                <a:gd name="connsiteX25" fmla="*/ 1274461 w 2071008"/>
                <a:gd name="connsiteY25" fmla="*/ 1634913 h 2860850"/>
                <a:gd name="connsiteX26" fmla="*/ 1583950 w 2071008"/>
                <a:gd name="connsiteY26" fmla="*/ 1652993 h 2860850"/>
                <a:gd name="connsiteX27" fmla="*/ 1591999 w 2071008"/>
                <a:gd name="connsiteY27" fmla="*/ 1654013 h 2860850"/>
                <a:gd name="connsiteX28" fmla="*/ 1591999 w 2071008"/>
                <a:gd name="connsiteY28" fmla="*/ 1943363 h 2860850"/>
                <a:gd name="connsiteX29" fmla="*/ 1521591 w 2071008"/>
                <a:gd name="connsiteY29" fmla="*/ 1944727 h 2860850"/>
                <a:gd name="connsiteX30" fmla="*/ 1318164 w 2071008"/>
                <a:gd name="connsiteY30" fmla="*/ 1949793 h 2860850"/>
                <a:gd name="connsiteX31" fmla="*/ 842108 w 2071008"/>
                <a:gd name="connsiteY31" fmla="*/ 1586705 h 2860850"/>
                <a:gd name="connsiteX32" fmla="*/ 842127 w 2071008"/>
                <a:gd name="connsiteY32" fmla="*/ 1583534 h 2860850"/>
                <a:gd name="connsiteX33" fmla="*/ 851628 w 2071008"/>
                <a:gd name="connsiteY33" fmla="*/ 1326616 h 2860850"/>
                <a:gd name="connsiteX34" fmla="*/ 859716 w 2071008"/>
                <a:gd name="connsiteY34" fmla="*/ 1225569 h 2860850"/>
                <a:gd name="connsiteX35" fmla="*/ 1152477 w 2071008"/>
                <a:gd name="connsiteY35" fmla="*/ 1225569 h 2860850"/>
                <a:gd name="connsiteX36" fmla="*/ 1153964 w 2071008"/>
                <a:gd name="connsiteY36" fmla="*/ 1299635 h 2860850"/>
                <a:gd name="connsiteX37" fmla="*/ 1159967 w 2071008"/>
                <a:gd name="connsiteY37" fmla="*/ 1523448 h 2860850"/>
                <a:gd name="connsiteX38" fmla="*/ 1161499 w 2071008"/>
                <a:gd name="connsiteY38" fmla="*/ 1564159 h 2860850"/>
                <a:gd name="connsiteX39" fmla="*/ 1128020 w 2071008"/>
                <a:gd name="connsiteY39" fmla="*/ 1565578 h 2860850"/>
                <a:gd name="connsiteX40" fmla="*/ 882650 w 2071008"/>
                <a:gd name="connsiteY40" fmla="*/ 1582316 h 2860850"/>
                <a:gd name="connsiteX41" fmla="*/ 1265759 w 2071008"/>
                <a:gd name="connsiteY41" fmla="*/ 2335006 h 2860850"/>
                <a:gd name="connsiteX42" fmla="*/ 1253284 w 2071008"/>
                <a:gd name="connsiteY42" fmla="*/ 2210579 h 2860850"/>
                <a:gd name="connsiteX43" fmla="*/ 1243682 w 2071008"/>
                <a:gd name="connsiteY43" fmla="*/ 2071614 h 2860850"/>
                <a:gd name="connsiteX44" fmla="*/ 1241648 w 2071008"/>
                <a:gd name="connsiteY44" fmla="*/ 2027342 h 2860850"/>
                <a:gd name="connsiteX45" fmla="*/ 1244770 w 2071008"/>
                <a:gd name="connsiteY45" fmla="*/ 2027397 h 2860850"/>
                <a:gd name="connsiteX46" fmla="*/ 1554260 w 2071008"/>
                <a:gd name="connsiteY46" fmla="*/ 2045477 h 2860850"/>
                <a:gd name="connsiteX47" fmla="*/ 1591999 w 2071008"/>
                <a:gd name="connsiteY47" fmla="*/ 2050257 h 2860850"/>
                <a:gd name="connsiteX48" fmla="*/ 1591999 w 2071008"/>
                <a:gd name="connsiteY48" fmla="*/ 2150096 h 2860850"/>
                <a:gd name="connsiteX49" fmla="*/ 1407089 w 2071008"/>
                <a:gd name="connsiteY49" fmla="*/ 2335006 h 2860850"/>
                <a:gd name="connsiteX50" fmla="*/ 848137 w 2071008"/>
                <a:gd name="connsiteY50" fmla="*/ 1975321 h 2860850"/>
                <a:gd name="connsiteX51" fmla="*/ 845923 w 2071008"/>
                <a:gd name="connsiteY51" fmla="*/ 1927130 h 2860850"/>
                <a:gd name="connsiteX52" fmla="*/ 841462 w 2071008"/>
                <a:gd name="connsiteY52" fmla="*/ 1696021 h 2860850"/>
                <a:gd name="connsiteX53" fmla="*/ 841800 w 2071008"/>
                <a:gd name="connsiteY53" fmla="*/ 1638865 h 2860850"/>
                <a:gd name="connsiteX54" fmla="*/ 978712 w 2071008"/>
                <a:gd name="connsiteY54" fmla="*/ 1634139 h 2860850"/>
                <a:gd name="connsiteX55" fmla="*/ 1164098 w 2071008"/>
                <a:gd name="connsiteY55" fmla="*/ 1633290 h 2860850"/>
                <a:gd name="connsiteX56" fmla="*/ 1164684 w 2071008"/>
                <a:gd name="connsiteY56" fmla="*/ 1648866 h 2860850"/>
                <a:gd name="connsiteX57" fmla="*/ 1183363 w 2071008"/>
                <a:gd name="connsiteY57" fmla="*/ 1936945 h 2860850"/>
                <a:gd name="connsiteX58" fmla="*/ 1185250 w 2071008"/>
                <a:gd name="connsiteY58" fmla="*/ 1954375 h 2860850"/>
                <a:gd name="connsiteX59" fmla="*/ 1098329 w 2071008"/>
                <a:gd name="connsiteY59" fmla="*/ 1958062 h 2860850"/>
                <a:gd name="connsiteX60" fmla="*/ 852959 w 2071008"/>
                <a:gd name="connsiteY60" fmla="*/ 1974799 h 2860850"/>
                <a:gd name="connsiteX61" fmla="*/ 482562 w 2071008"/>
                <a:gd name="connsiteY61" fmla="*/ 1650862 h 2860850"/>
                <a:gd name="connsiteX62" fmla="*/ 482562 w 2071008"/>
                <a:gd name="connsiteY62" fmla="*/ 1410479 h 2860850"/>
                <a:gd name="connsiteX63" fmla="*/ 667472 w 2071008"/>
                <a:gd name="connsiteY63" fmla="*/ 1225569 h 2860850"/>
                <a:gd name="connsiteX64" fmla="*/ 760590 w 2071008"/>
                <a:gd name="connsiteY64" fmla="*/ 1225569 h 2860850"/>
                <a:gd name="connsiteX65" fmla="*/ 761480 w 2071008"/>
                <a:gd name="connsiteY65" fmla="*/ 1269944 h 2860850"/>
                <a:gd name="connsiteX66" fmla="*/ 767484 w 2071008"/>
                <a:gd name="connsiteY66" fmla="*/ 1493758 h 2860850"/>
                <a:gd name="connsiteX67" fmla="*/ 771304 w 2071008"/>
                <a:gd name="connsiteY67" fmla="*/ 1595363 h 2860850"/>
                <a:gd name="connsiteX68" fmla="*/ 740408 w 2071008"/>
                <a:gd name="connsiteY68" fmla="*/ 1599541 h 2860850"/>
                <a:gd name="connsiteX69" fmla="*/ 522836 w 2071008"/>
                <a:gd name="connsiteY69" fmla="*/ 1641599 h 2860850"/>
                <a:gd name="connsiteX70" fmla="*/ 877224 w 2071008"/>
                <a:gd name="connsiteY70" fmla="*/ 2335006 h 2860850"/>
                <a:gd name="connsiteX71" fmla="*/ 873879 w 2071008"/>
                <a:gd name="connsiteY71" fmla="*/ 2311332 h 2860850"/>
                <a:gd name="connsiteX72" fmla="*/ 851199 w 2071008"/>
                <a:gd name="connsiteY72" fmla="*/ 2041923 h 2860850"/>
                <a:gd name="connsiteX73" fmla="*/ 850652 w 2071008"/>
                <a:gd name="connsiteY73" fmla="*/ 2030018 h 2860850"/>
                <a:gd name="connsiteX74" fmla="*/ 949022 w 2071008"/>
                <a:gd name="connsiteY74" fmla="*/ 2026623 h 2860850"/>
                <a:gd name="connsiteX75" fmla="*/ 1148913 w 2071008"/>
                <a:gd name="connsiteY75" fmla="*/ 2025707 h 2860850"/>
                <a:gd name="connsiteX76" fmla="*/ 1193462 w 2071008"/>
                <a:gd name="connsiteY76" fmla="*/ 2026493 h 2860850"/>
                <a:gd name="connsiteX77" fmla="*/ 1200588 w 2071008"/>
                <a:gd name="connsiteY77" fmla="*/ 2079185 h 2860850"/>
                <a:gd name="connsiteX78" fmla="*/ 1242646 w 2071008"/>
                <a:gd name="connsiteY78" fmla="*/ 2296757 h 2860850"/>
                <a:gd name="connsiteX79" fmla="*/ 1251443 w 2071008"/>
                <a:gd name="connsiteY79" fmla="*/ 2335006 h 2860850"/>
                <a:gd name="connsiteX80" fmla="*/ 482562 w 2071008"/>
                <a:gd name="connsiteY80" fmla="*/ 2036559 h 2860850"/>
                <a:gd name="connsiteX81" fmla="*/ 482562 w 2071008"/>
                <a:gd name="connsiteY81" fmla="*/ 1665255 h 2860850"/>
                <a:gd name="connsiteX82" fmla="*/ 558900 w 2071008"/>
                <a:gd name="connsiteY82" fmla="*/ 1656726 h 2860850"/>
                <a:gd name="connsiteX83" fmla="*/ 677667 w 2071008"/>
                <a:gd name="connsiteY83" fmla="*/ 1647012 h 2860850"/>
                <a:gd name="connsiteX84" fmla="*/ 773296 w 2071008"/>
                <a:gd name="connsiteY84" fmla="*/ 1641309 h 2860850"/>
                <a:gd name="connsiteX85" fmla="*/ 777605 w 2071008"/>
                <a:gd name="connsiteY85" fmla="*/ 1728318 h 2860850"/>
                <a:gd name="connsiteX86" fmla="*/ 790878 w 2071008"/>
                <a:gd name="connsiteY86" fmla="*/ 1907253 h 2860850"/>
                <a:gd name="connsiteX87" fmla="*/ 798826 w 2071008"/>
                <a:gd name="connsiteY87" fmla="*/ 1980661 h 2860850"/>
                <a:gd name="connsiteX88" fmla="*/ 778434 w 2071008"/>
                <a:gd name="connsiteY88" fmla="*/ 1982868 h 2860850"/>
                <a:gd name="connsiteX89" fmla="*/ 524742 w 2071008"/>
                <a:gd name="connsiteY89" fmla="*/ 2027021 h 2860850"/>
                <a:gd name="connsiteX90" fmla="*/ 0 w 2071008"/>
                <a:gd name="connsiteY90" fmla="*/ 2725271 h 2860850"/>
                <a:gd name="connsiteX91" fmla="*/ 485059 w 2071008"/>
                <a:gd name="connsiteY91" fmla="*/ 2316232 h 2860850"/>
                <a:gd name="connsiteX92" fmla="*/ 534964 w 2071008"/>
                <a:gd name="connsiteY92" fmla="*/ 2278241 h 2860850"/>
                <a:gd name="connsiteX93" fmla="*/ 534940 w 2071008"/>
                <a:gd name="connsiteY93" fmla="*/ 2278206 h 2860850"/>
                <a:gd name="connsiteX94" fmla="*/ 521270 w 2071008"/>
                <a:gd name="connsiteY94" fmla="*/ 2283124 h 2860850"/>
                <a:gd name="connsiteX95" fmla="*/ 237806 w 2071008"/>
                <a:gd name="connsiteY95" fmla="*/ 2420372 h 2860850"/>
                <a:gd name="connsiteX96" fmla="*/ 198968 w 2071008"/>
                <a:gd name="connsiteY96" fmla="*/ 2313326 h 2860850"/>
                <a:gd name="connsiteX97" fmla="*/ 518087 w 2071008"/>
                <a:gd name="connsiteY97" fmla="*/ 2272963 h 2860850"/>
                <a:gd name="connsiteX98" fmla="*/ 530756 w 2071008"/>
                <a:gd name="connsiteY98" fmla="*/ 2271999 h 2860850"/>
                <a:gd name="connsiteX99" fmla="*/ 497093 w 2071008"/>
                <a:gd name="connsiteY99" fmla="*/ 2222071 h 2860850"/>
                <a:gd name="connsiteX100" fmla="*/ 482562 w 2071008"/>
                <a:gd name="connsiteY100" fmla="*/ 2150096 h 2860850"/>
                <a:gd name="connsiteX101" fmla="*/ 482562 w 2071008"/>
                <a:gd name="connsiteY101" fmla="*/ 2054304 h 2860850"/>
                <a:gd name="connsiteX102" fmla="*/ 599718 w 2071008"/>
                <a:gd name="connsiteY102" fmla="*/ 2043063 h 2860850"/>
                <a:gd name="connsiteX103" fmla="*/ 746776 w 2071008"/>
                <a:gd name="connsiteY103" fmla="*/ 2033604 h 2860850"/>
                <a:gd name="connsiteX104" fmla="*/ 805680 w 2071008"/>
                <a:gd name="connsiteY104" fmla="*/ 2031571 h 2860850"/>
                <a:gd name="connsiteX105" fmla="*/ 808104 w 2071008"/>
                <a:gd name="connsiteY105" fmla="*/ 2049495 h 2860850"/>
                <a:gd name="connsiteX106" fmla="*/ 863452 w 2071008"/>
                <a:gd name="connsiteY106" fmla="*/ 2324851 h 2860850"/>
                <a:gd name="connsiteX107" fmla="*/ 865821 w 2071008"/>
                <a:gd name="connsiteY107" fmla="*/ 2335006 h 2860850"/>
                <a:gd name="connsiteX108" fmla="*/ 667472 w 2071008"/>
                <a:gd name="connsiteY108" fmla="*/ 2335006 h 2860850"/>
                <a:gd name="connsiteX109" fmla="*/ 595497 w 2071008"/>
                <a:gd name="connsiteY109" fmla="*/ 2320475 h 2860850"/>
                <a:gd name="connsiteX110" fmla="*/ 537814 w 2071008"/>
                <a:gd name="connsiteY110" fmla="*/ 2281584 h 2860850"/>
                <a:gd name="connsiteX111" fmla="*/ 501226 w 2071008"/>
                <a:gd name="connsiteY111" fmla="*/ 2329639 h 2860850"/>
                <a:gd name="connsiteX112" fmla="*/ 179093 w 2071008"/>
                <a:gd name="connsiteY112" fmla="*/ 2860850 h 2860850"/>
                <a:gd name="connsiteX113" fmla="*/ 0 w 2071008"/>
                <a:gd name="connsiteY113" fmla="*/ 2725271 h 286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2071008" h="2860850">
                  <a:moveTo>
                    <a:pt x="1235817" y="1561047"/>
                  </a:moveTo>
                  <a:lnTo>
                    <a:pt x="1237105" y="1505335"/>
                  </a:lnTo>
                  <a:cubicBezTo>
                    <a:pt x="1240489" y="1400381"/>
                    <a:pt x="1246504" y="1305195"/>
                    <a:pt x="1254811" y="1228389"/>
                  </a:cubicBezTo>
                  <a:lnTo>
                    <a:pt x="1255175" y="1225569"/>
                  </a:lnTo>
                  <a:lnTo>
                    <a:pt x="1407089" y="1225569"/>
                  </a:lnTo>
                  <a:cubicBezTo>
                    <a:pt x="1432620" y="1225569"/>
                    <a:pt x="1456942" y="1230743"/>
                    <a:pt x="1479064" y="1240100"/>
                  </a:cubicBezTo>
                  <a:lnTo>
                    <a:pt x="1529434" y="1274060"/>
                  </a:lnTo>
                  <a:lnTo>
                    <a:pt x="1581091" y="1187861"/>
                  </a:lnTo>
                  <a:cubicBezTo>
                    <a:pt x="1701581" y="944801"/>
                    <a:pt x="1689797" y="642844"/>
                    <a:pt x="1622889" y="454828"/>
                  </a:cubicBezTo>
                  <a:cubicBezTo>
                    <a:pt x="1682845" y="517898"/>
                    <a:pt x="1684259" y="579073"/>
                    <a:pt x="1743948" y="447952"/>
                  </a:cubicBezTo>
                  <a:cubicBezTo>
                    <a:pt x="1761756" y="768350"/>
                    <a:pt x="1742297" y="959383"/>
                    <a:pt x="1698055" y="1085716"/>
                  </a:cubicBezTo>
                  <a:lnTo>
                    <a:pt x="1693730" y="1096373"/>
                  </a:lnTo>
                  <a:lnTo>
                    <a:pt x="1701871" y="1084535"/>
                  </a:lnTo>
                  <a:cubicBezTo>
                    <a:pt x="1917189" y="739999"/>
                    <a:pt x="1951701" y="291790"/>
                    <a:pt x="1885844" y="0"/>
                  </a:cubicBezTo>
                  <a:cubicBezTo>
                    <a:pt x="1965381" y="106786"/>
                    <a:pt x="1956333" y="199978"/>
                    <a:pt x="2071008" y="11711"/>
                  </a:cubicBezTo>
                  <a:cubicBezTo>
                    <a:pt x="2015725" y="869193"/>
                    <a:pt x="1859576" y="1103934"/>
                    <a:pt x="1640769" y="1254643"/>
                  </a:cubicBezTo>
                  <a:lnTo>
                    <a:pt x="1556488" y="1307387"/>
                  </a:lnTo>
                  <a:lnTo>
                    <a:pt x="1577468" y="1338504"/>
                  </a:lnTo>
                  <a:cubicBezTo>
                    <a:pt x="1586825" y="1360626"/>
                    <a:pt x="1591999" y="1384948"/>
                    <a:pt x="1591999" y="1410479"/>
                  </a:cubicBezTo>
                  <a:lnTo>
                    <a:pt x="1591999" y="1551454"/>
                  </a:lnTo>
                  <a:lnTo>
                    <a:pt x="1551282" y="1552243"/>
                  </a:lnTo>
                  <a:cubicBezTo>
                    <a:pt x="1477272" y="1553799"/>
                    <a:pt x="1409760" y="1555475"/>
                    <a:pt x="1347854" y="1557309"/>
                  </a:cubicBezTo>
                  <a:close/>
                  <a:moveTo>
                    <a:pt x="1238322" y="1952457"/>
                  </a:moveTo>
                  <a:lnTo>
                    <a:pt x="1233946" y="1725712"/>
                  </a:lnTo>
                  <a:lnTo>
                    <a:pt x="1234486" y="1634208"/>
                  </a:lnTo>
                  <a:lnTo>
                    <a:pt x="1274461" y="1634913"/>
                  </a:lnTo>
                  <a:cubicBezTo>
                    <a:pt x="1391776" y="1637889"/>
                    <a:pt x="1498697" y="1644064"/>
                    <a:pt x="1583950" y="1652993"/>
                  </a:cubicBezTo>
                  <a:lnTo>
                    <a:pt x="1591999" y="1654013"/>
                  </a:lnTo>
                  <a:lnTo>
                    <a:pt x="1591999" y="1943363"/>
                  </a:lnTo>
                  <a:lnTo>
                    <a:pt x="1521591" y="1944727"/>
                  </a:lnTo>
                  <a:cubicBezTo>
                    <a:pt x="1447581" y="1946283"/>
                    <a:pt x="1380070" y="1947959"/>
                    <a:pt x="1318164" y="1949793"/>
                  </a:cubicBezTo>
                  <a:close/>
                  <a:moveTo>
                    <a:pt x="842108" y="1586705"/>
                  </a:moveTo>
                  <a:lnTo>
                    <a:pt x="842127" y="1583534"/>
                  </a:lnTo>
                  <a:cubicBezTo>
                    <a:pt x="843453" y="1491444"/>
                    <a:pt x="846686" y="1404144"/>
                    <a:pt x="851628" y="1326616"/>
                  </a:cubicBezTo>
                  <a:lnTo>
                    <a:pt x="859716" y="1225569"/>
                  </a:lnTo>
                  <a:lnTo>
                    <a:pt x="1152477" y="1225569"/>
                  </a:lnTo>
                  <a:lnTo>
                    <a:pt x="1153964" y="1299635"/>
                  </a:lnTo>
                  <a:cubicBezTo>
                    <a:pt x="1155782" y="1382117"/>
                    <a:pt x="1157764" y="1456278"/>
                    <a:pt x="1159967" y="1523448"/>
                  </a:cubicBezTo>
                  <a:lnTo>
                    <a:pt x="1161499" y="1564159"/>
                  </a:lnTo>
                  <a:lnTo>
                    <a:pt x="1128020" y="1565578"/>
                  </a:lnTo>
                  <a:cubicBezTo>
                    <a:pt x="1030939" y="1570224"/>
                    <a:pt x="951527" y="1575702"/>
                    <a:pt x="882650" y="1582316"/>
                  </a:cubicBezTo>
                  <a:close/>
                  <a:moveTo>
                    <a:pt x="1265759" y="2335006"/>
                  </a:moveTo>
                  <a:lnTo>
                    <a:pt x="1253284" y="2210579"/>
                  </a:lnTo>
                  <a:cubicBezTo>
                    <a:pt x="1249512" y="2165469"/>
                    <a:pt x="1246319" y="2118940"/>
                    <a:pt x="1243682" y="2071614"/>
                  </a:cubicBezTo>
                  <a:lnTo>
                    <a:pt x="1241648" y="2027342"/>
                  </a:lnTo>
                  <a:lnTo>
                    <a:pt x="1244770" y="2027397"/>
                  </a:lnTo>
                  <a:cubicBezTo>
                    <a:pt x="1362086" y="2030373"/>
                    <a:pt x="1469007" y="2036548"/>
                    <a:pt x="1554260" y="2045477"/>
                  </a:cubicBezTo>
                  <a:lnTo>
                    <a:pt x="1591999" y="2050257"/>
                  </a:lnTo>
                  <a:lnTo>
                    <a:pt x="1591999" y="2150096"/>
                  </a:lnTo>
                  <a:cubicBezTo>
                    <a:pt x="1591999" y="2252219"/>
                    <a:pt x="1509212" y="2335006"/>
                    <a:pt x="1407089" y="2335006"/>
                  </a:cubicBezTo>
                  <a:close/>
                  <a:moveTo>
                    <a:pt x="848137" y="1975321"/>
                  </a:moveTo>
                  <a:lnTo>
                    <a:pt x="845923" y="1927130"/>
                  </a:lnTo>
                  <a:cubicBezTo>
                    <a:pt x="843099" y="1850007"/>
                    <a:pt x="841645" y="1772120"/>
                    <a:pt x="841462" y="1696021"/>
                  </a:cubicBezTo>
                  <a:lnTo>
                    <a:pt x="841800" y="1638865"/>
                  </a:lnTo>
                  <a:lnTo>
                    <a:pt x="978712" y="1634139"/>
                  </a:lnTo>
                  <a:lnTo>
                    <a:pt x="1164098" y="1633290"/>
                  </a:lnTo>
                  <a:lnTo>
                    <a:pt x="1164684" y="1648866"/>
                  </a:lnTo>
                  <a:cubicBezTo>
                    <a:pt x="1169728" y="1765751"/>
                    <a:pt x="1175804" y="1858228"/>
                    <a:pt x="1183363" y="1936945"/>
                  </a:cubicBezTo>
                  <a:lnTo>
                    <a:pt x="1185250" y="1954375"/>
                  </a:lnTo>
                  <a:lnTo>
                    <a:pt x="1098329" y="1958062"/>
                  </a:lnTo>
                  <a:cubicBezTo>
                    <a:pt x="1001248" y="1962707"/>
                    <a:pt x="921836" y="1968185"/>
                    <a:pt x="852959" y="1974799"/>
                  </a:cubicBezTo>
                  <a:close/>
                  <a:moveTo>
                    <a:pt x="482562" y="1650862"/>
                  </a:moveTo>
                  <a:lnTo>
                    <a:pt x="482562" y="1410479"/>
                  </a:lnTo>
                  <a:cubicBezTo>
                    <a:pt x="482562" y="1308356"/>
                    <a:pt x="565349" y="1225569"/>
                    <a:pt x="667472" y="1225569"/>
                  </a:cubicBezTo>
                  <a:lnTo>
                    <a:pt x="760590" y="1225569"/>
                  </a:lnTo>
                  <a:lnTo>
                    <a:pt x="761480" y="1269944"/>
                  </a:lnTo>
                  <a:cubicBezTo>
                    <a:pt x="763298" y="1352426"/>
                    <a:pt x="765281" y="1426587"/>
                    <a:pt x="767484" y="1493758"/>
                  </a:cubicBezTo>
                  <a:lnTo>
                    <a:pt x="771304" y="1595363"/>
                  </a:lnTo>
                  <a:lnTo>
                    <a:pt x="740408" y="1599541"/>
                  </a:lnTo>
                  <a:cubicBezTo>
                    <a:pt x="664455" y="1610897"/>
                    <a:pt x="597568" y="1624678"/>
                    <a:pt x="522836" y="1641599"/>
                  </a:cubicBezTo>
                  <a:close/>
                  <a:moveTo>
                    <a:pt x="877224" y="2335006"/>
                  </a:moveTo>
                  <a:lnTo>
                    <a:pt x="873879" y="2311332"/>
                  </a:lnTo>
                  <a:cubicBezTo>
                    <a:pt x="863968" y="2228040"/>
                    <a:pt x="856474" y="2136575"/>
                    <a:pt x="851199" y="2041923"/>
                  </a:cubicBezTo>
                  <a:lnTo>
                    <a:pt x="850652" y="2030018"/>
                  </a:lnTo>
                  <a:lnTo>
                    <a:pt x="949022" y="2026623"/>
                  </a:lnTo>
                  <a:cubicBezTo>
                    <a:pt x="1016614" y="2025329"/>
                    <a:pt x="1083815" y="2025046"/>
                    <a:pt x="1148913" y="2025707"/>
                  </a:cubicBezTo>
                  <a:lnTo>
                    <a:pt x="1193462" y="2026493"/>
                  </a:lnTo>
                  <a:lnTo>
                    <a:pt x="1200588" y="2079185"/>
                  </a:lnTo>
                  <a:cubicBezTo>
                    <a:pt x="1211944" y="2155138"/>
                    <a:pt x="1225725" y="2222026"/>
                    <a:pt x="1242646" y="2296757"/>
                  </a:cubicBezTo>
                  <a:lnTo>
                    <a:pt x="1251443" y="2335006"/>
                  </a:lnTo>
                  <a:close/>
                  <a:moveTo>
                    <a:pt x="482562" y="2036559"/>
                  </a:moveTo>
                  <a:lnTo>
                    <a:pt x="482562" y="1665255"/>
                  </a:lnTo>
                  <a:lnTo>
                    <a:pt x="558900" y="1656726"/>
                  </a:lnTo>
                  <a:cubicBezTo>
                    <a:pt x="597362" y="1653043"/>
                    <a:pt x="637090" y="1649810"/>
                    <a:pt x="677667" y="1647012"/>
                  </a:cubicBezTo>
                  <a:lnTo>
                    <a:pt x="773296" y="1641309"/>
                  </a:lnTo>
                  <a:lnTo>
                    <a:pt x="777605" y="1728318"/>
                  </a:lnTo>
                  <a:cubicBezTo>
                    <a:pt x="781460" y="1796183"/>
                    <a:pt x="785839" y="1854776"/>
                    <a:pt x="790878" y="1907253"/>
                  </a:cubicBezTo>
                  <a:lnTo>
                    <a:pt x="798826" y="1980661"/>
                  </a:lnTo>
                  <a:lnTo>
                    <a:pt x="778434" y="1982868"/>
                  </a:lnTo>
                  <a:cubicBezTo>
                    <a:pt x="684133" y="1994329"/>
                    <a:pt x="607983" y="2008692"/>
                    <a:pt x="524742" y="2027021"/>
                  </a:cubicBezTo>
                  <a:close/>
                  <a:moveTo>
                    <a:pt x="0" y="2725271"/>
                  </a:moveTo>
                  <a:cubicBezTo>
                    <a:pt x="282220" y="2392753"/>
                    <a:pt x="350158" y="2408985"/>
                    <a:pt x="485059" y="2316232"/>
                  </a:cubicBezTo>
                  <a:lnTo>
                    <a:pt x="534964" y="2278241"/>
                  </a:lnTo>
                  <a:lnTo>
                    <a:pt x="534940" y="2278206"/>
                  </a:lnTo>
                  <a:lnTo>
                    <a:pt x="521270" y="2283124"/>
                  </a:lnTo>
                  <a:cubicBezTo>
                    <a:pt x="429942" y="2312957"/>
                    <a:pt x="302927" y="2338981"/>
                    <a:pt x="237806" y="2420372"/>
                  </a:cubicBezTo>
                  <a:cubicBezTo>
                    <a:pt x="261462" y="2384072"/>
                    <a:pt x="253870" y="2321850"/>
                    <a:pt x="198968" y="2313326"/>
                  </a:cubicBezTo>
                  <a:cubicBezTo>
                    <a:pt x="410691" y="2249621"/>
                    <a:pt x="435125" y="2275251"/>
                    <a:pt x="518087" y="2272963"/>
                  </a:cubicBezTo>
                  <a:lnTo>
                    <a:pt x="530756" y="2271999"/>
                  </a:lnTo>
                  <a:lnTo>
                    <a:pt x="497093" y="2222071"/>
                  </a:lnTo>
                  <a:cubicBezTo>
                    <a:pt x="487736" y="2199949"/>
                    <a:pt x="482562" y="2175626"/>
                    <a:pt x="482562" y="2150096"/>
                  </a:cubicBezTo>
                  <a:lnTo>
                    <a:pt x="482562" y="2054304"/>
                  </a:lnTo>
                  <a:lnTo>
                    <a:pt x="599718" y="2043063"/>
                  </a:lnTo>
                  <a:cubicBezTo>
                    <a:pt x="647516" y="2039285"/>
                    <a:pt x="696775" y="2036141"/>
                    <a:pt x="746776" y="2033604"/>
                  </a:cubicBezTo>
                  <a:lnTo>
                    <a:pt x="805680" y="2031571"/>
                  </a:lnTo>
                  <a:lnTo>
                    <a:pt x="808104" y="2049495"/>
                  </a:lnTo>
                  <a:cubicBezTo>
                    <a:pt x="822299" y="2144436"/>
                    <a:pt x="840283" y="2225213"/>
                    <a:pt x="863452" y="2324851"/>
                  </a:cubicBezTo>
                  <a:lnTo>
                    <a:pt x="865821" y="2335006"/>
                  </a:lnTo>
                  <a:lnTo>
                    <a:pt x="667472" y="2335006"/>
                  </a:lnTo>
                  <a:cubicBezTo>
                    <a:pt x="641941" y="2335006"/>
                    <a:pt x="617619" y="2329831"/>
                    <a:pt x="595497" y="2320475"/>
                  </a:cubicBezTo>
                  <a:lnTo>
                    <a:pt x="537814" y="2281584"/>
                  </a:lnTo>
                  <a:lnTo>
                    <a:pt x="501226" y="2329639"/>
                  </a:lnTo>
                  <a:cubicBezTo>
                    <a:pt x="382014" y="2476970"/>
                    <a:pt x="199629" y="2656264"/>
                    <a:pt x="179093" y="2860850"/>
                  </a:cubicBezTo>
                  <a:cubicBezTo>
                    <a:pt x="179333" y="2775384"/>
                    <a:pt x="100037" y="2680509"/>
                    <a:pt x="0" y="2725271"/>
                  </a:cubicBezTo>
                  <a:close/>
                </a:path>
              </a:pathLst>
            </a:custGeom>
            <a:gradFill>
              <a:gsLst>
                <a:gs pos="0">
                  <a:srgbClr val="A1D4FF"/>
                </a:gs>
                <a:gs pos="59000">
                  <a:srgbClr val="078AFE"/>
                </a:gs>
                <a:gs pos="100000">
                  <a:srgbClr val="14142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 rot="8126250">
              <a:off x="1801952" y="1334066"/>
              <a:ext cx="1466772" cy="2026170"/>
            </a:xfrm>
            <a:custGeom>
              <a:avLst/>
              <a:gdLst>
                <a:gd name="connsiteX0" fmla="*/ 1235817 w 2071008"/>
                <a:gd name="connsiteY0" fmla="*/ 1561047 h 2860850"/>
                <a:gd name="connsiteX1" fmla="*/ 1237105 w 2071008"/>
                <a:gd name="connsiteY1" fmla="*/ 1505335 h 2860850"/>
                <a:gd name="connsiteX2" fmla="*/ 1254811 w 2071008"/>
                <a:gd name="connsiteY2" fmla="*/ 1228389 h 2860850"/>
                <a:gd name="connsiteX3" fmla="*/ 1255175 w 2071008"/>
                <a:gd name="connsiteY3" fmla="*/ 1225569 h 2860850"/>
                <a:gd name="connsiteX4" fmla="*/ 1407089 w 2071008"/>
                <a:gd name="connsiteY4" fmla="*/ 1225569 h 2860850"/>
                <a:gd name="connsiteX5" fmla="*/ 1479064 w 2071008"/>
                <a:gd name="connsiteY5" fmla="*/ 1240100 h 2860850"/>
                <a:gd name="connsiteX6" fmla="*/ 1529434 w 2071008"/>
                <a:gd name="connsiteY6" fmla="*/ 1274060 h 2860850"/>
                <a:gd name="connsiteX7" fmla="*/ 1581091 w 2071008"/>
                <a:gd name="connsiteY7" fmla="*/ 1187861 h 2860850"/>
                <a:gd name="connsiteX8" fmla="*/ 1622889 w 2071008"/>
                <a:gd name="connsiteY8" fmla="*/ 454828 h 2860850"/>
                <a:gd name="connsiteX9" fmla="*/ 1743948 w 2071008"/>
                <a:gd name="connsiteY9" fmla="*/ 447952 h 2860850"/>
                <a:gd name="connsiteX10" fmla="*/ 1698055 w 2071008"/>
                <a:gd name="connsiteY10" fmla="*/ 1085716 h 2860850"/>
                <a:gd name="connsiteX11" fmla="*/ 1693730 w 2071008"/>
                <a:gd name="connsiteY11" fmla="*/ 1096373 h 2860850"/>
                <a:gd name="connsiteX12" fmla="*/ 1701871 w 2071008"/>
                <a:gd name="connsiteY12" fmla="*/ 1084535 h 2860850"/>
                <a:gd name="connsiteX13" fmla="*/ 1885844 w 2071008"/>
                <a:gd name="connsiteY13" fmla="*/ 0 h 2860850"/>
                <a:gd name="connsiteX14" fmla="*/ 2071008 w 2071008"/>
                <a:gd name="connsiteY14" fmla="*/ 11711 h 2860850"/>
                <a:gd name="connsiteX15" fmla="*/ 1640769 w 2071008"/>
                <a:gd name="connsiteY15" fmla="*/ 1254643 h 2860850"/>
                <a:gd name="connsiteX16" fmla="*/ 1556488 w 2071008"/>
                <a:gd name="connsiteY16" fmla="*/ 1307387 h 2860850"/>
                <a:gd name="connsiteX17" fmla="*/ 1577468 w 2071008"/>
                <a:gd name="connsiteY17" fmla="*/ 1338504 h 2860850"/>
                <a:gd name="connsiteX18" fmla="*/ 1591999 w 2071008"/>
                <a:gd name="connsiteY18" fmla="*/ 1410479 h 2860850"/>
                <a:gd name="connsiteX19" fmla="*/ 1591999 w 2071008"/>
                <a:gd name="connsiteY19" fmla="*/ 1551454 h 2860850"/>
                <a:gd name="connsiteX20" fmla="*/ 1551282 w 2071008"/>
                <a:gd name="connsiteY20" fmla="*/ 1552243 h 2860850"/>
                <a:gd name="connsiteX21" fmla="*/ 1347854 w 2071008"/>
                <a:gd name="connsiteY21" fmla="*/ 1557309 h 2860850"/>
                <a:gd name="connsiteX22" fmla="*/ 1238322 w 2071008"/>
                <a:gd name="connsiteY22" fmla="*/ 1952457 h 2860850"/>
                <a:gd name="connsiteX23" fmla="*/ 1233946 w 2071008"/>
                <a:gd name="connsiteY23" fmla="*/ 1725712 h 2860850"/>
                <a:gd name="connsiteX24" fmla="*/ 1234486 w 2071008"/>
                <a:gd name="connsiteY24" fmla="*/ 1634208 h 2860850"/>
                <a:gd name="connsiteX25" fmla="*/ 1274461 w 2071008"/>
                <a:gd name="connsiteY25" fmla="*/ 1634913 h 2860850"/>
                <a:gd name="connsiteX26" fmla="*/ 1583950 w 2071008"/>
                <a:gd name="connsiteY26" fmla="*/ 1652993 h 2860850"/>
                <a:gd name="connsiteX27" fmla="*/ 1591999 w 2071008"/>
                <a:gd name="connsiteY27" fmla="*/ 1654013 h 2860850"/>
                <a:gd name="connsiteX28" fmla="*/ 1591999 w 2071008"/>
                <a:gd name="connsiteY28" fmla="*/ 1943363 h 2860850"/>
                <a:gd name="connsiteX29" fmla="*/ 1521591 w 2071008"/>
                <a:gd name="connsiteY29" fmla="*/ 1944727 h 2860850"/>
                <a:gd name="connsiteX30" fmla="*/ 1318164 w 2071008"/>
                <a:gd name="connsiteY30" fmla="*/ 1949793 h 2860850"/>
                <a:gd name="connsiteX31" fmla="*/ 842108 w 2071008"/>
                <a:gd name="connsiteY31" fmla="*/ 1586705 h 2860850"/>
                <a:gd name="connsiteX32" fmla="*/ 842127 w 2071008"/>
                <a:gd name="connsiteY32" fmla="*/ 1583534 h 2860850"/>
                <a:gd name="connsiteX33" fmla="*/ 851628 w 2071008"/>
                <a:gd name="connsiteY33" fmla="*/ 1326616 h 2860850"/>
                <a:gd name="connsiteX34" fmla="*/ 859716 w 2071008"/>
                <a:gd name="connsiteY34" fmla="*/ 1225569 h 2860850"/>
                <a:gd name="connsiteX35" fmla="*/ 1152477 w 2071008"/>
                <a:gd name="connsiteY35" fmla="*/ 1225569 h 2860850"/>
                <a:gd name="connsiteX36" fmla="*/ 1153964 w 2071008"/>
                <a:gd name="connsiteY36" fmla="*/ 1299635 h 2860850"/>
                <a:gd name="connsiteX37" fmla="*/ 1159967 w 2071008"/>
                <a:gd name="connsiteY37" fmla="*/ 1523448 h 2860850"/>
                <a:gd name="connsiteX38" fmla="*/ 1161499 w 2071008"/>
                <a:gd name="connsiteY38" fmla="*/ 1564159 h 2860850"/>
                <a:gd name="connsiteX39" fmla="*/ 1128020 w 2071008"/>
                <a:gd name="connsiteY39" fmla="*/ 1565578 h 2860850"/>
                <a:gd name="connsiteX40" fmla="*/ 882650 w 2071008"/>
                <a:gd name="connsiteY40" fmla="*/ 1582316 h 2860850"/>
                <a:gd name="connsiteX41" fmla="*/ 1265759 w 2071008"/>
                <a:gd name="connsiteY41" fmla="*/ 2335006 h 2860850"/>
                <a:gd name="connsiteX42" fmla="*/ 1253284 w 2071008"/>
                <a:gd name="connsiteY42" fmla="*/ 2210579 h 2860850"/>
                <a:gd name="connsiteX43" fmla="*/ 1243682 w 2071008"/>
                <a:gd name="connsiteY43" fmla="*/ 2071614 h 2860850"/>
                <a:gd name="connsiteX44" fmla="*/ 1241648 w 2071008"/>
                <a:gd name="connsiteY44" fmla="*/ 2027342 h 2860850"/>
                <a:gd name="connsiteX45" fmla="*/ 1244770 w 2071008"/>
                <a:gd name="connsiteY45" fmla="*/ 2027397 h 2860850"/>
                <a:gd name="connsiteX46" fmla="*/ 1554260 w 2071008"/>
                <a:gd name="connsiteY46" fmla="*/ 2045477 h 2860850"/>
                <a:gd name="connsiteX47" fmla="*/ 1591999 w 2071008"/>
                <a:gd name="connsiteY47" fmla="*/ 2050257 h 2860850"/>
                <a:gd name="connsiteX48" fmla="*/ 1591999 w 2071008"/>
                <a:gd name="connsiteY48" fmla="*/ 2150096 h 2860850"/>
                <a:gd name="connsiteX49" fmla="*/ 1407089 w 2071008"/>
                <a:gd name="connsiteY49" fmla="*/ 2335006 h 2860850"/>
                <a:gd name="connsiteX50" fmla="*/ 848137 w 2071008"/>
                <a:gd name="connsiteY50" fmla="*/ 1975321 h 2860850"/>
                <a:gd name="connsiteX51" fmla="*/ 845923 w 2071008"/>
                <a:gd name="connsiteY51" fmla="*/ 1927130 h 2860850"/>
                <a:gd name="connsiteX52" fmla="*/ 841462 w 2071008"/>
                <a:gd name="connsiteY52" fmla="*/ 1696021 h 2860850"/>
                <a:gd name="connsiteX53" fmla="*/ 841800 w 2071008"/>
                <a:gd name="connsiteY53" fmla="*/ 1638865 h 2860850"/>
                <a:gd name="connsiteX54" fmla="*/ 978712 w 2071008"/>
                <a:gd name="connsiteY54" fmla="*/ 1634139 h 2860850"/>
                <a:gd name="connsiteX55" fmla="*/ 1164098 w 2071008"/>
                <a:gd name="connsiteY55" fmla="*/ 1633290 h 2860850"/>
                <a:gd name="connsiteX56" fmla="*/ 1164684 w 2071008"/>
                <a:gd name="connsiteY56" fmla="*/ 1648866 h 2860850"/>
                <a:gd name="connsiteX57" fmla="*/ 1183363 w 2071008"/>
                <a:gd name="connsiteY57" fmla="*/ 1936945 h 2860850"/>
                <a:gd name="connsiteX58" fmla="*/ 1185250 w 2071008"/>
                <a:gd name="connsiteY58" fmla="*/ 1954375 h 2860850"/>
                <a:gd name="connsiteX59" fmla="*/ 1098329 w 2071008"/>
                <a:gd name="connsiteY59" fmla="*/ 1958062 h 2860850"/>
                <a:gd name="connsiteX60" fmla="*/ 852959 w 2071008"/>
                <a:gd name="connsiteY60" fmla="*/ 1974799 h 2860850"/>
                <a:gd name="connsiteX61" fmla="*/ 482562 w 2071008"/>
                <a:gd name="connsiteY61" fmla="*/ 1650862 h 2860850"/>
                <a:gd name="connsiteX62" fmla="*/ 482562 w 2071008"/>
                <a:gd name="connsiteY62" fmla="*/ 1410479 h 2860850"/>
                <a:gd name="connsiteX63" fmla="*/ 667472 w 2071008"/>
                <a:gd name="connsiteY63" fmla="*/ 1225569 h 2860850"/>
                <a:gd name="connsiteX64" fmla="*/ 760590 w 2071008"/>
                <a:gd name="connsiteY64" fmla="*/ 1225569 h 2860850"/>
                <a:gd name="connsiteX65" fmla="*/ 761480 w 2071008"/>
                <a:gd name="connsiteY65" fmla="*/ 1269944 h 2860850"/>
                <a:gd name="connsiteX66" fmla="*/ 767484 w 2071008"/>
                <a:gd name="connsiteY66" fmla="*/ 1493758 h 2860850"/>
                <a:gd name="connsiteX67" fmla="*/ 771304 w 2071008"/>
                <a:gd name="connsiteY67" fmla="*/ 1595363 h 2860850"/>
                <a:gd name="connsiteX68" fmla="*/ 740408 w 2071008"/>
                <a:gd name="connsiteY68" fmla="*/ 1599541 h 2860850"/>
                <a:gd name="connsiteX69" fmla="*/ 522836 w 2071008"/>
                <a:gd name="connsiteY69" fmla="*/ 1641599 h 2860850"/>
                <a:gd name="connsiteX70" fmla="*/ 877224 w 2071008"/>
                <a:gd name="connsiteY70" fmla="*/ 2335006 h 2860850"/>
                <a:gd name="connsiteX71" fmla="*/ 873879 w 2071008"/>
                <a:gd name="connsiteY71" fmla="*/ 2311332 h 2860850"/>
                <a:gd name="connsiteX72" fmla="*/ 851199 w 2071008"/>
                <a:gd name="connsiteY72" fmla="*/ 2041923 h 2860850"/>
                <a:gd name="connsiteX73" fmla="*/ 850652 w 2071008"/>
                <a:gd name="connsiteY73" fmla="*/ 2030018 h 2860850"/>
                <a:gd name="connsiteX74" fmla="*/ 949022 w 2071008"/>
                <a:gd name="connsiteY74" fmla="*/ 2026623 h 2860850"/>
                <a:gd name="connsiteX75" fmla="*/ 1148913 w 2071008"/>
                <a:gd name="connsiteY75" fmla="*/ 2025707 h 2860850"/>
                <a:gd name="connsiteX76" fmla="*/ 1193462 w 2071008"/>
                <a:gd name="connsiteY76" fmla="*/ 2026493 h 2860850"/>
                <a:gd name="connsiteX77" fmla="*/ 1200588 w 2071008"/>
                <a:gd name="connsiteY77" fmla="*/ 2079185 h 2860850"/>
                <a:gd name="connsiteX78" fmla="*/ 1242646 w 2071008"/>
                <a:gd name="connsiteY78" fmla="*/ 2296757 h 2860850"/>
                <a:gd name="connsiteX79" fmla="*/ 1251443 w 2071008"/>
                <a:gd name="connsiteY79" fmla="*/ 2335006 h 2860850"/>
                <a:gd name="connsiteX80" fmla="*/ 482562 w 2071008"/>
                <a:gd name="connsiteY80" fmla="*/ 2036559 h 2860850"/>
                <a:gd name="connsiteX81" fmla="*/ 482562 w 2071008"/>
                <a:gd name="connsiteY81" fmla="*/ 1665255 h 2860850"/>
                <a:gd name="connsiteX82" fmla="*/ 558900 w 2071008"/>
                <a:gd name="connsiteY82" fmla="*/ 1656726 h 2860850"/>
                <a:gd name="connsiteX83" fmla="*/ 677667 w 2071008"/>
                <a:gd name="connsiteY83" fmla="*/ 1647012 h 2860850"/>
                <a:gd name="connsiteX84" fmla="*/ 773296 w 2071008"/>
                <a:gd name="connsiteY84" fmla="*/ 1641309 h 2860850"/>
                <a:gd name="connsiteX85" fmla="*/ 777605 w 2071008"/>
                <a:gd name="connsiteY85" fmla="*/ 1728318 h 2860850"/>
                <a:gd name="connsiteX86" fmla="*/ 790878 w 2071008"/>
                <a:gd name="connsiteY86" fmla="*/ 1907253 h 2860850"/>
                <a:gd name="connsiteX87" fmla="*/ 798826 w 2071008"/>
                <a:gd name="connsiteY87" fmla="*/ 1980661 h 2860850"/>
                <a:gd name="connsiteX88" fmla="*/ 778434 w 2071008"/>
                <a:gd name="connsiteY88" fmla="*/ 1982868 h 2860850"/>
                <a:gd name="connsiteX89" fmla="*/ 524742 w 2071008"/>
                <a:gd name="connsiteY89" fmla="*/ 2027021 h 2860850"/>
                <a:gd name="connsiteX90" fmla="*/ 0 w 2071008"/>
                <a:gd name="connsiteY90" fmla="*/ 2725271 h 2860850"/>
                <a:gd name="connsiteX91" fmla="*/ 485059 w 2071008"/>
                <a:gd name="connsiteY91" fmla="*/ 2316232 h 2860850"/>
                <a:gd name="connsiteX92" fmla="*/ 534964 w 2071008"/>
                <a:gd name="connsiteY92" fmla="*/ 2278241 h 2860850"/>
                <a:gd name="connsiteX93" fmla="*/ 534940 w 2071008"/>
                <a:gd name="connsiteY93" fmla="*/ 2278206 h 2860850"/>
                <a:gd name="connsiteX94" fmla="*/ 521270 w 2071008"/>
                <a:gd name="connsiteY94" fmla="*/ 2283124 h 2860850"/>
                <a:gd name="connsiteX95" fmla="*/ 237806 w 2071008"/>
                <a:gd name="connsiteY95" fmla="*/ 2420372 h 2860850"/>
                <a:gd name="connsiteX96" fmla="*/ 198968 w 2071008"/>
                <a:gd name="connsiteY96" fmla="*/ 2313326 h 2860850"/>
                <a:gd name="connsiteX97" fmla="*/ 518087 w 2071008"/>
                <a:gd name="connsiteY97" fmla="*/ 2272963 h 2860850"/>
                <a:gd name="connsiteX98" fmla="*/ 530756 w 2071008"/>
                <a:gd name="connsiteY98" fmla="*/ 2271999 h 2860850"/>
                <a:gd name="connsiteX99" fmla="*/ 497093 w 2071008"/>
                <a:gd name="connsiteY99" fmla="*/ 2222071 h 2860850"/>
                <a:gd name="connsiteX100" fmla="*/ 482562 w 2071008"/>
                <a:gd name="connsiteY100" fmla="*/ 2150096 h 2860850"/>
                <a:gd name="connsiteX101" fmla="*/ 482562 w 2071008"/>
                <a:gd name="connsiteY101" fmla="*/ 2054304 h 2860850"/>
                <a:gd name="connsiteX102" fmla="*/ 599718 w 2071008"/>
                <a:gd name="connsiteY102" fmla="*/ 2043063 h 2860850"/>
                <a:gd name="connsiteX103" fmla="*/ 746776 w 2071008"/>
                <a:gd name="connsiteY103" fmla="*/ 2033604 h 2860850"/>
                <a:gd name="connsiteX104" fmla="*/ 805680 w 2071008"/>
                <a:gd name="connsiteY104" fmla="*/ 2031571 h 2860850"/>
                <a:gd name="connsiteX105" fmla="*/ 808104 w 2071008"/>
                <a:gd name="connsiteY105" fmla="*/ 2049495 h 2860850"/>
                <a:gd name="connsiteX106" fmla="*/ 863452 w 2071008"/>
                <a:gd name="connsiteY106" fmla="*/ 2324851 h 2860850"/>
                <a:gd name="connsiteX107" fmla="*/ 865821 w 2071008"/>
                <a:gd name="connsiteY107" fmla="*/ 2335006 h 2860850"/>
                <a:gd name="connsiteX108" fmla="*/ 667472 w 2071008"/>
                <a:gd name="connsiteY108" fmla="*/ 2335006 h 2860850"/>
                <a:gd name="connsiteX109" fmla="*/ 595497 w 2071008"/>
                <a:gd name="connsiteY109" fmla="*/ 2320475 h 2860850"/>
                <a:gd name="connsiteX110" fmla="*/ 537814 w 2071008"/>
                <a:gd name="connsiteY110" fmla="*/ 2281584 h 2860850"/>
                <a:gd name="connsiteX111" fmla="*/ 501226 w 2071008"/>
                <a:gd name="connsiteY111" fmla="*/ 2329639 h 2860850"/>
                <a:gd name="connsiteX112" fmla="*/ 179093 w 2071008"/>
                <a:gd name="connsiteY112" fmla="*/ 2860850 h 2860850"/>
                <a:gd name="connsiteX113" fmla="*/ 0 w 2071008"/>
                <a:gd name="connsiteY113" fmla="*/ 2725271 h 286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2071008" h="2860850">
                  <a:moveTo>
                    <a:pt x="1235817" y="1561047"/>
                  </a:moveTo>
                  <a:lnTo>
                    <a:pt x="1237105" y="1505335"/>
                  </a:lnTo>
                  <a:cubicBezTo>
                    <a:pt x="1240489" y="1400381"/>
                    <a:pt x="1246504" y="1305195"/>
                    <a:pt x="1254811" y="1228389"/>
                  </a:cubicBezTo>
                  <a:lnTo>
                    <a:pt x="1255175" y="1225569"/>
                  </a:lnTo>
                  <a:lnTo>
                    <a:pt x="1407089" y="1225569"/>
                  </a:lnTo>
                  <a:cubicBezTo>
                    <a:pt x="1432620" y="1225569"/>
                    <a:pt x="1456942" y="1230743"/>
                    <a:pt x="1479064" y="1240100"/>
                  </a:cubicBezTo>
                  <a:lnTo>
                    <a:pt x="1529434" y="1274060"/>
                  </a:lnTo>
                  <a:lnTo>
                    <a:pt x="1581091" y="1187861"/>
                  </a:lnTo>
                  <a:cubicBezTo>
                    <a:pt x="1701581" y="944801"/>
                    <a:pt x="1689797" y="642844"/>
                    <a:pt x="1622889" y="454828"/>
                  </a:cubicBezTo>
                  <a:cubicBezTo>
                    <a:pt x="1682845" y="517898"/>
                    <a:pt x="1684259" y="579073"/>
                    <a:pt x="1743948" y="447952"/>
                  </a:cubicBezTo>
                  <a:cubicBezTo>
                    <a:pt x="1761756" y="768350"/>
                    <a:pt x="1742297" y="959383"/>
                    <a:pt x="1698055" y="1085716"/>
                  </a:cubicBezTo>
                  <a:lnTo>
                    <a:pt x="1693730" y="1096373"/>
                  </a:lnTo>
                  <a:lnTo>
                    <a:pt x="1701871" y="1084535"/>
                  </a:lnTo>
                  <a:cubicBezTo>
                    <a:pt x="1917189" y="739999"/>
                    <a:pt x="1951701" y="291790"/>
                    <a:pt x="1885844" y="0"/>
                  </a:cubicBezTo>
                  <a:cubicBezTo>
                    <a:pt x="1965381" y="106786"/>
                    <a:pt x="1956333" y="199978"/>
                    <a:pt x="2071008" y="11711"/>
                  </a:cubicBezTo>
                  <a:cubicBezTo>
                    <a:pt x="2015725" y="869193"/>
                    <a:pt x="1859576" y="1103934"/>
                    <a:pt x="1640769" y="1254643"/>
                  </a:cubicBezTo>
                  <a:lnTo>
                    <a:pt x="1556488" y="1307387"/>
                  </a:lnTo>
                  <a:lnTo>
                    <a:pt x="1577468" y="1338504"/>
                  </a:lnTo>
                  <a:cubicBezTo>
                    <a:pt x="1586825" y="1360626"/>
                    <a:pt x="1591999" y="1384948"/>
                    <a:pt x="1591999" y="1410479"/>
                  </a:cubicBezTo>
                  <a:lnTo>
                    <a:pt x="1591999" y="1551454"/>
                  </a:lnTo>
                  <a:lnTo>
                    <a:pt x="1551282" y="1552243"/>
                  </a:lnTo>
                  <a:cubicBezTo>
                    <a:pt x="1477272" y="1553799"/>
                    <a:pt x="1409760" y="1555475"/>
                    <a:pt x="1347854" y="1557309"/>
                  </a:cubicBezTo>
                  <a:close/>
                  <a:moveTo>
                    <a:pt x="1238322" y="1952457"/>
                  </a:moveTo>
                  <a:lnTo>
                    <a:pt x="1233946" y="1725712"/>
                  </a:lnTo>
                  <a:lnTo>
                    <a:pt x="1234486" y="1634208"/>
                  </a:lnTo>
                  <a:lnTo>
                    <a:pt x="1274461" y="1634913"/>
                  </a:lnTo>
                  <a:cubicBezTo>
                    <a:pt x="1391776" y="1637889"/>
                    <a:pt x="1498697" y="1644064"/>
                    <a:pt x="1583950" y="1652993"/>
                  </a:cubicBezTo>
                  <a:lnTo>
                    <a:pt x="1591999" y="1654013"/>
                  </a:lnTo>
                  <a:lnTo>
                    <a:pt x="1591999" y="1943363"/>
                  </a:lnTo>
                  <a:lnTo>
                    <a:pt x="1521591" y="1944727"/>
                  </a:lnTo>
                  <a:cubicBezTo>
                    <a:pt x="1447581" y="1946283"/>
                    <a:pt x="1380070" y="1947959"/>
                    <a:pt x="1318164" y="1949793"/>
                  </a:cubicBezTo>
                  <a:close/>
                  <a:moveTo>
                    <a:pt x="842108" y="1586705"/>
                  </a:moveTo>
                  <a:lnTo>
                    <a:pt x="842127" y="1583534"/>
                  </a:lnTo>
                  <a:cubicBezTo>
                    <a:pt x="843453" y="1491444"/>
                    <a:pt x="846686" y="1404144"/>
                    <a:pt x="851628" y="1326616"/>
                  </a:cubicBezTo>
                  <a:lnTo>
                    <a:pt x="859716" y="1225569"/>
                  </a:lnTo>
                  <a:lnTo>
                    <a:pt x="1152477" y="1225569"/>
                  </a:lnTo>
                  <a:lnTo>
                    <a:pt x="1153964" y="1299635"/>
                  </a:lnTo>
                  <a:cubicBezTo>
                    <a:pt x="1155782" y="1382117"/>
                    <a:pt x="1157764" y="1456278"/>
                    <a:pt x="1159967" y="1523448"/>
                  </a:cubicBezTo>
                  <a:lnTo>
                    <a:pt x="1161499" y="1564159"/>
                  </a:lnTo>
                  <a:lnTo>
                    <a:pt x="1128020" y="1565578"/>
                  </a:lnTo>
                  <a:cubicBezTo>
                    <a:pt x="1030939" y="1570224"/>
                    <a:pt x="951527" y="1575702"/>
                    <a:pt x="882650" y="1582316"/>
                  </a:cubicBezTo>
                  <a:close/>
                  <a:moveTo>
                    <a:pt x="1265759" y="2335006"/>
                  </a:moveTo>
                  <a:lnTo>
                    <a:pt x="1253284" y="2210579"/>
                  </a:lnTo>
                  <a:cubicBezTo>
                    <a:pt x="1249512" y="2165469"/>
                    <a:pt x="1246319" y="2118940"/>
                    <a:pt x="1243682" y="2071614"/>
                  </a:cubicBezTo>
                  <a:lnTo>
                    <a:pt x="1241648" y="2027342"/>
                  </a:lnTo>
                  <a:lnTo>
                    <a:pt x="1244770" y="2027397"/>
                  </a:lnTo>
                  <a:cubicBezTo>
                    <a:pt x="1362086" y="2030373"/>
                    <a:pt x="1469007" y="2036548"/>
                    <a:pt x="1554260" y="2045477"/>
                  </a:cubicBezTo>
                  <a:lnTo>
                    <a:pt x="1591999" y="2050257"/>
                  </a:lnTo>
                  <a:lnTo>
                    <a:pt x="1591999" y="2150096"/>
                  </a:lnTo>
                  <a:cubicBezTo>
                    <a:pt x="1591999" y="2252219"/>
                    <a:pt x="1509212" y="2335006"/>
                    <a:pt x="1407089" y="2335006"/>
                  </a:cubicBezTo>
                  <a:close/>
                  <a:moveTo>
                    <a:pt x="848137" y="1975321"/>
                  </a:moveTo>
                  <a:lnTo>
                    <a:pt x="845923" y="1927130"/>
                  </a:lnTo>
                  <a:cubicBezTo>
                    <a:pt x="843099" y="1850007"/>
                    <a:pt x="841645" y="1772120"/>
                    <a:pt x="841462" y="1696021"/>
                  </a:cubicBezTo>
                  <a:lnTo>
                    <a:pt x="841800" y="1638865"/>
                  </a:lnTo>
                  <a:lnTo>
                    <a:pt x="978712" y="1634139"/>
                  </a:lnTo>
                  <a:lnTo>
                    <a:pt x="1164098" y="1633290"/>
                  </a:lnTo>
                  <a:lnTo>
                    <a:pt x="1164684" y="1648866"/>
                  </a:lnTo>
                  <a:cubicBezTo>
                    <a:pt x="1169728" y="1765751"/>
                    <a:pt x="1175804" y="1858228"/>
                    <a:pt x="1183363" y="1936945"/>
                  </a:cubicBezTo>
                  <a:lnTo>
                    <a:pt x="1185250" y="1954375"/>
                  </a:lnTo>
                  <a:lnTo>
                    <a:pt x="1098329" y="1958062"/>
                  </a:lnTo>
                  <a:cubicBezTo>
                    <a:pt x="1001248" y="1962707"/>
                    <a:pt x="921836" y="1968185"/>
                    <a:pt x="852959" y="1974799"/>
                  </a:cubicBezTo>
                  <a:close/>
                  <a:moveTo>
                    <a:pt x="482562" y="1650862"/>
                  </a:moveTo>
                  <a:lnTo>
                    <a:pt x="482562" y="1410479"/>
                  </a:lnTo>
                  <a:cubicBezTo>
                    <a:pt x="482562" y="1308356"/>
                    <a:pt x="565349" y="1225569"/>
                    <a:pt x="667472" y="1225569"/>
                  </a:cubicBezTo>
                  <a:lnTo>
                    <a:pt x="760590" y="1225569"/>
                  </a:lnTo>
                  <a:lnTo>
                    <a:pt x="761480" y="1269944"/>
                  </a:lnTo>
                  <a:cubicBezTo>
                    <a:pt x="763298" y="1352426"/>
                    <a:pt x="765281" y="1426587"/>
                    <a:pt x="767484" y="1493758"/>
                  </a:cubicBezTo>
                  <a:lnTo>
                    <a:pt x="771304" y="1595363"/>
                  </a:lnTo>
                  <a:lnTo>
                    <a:pt x="740408" y="1599541"/>
                  </a:lnTo>
                  <a:cubicBezTo>
                    <a:pt x="664455" y="1610897"/>
                    <a:pt x="597568" y="1624678"/>
                    <a:pt x="522836" y="1641599"/>
                  </a:cubicBezTo>
                  <a:close/>
                  <a:moveTo>
                    <a:pt x="877224" y="2335006"/>
                  </a:moveTo>
                  <a:lnTo>
                    <a:pt x="873879" y="2311332"/>
                  </a:lnTo>
                  <a:cubicBezTo>
                    <a:pt x="863968" y="2228040"/>
                    <a:pt x="856474" y="2136575"/>
                    <a:pt x="851199" y="2041923"/>
                  </a:cubicBezTo>
                  <a:lnTo>
                    <a:pt x="850652" y="2030018"/>
                  </a:lnTo>
                  <a:lnTo>
                    <a:pt x="949022" y="2026623"/>
                  </a:lnTo>
                  <a:cubicBezTo>
                    <a:pt x="1016614" y="2025329"/>
                    <a:pt x="1083815" y="2025046"/>
                    <a:pt x="1148913" y="2025707"/>
                  </a:cubicBezTo>
                  <a:lnTo>
                    <a:pt x="1193462" y="2026493"/>
                  </a:lnTo>
                  <a:lnTo>
                    <a:pt x="1200588" y="2079185"/>
                  </a:lnTo>
                  <a:cubicBezTo>
                    <a:pt x="1211944" y="2155138"/>
                    <a:pt x="1225725" y="2222026"/>
                    <a:pt x="1242646" y="2296757"/>
                  </a:cubicBezTo>
                  <a:lnTo>
                    <a:pt x="1251443" y="2335006"/>
                  </a:lnTo>
                  <a:close/>
                  <a:moveTo>
                    <a:pt x="482562" y="2036559"/>
                  </a:moveTo>
                  <a:lnTo>
                    <a:pt x="482562" y="1665255"/>
                  </a:lnTo>
                  <a:lnTo>
                    <a:pt x="558900" y="1656726"/>
                  </a:lnTo>
                  <a:cubicBezTo>
                    <a:pt x="597362" y="1653043"/>
                    <a:pt x="637090" y="1649810"/>
                    <a:pt x="677667" y="1647012"/>
                  </a:cubicBezTo>
                  <a:lnTo>
                    <a:pt x="773296" y="1641309"/>
                  </a:lnTo>
                  <a:lnTo>
                    <a:pt x="777605" y="1728318"/>
                  </a:lnTo>
                  <a:cubicBezTo>
                    <a:pt x="781460" y="1796183"/>
                    <a:pt x="785839" y="1854776"/>
                    <a:pt x="790878" y="1907253"/>
                  </a:cubicBezTo>
                  <a:lnTo>
                    <a:pt x="798826" y="1980661"/>
                  </a:lnTo>
                  <a:lnTo>
                    <a:pt x="778434" y="1982868"/>
                  </a:lnTo>
                  <a:cubicBezTo>
                    <a:pt x="684133" y="1994329"/>
                    <a:pt x="607983" y="2008692"/>
                    <a:pt x="524742" y="2027021"/>
                  </a:cubicBezTo>
                  <a:close/>
                  <a:moveTo>
                    <a:pt x="0" y="2725271"/>
                  </a:moveTo>
                  <a:cubicBezTo>
                    <a:pt x="282220" y="2392753"/>
                    <a:pt x="350158" y="2408985"/>
                    <a:pt x="485059" y="2316232"/>
                  </a:cubicBezTo>
                  <a:lnTo>
                    <a:pt x="534964" y="2278241"/>
                  </a:lnTo>
                  <a:lnTo>
                    <a:pt x="534940" y="2278206"/>
                  </a:lnTo>
                  <a:lnTo>
                    <a:pt x="521270" y="2283124"/>
                  </a:lnTo>
                  <a:cubicBezTo>
                    <a:pt x="429942" y="2312957"/>
                    <a:pt x="302927" y="2338981"/>
                    <a:pt x="237806" y="2420372"/>
                  </a:cubicBezTo>
                  <a:cubicBezTo>
                    <a:pt x="261462" y="2384072"/>
                    <a:pt x="253870" y="2321850"/>
                    <a:pt x="198968" y="2313326"/>
                  </a:cubicBezTo>
                  <a:cubicBezTo>
                    <a:pt x="410691" y="2249621"/>
                    <a:pt x="435125" y="2275251"/>
                    <a:pt x="518087" y="2272963"/>
                  </a:cubicBezTo>
                  <a:lnTo>
                    <a:pt x="530756" y="2271999"/>
                  </a:lnTo>
                  <a:lnTo>
                    <a:pt x="497093" y="2222071"/>
                  </a:lnTo>
                  <a:cubicBezTo>
                    <a:pt x="487736" y="2199949"/>
                    <a:pt x="482562" y="2175626"/>
                    <a:pt x="482562" y="2150096"/>
                  </a:cubicBezTo>
                  <a:lnTo>
                    <a:pt x="482562" y="2054304"/>
                  </a:lnTo>
                  <a:lnTo>
                    <a:pt x="599718" y="2043063"/>
                  </a:lnTo>
                  <a:cubicBezTo>
                    <a:pt x="647516" y="2039285"/>
                    <a:pt x="696775" y="2036141"/>
                    <a:pt x="746776" y="2033604"/>
                  </a:cubicBezTo>
                  <a:lnTo>
                    <a:pt x="805680" y="2031571"/>
                  </a:lnTo>
                  <a:lnTo>
                    <a:pt x="808104" y="2049495"/>
                  </a:lnTo>
                  <a:cubicBezTo>
                    <a:pt x="822299" y="2144436"/>
                    <a:pt x="840283" y="2225213"/>
                    <a:pt x="863452" y="2324851"/>
                  </a:cubicBezTo>
                  <a:lnTo>
                    <a:pt x="865821" y="2335006"/>
                  </a:lnTo>
                  <a:lnTo>
                    <a:pt x="667472" y="2335006"/>
                  </a:lnTo>
                  <a:cubicBezTo>
                    <a:pt x="641941" y="2335006"/>
                    <a:pt x="617619" y="2329831"/>
                    <a:pt x="595497" y="2320475"/>
                  </a:cubicBezTo>
                  <a:lnTo>
                    <a:pt x="537814" y="2281584"/>
                  </a:lnTo>
                  <a:lnTo>
                    <a:pt x="501226" y="2329639"/>
                  </a:lnTo>
                  <a:cubicBezTo>
                    <a:pt x="382014" y="2476970"/>
                    <a:pt x="199629" y="2656264"/>
                    <a:pt x="179093" y="2860850"/>
                  </a:cubicBezTo>
                  <a:cubicBezTo>
                    <a:pt x="179333" y="2775384"/>
                    <a:pt x="100037" y="2680509"/>
                    <a:pt x="0" y="2725271"/>
                  </a:cubicBezTo>
                  <a:close/>
                </a:path>
              </a:pathLst>
            </a:custGeom>
            <a:gradFill>
              <a:gsLst>
                <a:gs pos="0">
                  <a:srgbClr val="A1D4FF"/>
                </a:gs>
                <a:gs pos="59000">
                  <a:srgbClr val="078AFE"/>
                </a:gs>
                <a:gs pos="100000">
                  <a:srgbClr val="14142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 55"/>
            <p:cNvSpPr/>
            <p:nvPr/>
          </p:nvSpPr>
          <p:spPr>
            <a:xfrm rot="8126250">
              <a:off x="9212402" y="3353367"/>
              <a:ext cx="1466772" cy="2026170"/>
            </a:xfrm>
            <a:custGeom>
              <a:avLst/>
              <a:gdLst>
                <a:gd name="connsiteX0" fmla="*/ 1235817 w 2071008"/>
                <a:gd name="connsiteY0" fmla="*/ 1561047 h 2860850"/>
                <a:gd name="connsiteX1" fmla="*/ 1237105 w 2071008"/>
                <a:gd name="connsiteY1" fmla="*/ 1505335 h 2860850"/>
                <a:gd name="connsiteX2" fmla="*/ 1254811 w 2071008"/>
                <a:gd name="connsiteY2" fmla="*/ 1228389 h 2860850"/>
                <a:gd name="connsiteX3" fmla="*/ 1255175 w 2071008"/>
                <a:gd name="connsiteY3" fmla="*/ 1225569 h 2860850"/>
                <a:gd name="connsiteX4" fmla="*/ 1407089 w 2071008"/>
                <a:gd name="connsiteY4" fmla="*/ 1225569 h 2860850"/>
                <a:gd name="connsiteX5" fmla="*/ 1479064 w 2071008"/>
                <a:gd name="connsiteY5" fmla="*/ 1240100 h 2860850"/>
                <a:gd name="connsiteX6" fmla="*/ 1529434 w 2071008"/>
                <a:gd name="connsiteY6" fmla="*/ 1274060 h 2860850"/>
                <a:gd name="connsiteX7" fmla="*/ 1581091 w 2071008"/>
                <a:gd name="connsiteY7" fmla="*/ 1187861 h 2860850"/>
                <a:gd name="connsiteX8" fmla="*/ 1622889 w 2071008"/>
                <a:gd name="connsiteY8" fmla="*/ 454828 h 2860850"/>
                <a:gd name="connsiteX9" fmla="*/ 1743948 w 2071008"/>
                <a:gd name="connsiteY9" fmla="*/ 447952 h 2860850"/>
                <a:gd name="connsiteX10" fmla="*/ 1698055 w 2071008"/>
                <a:gd name="connsiteY10" fmla="*/ 1085716 h 2860850"/>
                <a:gd name="connsiteX11" fmla="*/ 1693730 w 2071008"/>
                <a:gd name="connsiteY11" fmla="*/ 1096373 h 2860850"/>
                <a:gd name="connsiteX12" fmla="*/ 1701871 w 2071008"/>
                <a:gd name="connsiteY12" fmla="*/ 1084535 h 2860850"/>
                <a:gd name="connsiteX13" fmla="*/ 1885844 w 2071008"/>
                <a:gd name="connsiteY13" fmla="*/ 0 h 2860850"/>
                <a:gd name="connsiteX14" fmla="*/ 2071008 w 2071008"/>
                <a:gd name="connsiteY14" fmla="*/ 11711 h 2860850"/>
                <a:gd name="connsiteX15" fmla="*/ 1640769 w 2071008"/>
                <a:gd name="connsiteY15" fmla="*/ 1254643 h 2860850"/>
                <a:gd name="connsiteX16" fmla="*/ 1556488 w 2071008"/>
                <a:gd name="connsiteY16" fmla="*/ 1307387 h 2860850"/>
                <a:gd name="connsiteX17" fmla="*/ 1577468 w 2071008"/>
                <a:gd name="connsiteY17" fmla="*/ 1338504 h 2860850"/>
                <a:gd name="connsiteX18" fmla="*/ 1591999 w 2071008"/>
                <a:gd name="connsiteY18" fmla="*/ 1410479 h 2860850"/>
                <a:gd name="connsiteX19" fmla="*/ 1591999 w 2071008"/>
                <a:gd name="connsiteY19" fmla="*/ 1551454 h 2860850"/>
                <a:gd name="connsiteX20" fmla="*/ 1551282 w 2071008"/>
                <a:gd name="connsiteY20" fmla="*/ 1552243 h 2860850"/>
                <a:gd name="connsiteX21" fmla="*/ 1347854 w 2071008"/>
                <a:gd name="connsiteY21" fmla="*/ 1557309 h 2860850"/>
                <a:gd name="connsiteX22" fmla="*/ 1238322 w 2071008"/>
                <a:gd name="connsiteY22" fmla="*/ 1952457 h 2860850"/>
                <a:gd name="connsiteX23" fmla="*/ 1233946 w 2071008"/>
                <a:gd name="connsiteY23" fmla="*/ 1725712 h 2860850"/>
                <a:gd name="connsiteX24" fmla="*/ 1234486 w 2071008"/>
                <a:gd name="connsiteY24" fmla="*/ 1634208 h 2860850"/>
                <a:gd name="connsiteX25" fmla="*/ 1274461 w 2071008"/>
                <a:gd name="connsiteY25" fmla="*/ 1634913 h 2860850"/>
                <a:gd name="connsiteX26" fmla="*/ 1583950 w 2071008"/>
                <a:gd name="connsiteY26" fmla="*/ 1652993 h 2860850"/>
                <a:gd name="connsiteX27" fmla="*/ 1591999 w 2071008"/>
                <a:gd name="connsiteY27" fmla="*/ 1654013 h 2860850"/>
                <a:gd name="connsiteX28" fmla="*/ 1591999 w 2071008"/>
                <a:gd name="connsiteY28" fmla="*/ 1943363 h 2860850"/>
                <a:gd name="connsiteX29" fmla="*/ 1521591 w 2071008"/>
                <a:gd name="connsiteY29" fmla="*/ 1944727 h 2860850"/>
                <a:gd name="connsiteX30" fmla="*/ 1318164 w 2071008"/>
                <a:gd name="connsiteY30" fmla="*/ 1949793 h 2860850"/>
                <a:gd name="connsiteX31" fmla="*/ 842108 w 2071008"/>
                <a:gd name="connsiteY31" fmla="*/ 1586705 h 2860850"/>
                <a:gd name="connsiteX32" fmla="*/ 842127 w 2071008"/>
                <a:gd name="connsiteY32" fmla="*/ 1583534 h 2860850"/>
                <a:gd name="connsiteX33" fmla="*/ 851628 w 2071008"/>
                <a:gd name="connsiteY33" fmla="*/ 1326616 h 2860850"/>
                <a:gd name="connsiteX34" fmla="*/ 859716 w 2071008"/>
                <a:gd name="connsiteY34" fmla="*/ 1225569 h 2860850"/>
                <a:gd name="connsiteX35" fmla="*/ 1152477 w 2071008"/>
                <a:gd name="connsiteY35" fmla="*/ 1225569 h 2860850"/>
                <a:gd name="connsiteX36" fmla="*/ 1153964 w 2071008"/>
                <a:gd name="connsiteY36" fmla="*/ 1299635 h 2860850"/>
                <a:gd name="connsiteX37" fmla="*/ 1159967 w 2071008"/>
                <a:gd name="connsiteY37" fmla="*/ 1523448 h 2860850"/>
                <a:gd name="connsiteX38" fmla="*/ 1161499 w 2071008"/>
                <a:gd name="connsiteY38" fmla="*/ 1564159 h 2860850"/>
                <a:gd name="connsiteX39" fmla="*/ 1128020 w 2071008"/>
                <a:gd name="connsiteY39" fmla="*/ 1565578 h 2860850"/>
                <a:gd name="connsiteX40" fmla="*/ 882650 w 2071008"/>
                <a:gd name="connsiteY40" fmla="*/ 1582316 h 2860850"/>
                <a:gd name="connsiteX41" fmla="*/ 1265759 w 2071008"/>
                <a:gd name="connsiteY41" fmla="*/ 2335006 h 2860850"/>
                <a:gd name="connsiteX42" fmla="*/ 1253284 w 2071008"/>
                <a:gd name="connsiteY42" fmla="*/ 2210579 h 2860850"/>
                <a:gd name="connsiteX43" fmla="*/ 1243682 w 2071008"/>
                <a:gd name="connsiteY43" fmla="*/ 2071614 h 2860850"/>
                <a:gd name="connsiteX44" fmla="*/ 1241648 w 2071008"/>
                <a:gd name="connsiteY44" fmla="*/ 2027342 h 2860850"/>
                <a:gd name="connsiteX45" fmla="*/ 1244770 w 2071008"/>
                <a:gd name="connsiteY45" fmla="*/ 2027397 h 2860850"/>
                <a:gd name="connsiteX46" fmla="*/ 1554260 w 2071008"/>
                <a:gd name="connsiteY46" fmla="*/ 2045477 h 2860850"/>
                <a:gd name="connsiteX47" fmla="*/ 1591999 w 2071008"/>
                <a:gd name="connsiteY47" fmla="*/ 2050257 h 2860850"/>
                <a:gd name="connsiteX48" fmla="*/ 1591999 w 2071008"/>
                <a:gd name="connsiteY48" fmla="*/ 2150096 h 2860850"/>
                <a:gd name="connsiteX49" fmla="*/ 1407089 w 2071008"/>
                <a:gd name="connsiteY49" fmla="*/ 2335006 h 2860850"/>
                <a:gd name="connsiteX50" fmla="*/ 848137 w 2071008"/>
                <a:gd name="connsiteY50" fmla="*/ 1975321 h 2860850"/>
                <a:gd name="connsiteX51" fmla="*/ 845923 w 2071008"/>
                <a:gd name="connsiteY51" fmla="*/ 1927130 h 2860850"/>
                <a:gd name="connsiteX52" fmla="*/ 841462 w 2071008"/>
                <a:gd name="connsiteY52" fmla="*/ 1696021 h 2860850"/>
                <a:gd name="connsiteX53" fmla="*/ 841800 w 2071008"/>
                <a:gd name="connsiteY53" fmla="*/ 1638865 h 2860850"/>
                <a:gd name="connsiteX54" fmla="*/ 978712 w 2071008"/>
                <a:gd name="connsiteY54" fmla="*/ 1634139 h 2860850"/>
                <a:gd name="connsiteX55" fmla="*/ 1164098 w 2071008"/>
                <a:gd name="connsiteY55" fmla="*/ 1633290 h 2860850"/>
                <a:gd name="connsiteX56" fmla="*/ 1164684 w 2071008"/>
                <a:gd name="connsiteY56" fmla="*/ 1648866 h 2860850"/>
                <a:gd name="connsiteX57" fmla="*/ 1183363 w 2071008"/>
                <a:gd name="connsiteY57" fmla="*/ 1936945 h 2860850"/>
                <a:gd name="connsiteX58" fmla="*/ 1185250 w 2071008"/>
                <a:gd name="connsiteY58" fmla="*/ 1954375 h 2860850"/>
                <a:gd name="connsiteX59" fmla="*/ 1098329 w 2071008"/>
                <a:gd name="connsiteY59" fmla="*/ 1958062 h 2860850"/>
                <a:gd name="connsiteX60" fmla="*/ 852959 w 2071008"/>
                <a:gd name="connsiteY60" fmla="*/ 1974799 h 2860850"/>
                <a:gd name="connsiteX61" fmla="*/ 482562 w 2071008"/>
                <a:gd name="connsiteY61" fmla="*/ 1650862 h 2860850"/>
                <a:gd name="connsiteX62" fmla="*/ 482562 w 2071008"/>
                <a:gd name="connsiteY62" fmla="*/ 1410479 h 2860850"/>
                <a:gd name="connsiteX63" fmla="*/ 667472 w 2071008"/>
                <a:gd name="connsiteY63" fmla="*/ 1225569 h 2860850"/>
                <a:gd name="connsiteX64" fmla="*/ 760590 w 2071008"/>
                <a:gd name="connsiteY64" fmla="*/ 1225569 h 2860850"/>
                <a:gd name="connsiteX65" fmla="*/ 761480 w 2071008"/>
                <a:gd name="connsiteY65" fmla="*/ 1269944 h 2860850"/>
                <a:gd name="connsiteX66" fmla="*/ 767484 w 2071008"/>
                <a:gd name="connsiteY66" fmla="*/ 1493758 h 2860850"/>
                <a:gd name="connsiteX67" fmla="*/ 771304 w 2071008"/>
                <a:gd name="connsiteY67" fmla="*/ 1595363 h 2860850"/>
                <a:gd name="connsiteX68" fmla="*/ 740408 w 2071008"/>
                <a:gd name="connsiteY68" fmla="*/ 1599541 h 2860850"/>
                <a:gd name="connsiteX69" fmla="*/ 522836 w 2071008"/>
                <a:gd name="connsiteY69" fmla="*/ 1641599 h 2860850"/>
                <a:gd name="connsiteX70" fmla="*/ 877224 w 2071008"/>
                <a:gd name="connsiteY70" fmla="*/ 2335006 h 2860850"/>
                <a:gd name="connsiteX71" fmla="*/ 873879 w 2071008"/>
                <a:gd name="connsiteY71" fmla="*/ 2311332 h 2860850"/>
                <a:gd name="connsiteX72" fmla="*/ 851199 w 2071008"/>
                <a:gd name="connsiteY72" fmla="*/ 2041923 h 2860850"/>
                <a:gd name="connsiteX73" fmla="*/ 850652 w 2071008"/>
                <a:gd name="connsiteY73" fmla="*/ 2030018 h 2860850"/>
                <a:gd name="connsiteX74" fmla="*/ 949022 w 2071008"/>
                <a:gd name="connsiteY74" fmla="*/ 2026623 h 2860850"/>
                <a:gd name="connsiteX75" fmla="*/ 1148913 w 2071008"/>
                <a:gd name="connsiteY75" fmla="*/ 2025707 h 2860850"/>
                <a:gd name="connsiteX76" fmla="*/ 1193462 w 2071008"/>
                <a:gd name="connsiteY76" fmla="*/ 2026493 h 2860850"/>
                <a:gd name="connsiteX77" fmla="*/ 1200588 w 2071008"/>
                <a:gd name="connsiteY77" fmla="*/ 2079185 h 2860850"/>
                <a:gd name="connsiteX78" fmla="*/ 1242646 w 2071008"/>
                <a:gd name="connsiteY78" fmla="*/ 2296757 h 2860850"/>
                <a:gd name="connsiteX79" fmla="*/ 1251443 w 2071008"/>
                <a:gd name="connsiteY79" fmla="*/ 2335006 h 2860850"/>
                <a:gd name="connsiteX80" fmla="*/ 482562 w 2071008"/>
                <a:gd name="connsiteY80" fmla="*/ 2036559 h 2860850"/>
                <a:gd name="connsiteX81" fmla="*/ 482562 w 2071008"/>
                <a:gd name="connsiteY81" fmla="*/ 1665255 h 2860850"/>
                <a:gd name="connsiteX82" fmla="*/ 558900 w 2071008"/>
                <a:gd name="connsiteY82" fmla="*/ 1656726 h 2860850"/>
                <a:gd name="connsiteX83" fmla="*/ 677667 w 2071008"/>
                <a:gd name="connsiteY83" fmla="*/ 1647012 h 2860850"/>
                <a:gd name="connsiteX84" fmla="*/ 773296 w 2071008"/>
                <a:gd name="connsiteY84" fmla="*/ 1641309 h 2860850"/>
                <a:gd name="connsiteX85" fmla="*/ 777605 w 2071008"/>
                <a:gd name="connsiteY85" fmla="*/ 1728318 h 2860850"/>
                <a:gd name="connsiteX86" fmla="*/ 790878 w 2071008"/>
                <a:gd name="connsiteY86" fmla="*/ 1907253 h 2860850"/>
                <a:gd name="connsiteX87" fmla="*/ 798826 w 2071008"/>
                <a:gd name="connsiteY87" fmla="*/ 1980661 h 2860850"/>
                <a:gd name="connsiteX88" fmla="*/ 778434 w 2071008"/>
                <a:gd name="connsiteY88" fmla="*/ 1982868 h 2860850"/>
                <a:gd name="connsiteX89" fmla="*/ 524742 w 2071008"/>
                <a:gd name="connsiteY89" fmla="*/ 2027021 h 2860850"/>
                <a:gd name="connsiteX90" fmla="*/ 0 w 2071008"/>
                <a:gd name="connsiteY90" fmla="*/ 2725271 h 2860850"/>
                <a:gd name="connsiteX91" fmla="*/ 485059 w 2071008"/>
                <a:gd name="connsiteY91" fmla="*/ 2316232 h 2860850"/>
                <a:gd name="connsiteX92" fmla="*/ 534964 w 2071008"/>
                <a:gd name="connsiteY92" fmla="*/ 2278241 h 2860850"/>
                <a:gd name="connsiteX93" fmla="*/ 534940 w 2071008"/>
                <a:gd name="connsiteY93" fmla="*/ 2278206 h 2860850"/>
                <a:gd name="connsiteX94" fmla="*/ 521270 w 2071008"/>
                <a:gd name="connsiteY94" fmla="*/ 2283124 h 2860850"/>
                <a:gd name="connsiteX95" fmla="*/ 237806 w 2071008"/>
                <a:gd name="connsiteY95" fmla="*/ 2420372 h 2860850"/>
                <a:gd name="connsiteX96" fmla="*/ 198968 w 2071008"/>
                <a:gd name="connsiteY96" fmla="*/ 2313326 h 2860850"/>
                <a:gd name="connsiteX97" fmla="*/ 518087 w 2071008"/>
                <a:gd name="connsiteY97" fmla="*/ 2272963 h 2860850"/>
                <a:gd name="connsiteX98" fmla="*/ 530756 w 2071008"/>
                <a:gd name="connsiteY98" fmla="*/ 2271999 h 2860850"/>
                <a:gd name="connsiteX99" fmla="*/ 497093 w 2071008"/>
                <a:gd name="connsiteY99" fmla="*/ 2222071 h 2860850"/>
                <a:gd name="connsiteX100" fmla="*/ 482562 w 2071008"/>
                <a:gd name="connsiteY100" fmla="*/ 2150096 h 2860850"/>
                <a:gd name="connsiteX101" fmla="*/ 482562 w 2071008"/>
                <a:gd name="connsiteY101" fmla="*/ 2054304 h 2860850"/>
                <a:gd name="connsiteX102" fmla="*/ 599718 w 2071008"/>
                <a:gd name="connsiteY102" fmla="*/ 2043063 h 2860850"/>
                <a:gd name="connsiteX103" fmla="*/ 746776 w 2071008"/>
                <a:gd name="connsiteY103" fmla="*/ 2033604 h 2860850"/>
                <a:gd name="connsiteX104" fmla="*/ 805680 w 2071008"/>
                <a:gd name="connsiteY104" fmla="*/ 2031571 h 2860850"/>
                <a:gd name="connsiteX105" fmla="*/ 808104 w 2071008"/>
                <a:gd name="connsiteY105" fmla="*/ 2049495 h 2860850"/>
                <a:gd name="connsiteX106" fmla="*/ 863452 w 2071008"/>
                <a:gd name="connsiteY106" fmla="*/ 2324851 h 2860850"/>
                <a:gd name="connsiteX107" fmla="*/ 865821 w 2071008"/>
                <a:gd name="connsiteY107" fmla="*/ 2335006 h 2860850"/>
                <a:gd name="connsiteX108" fmla="*/ 667472 w 2071008"/>
                <a:gd name="connsiteY108" fmla="*/ 2335006 h 2860850"/>
                <a:gd name="connsiteX109" fmla="*/ 595497 w 2071008"/>
                <a:gd name="connsiteY109" fmla="*/ 2320475 h 2860850"/>
                <a:gd name="connsiteX110" fmla="*/ 537814 w 2071008"/>
                <a:gd name="connsiteY110" fmla="*/ 2281584 h 2860850"/>
                <a:gd name="connsiteX111" fmla="*/ 501226 w 2071008"/>
                <a:gd name="connsiteY111" fmla="*/ 2329639 h 2860850"/>
                <a:gd name="connsiteX112" fmla="*/ 179093 w 2071008"/>
                <a:gd name="connsiteY112" fmla="*/ 2860850 h 2860850"/>
                <a:gd name="connsiteX113" fmla="*/ 0 w 2071008"/>
                <a:gd name="connsiteY113" fmla="*/ 2725271 h 286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2071008" h="2860850">
                  <a:moveTo>
                    <a:pt x="1235817" y="1561047"/>
                  </a:moveTo>
                  <a:lnTo>
                    <a:pt x="1237105" y="1505335"/>
                  </a:lnTo>
                  <a:cubicBezTo>
                    <a:pt x="1240489" y="1400381"/>
                    <a:pt x="1246504" y="1305195"/>
                    <a:pt x="1254811" y="1228389"/>
                  </a:cubicBezTo>
                  <a:lnTo>
                    <a:pt x="1255175" y="1225569"/>
                  </a:lnTo>
                  <a:lnTo>
                    <a:pt x="1407089" y="1225569"/>
                  </a:lnTo>
                  <a:cubicBezTo>
                    <a:pt x="1432620" y="1225569"/>
                    <a:pt x="1456942" y="1230743"/>
                    <a:pt x="1479064" y="1240100"/>
                  </a:cubicBezTo>
                  <a:lnTo>
                    <a:pt x="1529434" y="1274060"/>
                  </a:lnTo>
                  <a:lnTo>
                    <a:pt x="1581091" y="1187861"/>
                  </a:lnTo>
                  <a:cubicBezTo>
                    <a:pt x="1701581" y="944801"/>
                    <a:pt x="1689797" y="642844"/>
                    <a:pt x="1622889" y="454828"/>
                  </a:cubicBezTo>
                  <a:cubicBezTo>
                    <a:pt x="1682845" y="517898"/>
                    <a:pt x="1684259" y="579073"/>
                    <a:pt x="1743948" y="447952"/>
                  </a:cubicBezTo>
                  <a:cubicBezTo>
                    <a:pt x="1761756" y="768350"/>
                    <a:pt x="1742297" y="959383"/>
                    <a:pt x="1698055" y="1085716"/>
                  </a:cubicBezTo>
                  <a:lnTo>
                    <a:pt x="1693730" y="1096373"/>
                  </a:lnTo>
                  <a:lnTo>
                    <a:pt x="1701871" y="1084535"/>
                  </a:lnTo>
                  <a:cubicBezTo>
                    <a:pt x="1917189" y="739999"/>
                    <a:pt x="1951701" y="291790"/>
                    <a:pt x="1885844" y="0"/>
                  </a:cubicBezTo>
                  <a:cubicBezTo>
                    <a:pt x="1965381" y="106786"/>
                    <a:pt x="1956333" y="199978"/>
                    <a:pt x="2071008" y="11711"/>
                  </a:cubicBezTo>
                  <a:cubicBezTo>
                    <a:pt x="2015725" y="869193"/>
                    <a:pt x="1859576" y="1103934"/>
                    <a:pt x="1640769" y="1254643"/>
                  </a:cubicBezTo>
                  <a:lnTo>
                    <a:pt x="1556488" y="1307387"/>
                  </a:lnTo>
                  <a:lnTo>
                    <a:pt x="1577468" y="1338504"/>
                  </a:lnTo>
                  <a:cubicBezTo>
                    <a:pt x="1586825" y="1360626"/>
                    <a:pt x="1591999" y="1384948"/>
                    <a:pt x="1591999" y="1410479"/>
                  </a:cubicBezTo>
                  <a:lnTo>
                    <a:pt x="1591999" y="1551454"/>
                  </a:lnTo>
                  <a:lnTo>
                    <a:pt x="1551282" y="1552243"/>
                  </a:lnTo>
                  <a:cubicBezTo>
                    <a:pt x="1477272" y="1553799"/>
                    <a:pt x="1409760" y="1555475"/>
                    <a:pt x="1347854" y="1557309"/>
                  </a:cubicBezTo>
                  <a:close/>
                  <a:moveTo>
                    <a:pt x="1238322" y="1952457"/>
                  </a:moveTo>
                  <a:lnTo>
                    <a:pt x="1233946" y="1725712"/>
                  </a:lnTo>
                  <a:lnTo>
                    <a:pt x="1234486" y="1634208"/>
                  </a:lnTo>
                  <a:lnTo>
                    <a:pt x="1274461" y="1634913"/>
                  </a:lnTo>
                  <a:cubicBezTo>
                    <a:pt x="1391776" y="1637889"/>
                    <a:pt x="1498697" y="1644064"/>
                    <a:pt x="1583950" y="1652993"/>
                  </a:cubicBezTo>
                  <a:lnTo>
                    <a:pt x="1591999" y="1654013"/>
                  </a:lnTo>
                  <a:lnTo>
                    <a:pt x="1591999" y="1943363"/>
                  </a:lnTo>
                  <a:lnTo>
                    <a:pt x="1521591" y="1944727"/>
                  </a:lnTo>
                  <a:cubicBezTo>
                    <a:pt x="1447581" y="1946283"/>
                    <a:pt x="1380070" y="1947959"/>
                    <a:pt x="1318164" y="1949793"/>
                  </a:cubicBezTo>
                  <a:close/>
                  <a:moveTo>
                    <a:pt x="842108" y="1586705"/>
                  </a:moveTo>
                  <a:lnTo>
                    <a:pt x="842127" y="1583534"/>
                  </a:lnTo>
                  <a:cubicBezTo>
                    <a:pt x="843453" y="1491444"/>
                    <a:pt x="846686" y="1404144"/>
                    <a:pt x="851628" y="1326616"/>
                  </a:cubicBezTo>
                  <a:lnTo>
                    <a:pt x="859716" y="1225569"/>
                  </a:lnTo>
                  <a:lnTo>
                    <a:pt x="1152477" y="1225569"/>
                  </a:lnTo>
                  <a:lnTo>
                    <a:pt x="1153964" y="1299635"/>
                  </a:lnTo>
                  <a:cubicBezTo>
                    <a:pt x="1155782" y="1382117"/>
                    <a:pt x="1157764" y="1456278"/>
                    <a:pt x="1159967" y="1523448"/>
                  </a:cubicBezTo>
                  <a:lnTo>
                    <a:pt x="1161499" y="1564159"/>
                  </a:lnTo>
                  <a:lnTo>
                    <a:pt x="1128020" y="1565578"/>
                  </a:lnTo>
                  <a:cubicBezTo>
                    <a:pt x="1030939" y="1570224"/>
                    <a:pt x="951527" y="1575702"/>
                    <a:pt x="882650" y="1582316"/>
                  </a:cubicBezTo>
                  <a:close/>
                  <a:moveTo>
                    <a:pt x="1265759" y="2335006"/>
                  </a:moveTo>
                  <a:lnTo>
                    <a:pt x="1253284" y="2210579"/>
                  </a:lnTo>
                  <a:cubicBezTo>
                    <a:pt x="1249512" y="2165469"/>
                    <a:pt x="1246319" y="2118940"/>
                    <a:pt x="1243682" y="2071614"/>
                  </a:cubicBezTo>
                  <a:lnTo>
                    <a:pt x="1241648" y="2027342"/>
                  </a:lnTo>
                  <a:lnTo>
                    <a:pt x="1244770" y="2027397"/>
                  </a:lnTo>
                  <a:cubicBezTo>
                    <a:pt x="1362086" y="2030373"/>
                    <a:pt x="1469007" y="2036548"/>
                    <a:pt x="1554260" y="2045477"/>
                  </a:cubicBezTo>
                  <a:lnTo>
                    <a:pt x="1591999" y="2050257"/>
                  </a:lnTo>
                  <a:lnTo>
                    <a:pt x="1591999" y="2150096"/>
                  </a:lnTo>
                  <a:cubicBezTo>
                    <a:pt x="1591999" y="2252219"/>
                    <a:pt x="1509212" y="2335006"/>
                    <a:pt x="1407089" y="2335006"/>
                  </a:cubicBezTo>
                  <a:close/>
                  <a:moveTo>
                    <a:pt x="848137" y="1975321"/>
                  </a:moveTo>
                  <a:lnTo>
                    <a:pt x="845923" y="1927130"/>
                  </a:lnTo>
                  <a:cubicBezTo>
                    <a:pt x="843099" y="1850007"/>
                    <a:pt x="841645" y="1772120"/>
                    <a:pt x="841462" y="1696021"/>
                  </a:cubicBezTo>
                  <a:lnTo>
                    <a:pt x="841800" y="1638865"/>
                  </a:lnTo>
                  <a:lnTo>
                    <a:pt x="978712" y="1634139"/>
                  </a:lnTo>
                  <a:lnTo>
                    <a:pt x="1164098" y="1633290"/>
                  </a:lnTo>
                  <a:lnTo>
                    <a:pt x="1164684" y="1648866"/>
                  </a:lnTo>
                  <a:cubicBezTo>
                    <a:pt x="1169728" y="1765751"/>
                    <a:pt x="1175804" y="1858228"/>
                    <a:pt x="1183363" y="1936945"/>
                  </a:cubicBezTo>
                  <a:lnTo>
                    <a:pt x="1185250" y="1954375"/>
                  </a:lnTo>
                  <a:lnTo>
                    <a:pt x="1098329" y="1958062"/>
                  </a:lnTo>
                  <a:cubicBezTo>
                    <a:pt x="1001248" y="1962707"/>
                    <a:pt x="921836" y="1968185"/>
                    <a:pt x="852959" y="1974799"/>
                  </a:cubicBezTo>
                  <a:close/>
                  <a:moveTo>
                    <a:pt x="482562" y="1650862"/>
                  </a:moveTo>
                  <a:lnTo>
                    <a:pt x="482562" y="1410479"/>
                  </a:lnTo>
                  <a:cubicBezTo>
                    <a:pt x="482562" y="1308356"/>
                    <a:pt x="565349" y="1225569"/>
                    <a:pt x="667472" y="1225569"/>
                  </a:cubicBezTo>
                  <a:lnTo>
                    <a:pt x="760590" y="1225569"/>
                  </a:lnTo>
                  <a:lnTo>
                    <a:pt x="761480" y="1269944"/>
                  </a:lnTo>
                  <a:cubicBezTo>
                    <a:pt x="763298" y="1352426"/>
                    <a:pt x="765281" y="1426587"/>
                    <a:pt x="767484" y="1493758"/>
                  </a:cubicBezTo>
                  <a:lnTo>
                    <a:pt x="771304" y="1595363"/>
                  </a:lnTo>
                  <a:lnTo>
                    <a:pt x="740408" y="1599541"/>
                  </a:lnTo>
                  <a:cubicBezTo>
                    <a:pt x="664455" y="1610897"/>
                    <a:pt x="597568" y="1624678"/>
                    <a:pt x="522836" y="1641599"/>
                  </a:cubicBezTo>
                  <a:close/>
                  <a:moveTo>
                    <a:pt x="877224" y="2335006"/>
                  </a:moveTo>
                  <a:lnTo>
                    <a:pt x="873879" y="2311332"/>
                  </a:lnTo>
                  <a:cubicBezTo>
                    <a:pt x="863968" y="2228040"/>
                    <a:pt x="856474" y="2136575"/>
                    <a:pt x="851199" y="2041923"/>
                  </a:cubicBezTo>
                  <a:lnTo>
                    <a:pt x="850652" y="2030018"/>
                  </a:lnTo>
                  <a:lnTo>
                    <a:pt x="949022" y="2026623"/>
                  </a:lnTo>
                  <a:cubicBezTo>
                    <a:pt x="1016614" y="2025329"/>
                    <a:pt x="1083815" y="2025046"/>
                    <a:pt x="1148913" y="2025707"/>
                  </a:cubicBezTo>
                  <a:lnTo>
                    <a:pt x="1193462" y="2026493"/>
                  </a:lnTo>
                  <a:lnTo>
                    <a:pt x="1200588" y="2079185"/>
                  </a:lnTo>
                  <a:cubicBezTo>
                    <a:pt x="1211944" y="2155138"/>
                    <a:pt x="1225725" y="2222026"/>
                    <a:pt x="1242646" y="2296757"/>
                  </a:cubicBezTo>
                  <a:lnTo>
                    <a:pt x="1251443" y="2335006"/>
                  </a:lnTo>
                  <a:close/>
                  <a:moveTo>
                    <a:pt x="482562" y="2036559"/>
                  </a:moveTo>
                  <a:lnTo>
                    <a:pt x="482562" y="1665255"/>
                  </a:lnTo>
                  <a:lnTo>
                    <a:pt x="558900" y="1656726"/>
                  </a:lnTo>
                  <a:cubicBezTo>
                    <a:pt x="597362" y="1653043"/>
                    <a:pt x="637090" y="1649810"/>
                    <a:pt x="677667" y="1647012"/>
                  </a:cubicBezTo>
                  <a:lnTo>
                    <a:pt x="773296" y="1641309"/>
                  </a:lnTo>
                  <a:lnTo>
                    <a:pt x="777605" y="1728318"/>
                  </a:lnTo>
                  <a:cubicBezTo>
                    <a:pt x="781460" y="1796183"/>
                    <a:pt x="785839" y="1854776"/>
                    <a:pt x="790878" y="1907253"/>
                  </a:cubicBezTo>
                  <a:lnTo>
                    <a:pt x="798826" y="1980661"/>
                  </a:lnTo>
                  <a:lnTo>
                    <a:pt x="778434" y="1982868"/>
                  </a:lnTo>
                  <a:cubicBezTo>
                    <a:pt x="684133" y="1994329"/>
                    <a:pt x="607983" y="2008692"/>
                    <a:pt x="524742" y="2027021"/>
                  </a:cubicBezTo>
                  <a:close/>
                  <a:moveTo>
                    <a:pt x="0" y="2725271"/>
                  </a:moveTo>
                  <a:cubicBezTo>
                    <a:pt x="282220" y="2392753"/>
                    <a:pt x="350158" y="2408985"/>
                    <a:pt x="485059" y="2316232"/>
                  </a:cubicBezTo>
                  <a:lnTo>
                    <a:pt x="534964" y="2278241"/>
                  </a:lnTo>
                  <a:lnTo>
                    <a:pt x="534940" y="2278206"/>
                  </a:lnTo>
                  <a:lnTo>
                    <a:pt x="521270" y="2283124"/>
                  </a:lnTo>
                  <a:cubicBezTo>
                    <a:pt x="429942" y="2312957"/>
                    <a:pt x="302927" y="2338981"/>
                    <a:pt x="237806" y="2420372"/>
                  </a:cubicBezTo>
                  <a:cubicBezTo>
                    <a:pt x="261462" y="2384072"/>
                    <a:pt x="253870" y="2321850"/>
                    <a:pt x="198968" y="2313326"/>
                  </a:cubicBezTo>
                  <a:cubicBezTo>
                    <a:pt x="410691" y="2249621"/>
                    <a:pt x="435125" y="2275251"/>
                    <a:pt x="518087" y="2272963"/>
                  </a:cubicBezTo>
                  <a:lnTo>
                    <a:pt x="530756" y="2271999"/>
                  </a:lnTo>
                  <a:lnTo>
                    <a:pt x="497093" y="2222071"/>
                  </a:lnTo>
                  <a:cubicBezTo>
                    <a:pt x="487736" y="2199949"/>
                    <a:pt x="482562" y="2175626"/>
                    <a:pt x="482562" y="2150096"/>
                  </a:cubicBezTo>
                  <a:lnTo>
                    <a:pt x="482562" y="2054304"/>
                  </a:lnTo>
                  <a:lnTo>
                    <a:pt x="599718" y="2043063"/>
                  </a:lnTo>
                  <a:cubicBezTo>
                    <a:pt x="647516" y="2039285"/>
                    <a:pt x="696775" y="2036141"/>
                    <a:pt x="746776" y="2033604"/>
                  </a:cubicBezTo>
                  <a:lnTo>
                    <a:pt x="805680" y="2031571"/>
                  </a:lnTo>
                  <a:lnTo>
                    <a:pt x="808104" y="2049495"/>
                  </a:lnTo>
                  <a:cubicBezTo>
                    <a:pt x="822299" y="2144436"/>
                    <a:pt x="840283" y="2225213"/>
                    <a:pt x="863452" y="2324851"/>
                  </a:cubicBezTo>
                  <a:lnTo>
                    <a:pt x="865821" y="2335006"/>
                  </a:lnTo>
                  <a:lnTo>
                    <a:pt x="667472" y="2335006"/>
                  </a:lnTo>
                  <a:cubicBezTo>
                    <a:pt x="641941" y="2335006"/>
                    <a:pt x="617619" y="2329831"/>
                    <a:pt x="595497" y="2320475"/>
                  </a:cubicBezTo>
                  <a:lnTo>
                    <a:pt x="537814" y="2281584"/>
                  </a:lnTo>
                  <a:lnTo>
                    <a:pt x="501226" y="2329639"/>
                  </a:lnTo>
                  <a:cubicBezTo>
                    <a:pt x="382014" y="2476970"/>
                    <a:pt x="199629" y="2656264"/>
                    <a:pt x="179093" y="2860850"/>
                  </a:cubicBezTo>
                  <a:cubicBezTo>
                    <a:pt x="179333" y="2775384"/>
                    <a:pt x="100037" y="2680509"/>
                    <a:pt x="0" y="2725271"/>
                  </a:cubicBezTo>
                  <a:close/>
                </a:path>
              </a:pathLst>
            </a:custGeom>
            <a:gradFill>
              <a:gsLst>
                <a:gs pos="0">
                  <a:srgbClr val="A1D4FF"/>
                </a:gs>
                <a:gs pos="59000">
                  <a:srgbClr val="078AFE"/>
                </a:gs>
                <a:gs pos="100000">
                  <a:srgbClr val="14142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 56"/>
            <p:cNvSpPr/>
            <p:nvPr/>
          </p:nvSpPr>
          <p:spPr>
            <a:xfrm rot="8126250">
              <a:off x="1409291" y="2090649"/>
              <a:ext cx="817853" cy="1129766"/>
            </a:xfrm>
            <a:custGeom>
              <a:avLst/>
              <a:gdLst>
                <a:gd name="connsiteX0" fmla="*/ 1235817 w 2071008"/>
                <a:gd name="connsiteY0" fmla="*/ 1561047 h 2860850"/>
                <a:gd name="connsiteX1" fmla="*/ 1237105 w 2071008"/>
                <a:gd name="connsiteY1" fmla="*/ 1505335 h 2860850"/>
                <a:gd name="connsiteX2" fmla="*/ 1254811 w 2071008"/>
                <a:gd name="connsiteY2" fmla="*/ 1228389 h 2860850"/>
                <a:gd name="connsiteX3" fmla="*/ 1255175 w 2071008"/>
                <a:gd name="connsiteY3" fmla="*/ 1225569 h 2860850"/>
                <a:gd name="connsiteX4" fmla="*/ 1407089 w 2071008"/>
                <a:gd name="connsiteY4" fmla="*/ 1225569 h 2860850"/>
                <a:gd name="connsiteX5" fmla="*/ 1479064 w 2071008"/>
                <a:gd name="connsiteY5" fmla="*/ 1240100 h 2860850"/>
                <a:gd name="connsiteX6" fmla="*/ 1529434 w 2071008"/>
                <a:gd name="connsiteY6" fmla="*/ 1274060 h 2860850"/>
                <a:gd name="connsiteX7" fmla="*/ 1581091 w 2071008"/>
                <a:gd name="connsiteY7" fmla="*/ 1187861 h 2860850"/>
                <a:gd name="connsiteX8" fmla="*/ 1622889 w 2071008"/>
                <a:gd name="connsiteY8" fmla="*/ 454828 h 2860850"/>
                <a:gd name="connsiteX9" fmla="*/ 1743948 w 2071008"/>
                <a:gd name="connsiteY9" fmla="*/ 447952 h 2860850"/>
                <a:gd name="connsiteX10" fmla="*/ 1698055 w 2071008"/>
                <a:gd name="connsiteY10" fmla="*/ 1085716 h 2860850"/>
                <a:gd name="connsiteX11" fmla="*/ 1693730 w 2071008"/>
                <a:gd name="connsiteY11" fmla="*/ 1096373 h 2860850"/>
                <a:gd name="connsiteX12" fmla="*/ 1701871 w 2071008"/>
                <a:gd name="connsiteY12" fmla="*/ 1084535 h 2860850"/>
                <a:gd name="connsiteX13" fmla="*/ 1885844 w 2071008"/>
                <a:gd name="connsiteY13" fmla="*/ 0 h 2860850"/>
                <a:gd name="connsiteX14" fmla="*/ 2071008 w 2071008"/>
                <a:gd name="connsiteY14" fmla="*/ 11711 h 2860850"/>
                <a:gd name="connsiteX15" fmla="*/ 1640769 w 2071008"/>
                <a:gd name="connsiteY15" fmla="*/ 1254643 h 2860850"/>
                <a:gd name="connsiteX16" fmla="*/ 1556488 w 2071008"/>
                <a:gd name="connsiteY16" fmla="*/ 1307387 h 2860850"/>
                <a:gd name="connsiteX17" fmla="*/ 1577468 w 2071008"/>
                <a:gd name="connsiteY17" fmla="*/ 1338504 h 2860850"/>
                <a:gd name="connsiteX18" fmla="*/ 1591999 w 2071008"/>
                <a:gd name="connsiteY18" fmla="*/ 1410479 h 2860850"/>
                <a:gd name="connsiteX19" fmla="*/ 1591999 w 2071008"/>
                <a:gd name="connsiteY19" fmla="*/ 1551454 h 2860850"/>
                <a:gd name="connsiteX20" fmla="*/ 1551282 w 2071008"/>
                <a:gd name="connsiteY20" fmla="*/ 1552243 h 2860850"/>
                <a:gd name="connsiteX21" fmla="*/ 1347854 w 2071008"/>
                <a:gd name="connsiteY21" fmla="*/ 1557309 h 2860850"/>
                <a:gd name="connsiteX22" fmla="*/ 1238322 w 2071008"/>
                <a:gd name="connsiteY22" fmla="*/ 1952457 h 2860850"/>
                <a:gd name="connsiteX23" fmla="*/ 1233946 w 2071008"/>
                <a:gd name="connsiteY23" fmla="*/ 1725712 h 2860850"/>
                <a:gd name="connsiteX24" fmla="*/ 1234486 w 2071008"/>
                <a:gd name="connsiteY24" fmla="*/ 1634208 h 2860850"/>
                <a:gd name="connsiteX25" fmla="*/ 1274461 w 2071008"/>
                <a:gd name="connsiteY25" fmla="*/ 1634913 h 2860850"/>
                <a:gd name="connsiteX26" fmla="*/ 1583950 w 2071008"/>
                <a:gd name="connsiteY26" fmla="*/ 1652993 h 2860850"/>
                <a:gd name="connsiteX27" fmla="*/ 1591999 w 2071008"/>
                <a:gd name="connsiteY27" fmla="*/ 1654013 h 2860850"/>
                <a:gd name="connsiteX28" fmla="*/ 1591999 w 2071008"/>
                <a:gd name="connsiteY28" fmla="*/ 1943363 h 2860850"/>
                <a:gd name="connsiteX29" fmla="*/ 1521591 w 2071008"/>
                <a:gd name="connsiteY29" fmla="*/ 1944727 h 2860850"/>
                <a:gd name="connsiteX30" fmla="*/ 1318164 w 2071008"/>
                <a:gd name="connsiteY30" fmla="*/ 1949793 h 2860850"/>
                <a:gd name="connsiteX31" fmla="*/ 842108 w 2071008"/>
                <a:gd name="connsiteY31" fmla="*/ 1586705 h 2860850"/>
                <a:gd name="connsiteX32" fmla="*/ 842127 w 2071008"/>
                <a:gd name="connsiteY32" fmla="*/ 1583534 h 2860850"/>
                <a:gd name="connsiteX33" fmla="*/ 851628 w 2071008"/>
                <a:gd name="connsiteY33" fmla="*/ 1326616 h 2860850"/>
                <a:gd name="connsiteX34" fmla="*/ 859716 w 2071008"/>
                <a:gd name="connsiteY34" fmla="*/ 1225569 h 2860850"/>
                <a:gd name="connsiteX35" fmla="*/ 1152477 w 2071008"/>
                <a:gd name="connsiteY35" fmla="*/ 1225569 h 2860850"/>
                <a:gd name="connsiteX36" fmla="*/ 1153964 w 2071008"/>
                <a:gd name="connsiteY36" fmla="*/ 1299635 h 2860850"/>
                <a:gd name="connsiteX37" fmla="*/ 1159967 w 2071008"/>
                <a:gd name="connsiteY37" fmla="*/ 1523448 h 2860850"/>
                <a:gd name="connsiteX38" fmla="*/ 1161499 w 2071008"/>
                <a:gd name="connsiteY38" fmla="*/ 1564159 h 2860850"/>
                <a:gd name="connsiteX39" fmla="*/ 1128020 w 2071008"/>
                <a:gd name="connsiteY39" fmla="*/ 1565578 h 2860850"/>
                <a:gd name="connsiteX40" fmla="*/ 882650 w 2071008"/>
                <a:gd name="connsiteY40" fmla="*/ 1582316 h 2860850"/>
                <a:gd name="connsiteX41" fmla="*/ 1265759 w 2071008"/>
                <a:gd name="connsiteY41" fmla="*/ 2335006 h 2860850"/>
                <a:gd name="connsiteX42" fmla="*/ 1253284 w 2071008"/>
                <a:gd name="connsiteY42" fmla="*/ 2210579 h 2860850"/>
                <a:gd name="connsiteX43" fmla="*/ 1243682 w 2071008"/>
                <a:gd name="connsiteY43" fmla="*/ 2071614 h 2860850"/>
                <a:gd name="connsiteX44" fmla="*/ 1241648 w 2071008"/>
                <a:gd name="connsiteY44" fmla="*/ 2027342 h 2860850"/>
                <a:gd name="connsiteX45" fmla="*/ 1244770 w 2071008"/>
                <a:gd name="connsiteY45" fmla="*/ 2027397 h 2860850"/>
                <a:gd name="connsiteX46" fmla="*/ 1554260 w 2071008"/>
                <a:gd name="connsiteY46" fmla="*/ 2045477 h 2860850"/>
                <a:gd name="connsiteX47" fmla="*/ 1591999 w 2071008"/>
                <a:gd name="connsiteY47" fmla="*/ 2050257 h 2860850"/>
                <a:gd name="connsiteX48" fmla="*/ 1591999 w 2071008"/>
                <a:gd name="connsiteY48" fmla="*/ 2150096 h 2860850"/>
                <a:gd name="connsiteX49" fmla="*/ 1407089 w 2071008"/>
                <a:gd name="connsiteY49" fmla="*/ 2335006 h 2860850"/>
                <a:gd name="connsiteX50" fmla="*/ 848137 w 2071008"/>
                <a:gd name="connsiteY50" fmla="*/ 1975321 h 2860850"/>
                <a:gd name="connsiteX51" fmla="*/ 845923 w 2071008"/>
                <a:gd name="connsiteY51" fmla="*/ 1927130 h 2860850"/>
                <a:gd name="connsiteX52" fmla="*/ 841462 w 2071008"/>
                <a:gd name="connsiteY52" fmla="*/ 1696021 h 2860850"/>
                <a:gd name="connsiteX53" fmla="*/ 841800 w 2071008"/>
                <a:gd name="connsiteY53" fmla="*/ 1638865 h 2860850"/>
                <a:gd name="connsiteX54" fmla="*/ 978712 w 2071008"/>
                <a:gd name="connsiteY54" fmla="*/ 1634139 h 2860850"/>
                <a:gd name="connsiteX55" fmla="*/ 1164098 w 2071008"/>
                <a:gd name="connsiteY55" fmla="*/ 1633290 h 2860850"/>
                <a:gd name="connsiteX56" fmla="*/ 1164684 w 2071008"/>
                <a:gd name="connsiteY56" fmla="*/ 1648866 h 2860850"/>
                <a:gd name="connsiteX57" fmla="*/ 1183363 w 2071008"/>
                <a:gd name="connsiteY57" fmla="*/ 1936945 h 2860850"/>
                <a:gd name="connsiteX58" fmla="*/ 1185250 w 2071008"/>
                <a:gd name="connsiteY58" fmla="*/ 1954375 h 2860850"/>
                <a:gd name="connsiteX59" fmla="*/ 1098329 w 2071008"/>
                <a:gd name="connsiteY59" fmla="*/ 1958062 h 2860850"/>
                <a:gd name="connsiteX60" fmla="*/ 852959 w 2071008"/>
                <a:gd name="connsiteY60" fmla="*/ 1974799 h 2860850"/>
                <a:gd name="connsiteX61" fmla="*/ 482562 w 2071008"/>
                <a:gd name="connsiteY61" fmla="*/ 1650862 h 2860850"/>
                <a:gd name="connsiteX62" fmla="*/ 482562 w 2071008"/>
                <a:gd name="connsiteY62" fmla="*/ 1410479 h 2860850"/>
                <a:gd name="connsiteX63" fmla="*/ 667472 w 2071008"/>
                <a:gd name="connsiteY63" fmla="*/ 1225569 h 2860850"/>
                <a:gd name="connsiteX64" fmla="*/ 760590 w 2071008"/>
                <a:gd name="connsiteY64" fmla="*/ 1225569 h 2860850"/>
                <a:gd name="connsiteX65" fmla="*/ 761480 w 2071008"/>
                <a:gd name="connsiteY65" fmla="*/ 1269944 h 2860850"/>
                <a:gd name="connsiteX66" fmla="*/ 767484 w 2071008"/>
                <a:gd name="connsiteY66" fmla="*/ 1493758 h 2860850"/>
                <a:gd name="connsiteX67" fmla="*/ 771304 w 2071008"/>
                <a:gd name="connsiteY67" fmla="*/ 1595363 h 2860850"/>
                <a:gd name="connsiteX68" fmla="*/ 740408 w 2071008"/>
                <a:gd name="connsiteY68" fmla="*/ 1599541 h 2860850"/>
                <a:gd name="connsiteX69" fmla="*/ 522836 w 2071008"/>
                <a:gd name="connsiteY69" fmla="*/ 1641599 h 2860850"/>
                <a:gd name="connsiteX70" fmla="*/ 877224 w 2071008"/>
                <a:gd name="connsiteY70" fmla="*/ 2335006 h 2860850"/>
                <a:gd name="connsiteX71" fmla="*/ 873879 w 2071008"/>
                <a:gd name="connsiteY71" fmla="*/ 2311332 h 2860850"/>
                <a:gd name="connsiteX72" fmla="*/ 851199 w 2071008"/>
                <a:gd name="connsiteY72" fmla="*/ 2041923 h 2860850"/>
                <a:gd name="connsiteX73" fmla="*/ 850652 w 2071008"/>
                <a:gd name="connsiteY73" fmla="*/ 2030018 h 2860850"/>
                <a:gd name="connsiteX74" fmla="*/ 949022 w 2071008"/>
                <a:gd name="connsiteY74" fmla="*/ 2026623 h 2860850"/>
                <a:gd name="connsiteX75" fmla="*/ 1148913 w 2071008"/>
                <a:gd name="connsiteY75" fmla="*/ 2025707 h 2860850"/>
                <a:gd name="connsiteX76" fmla="*/ 1193462 w 2071008"/>
                <a:gd name="connsiteY76" fmla="*/ 2026493 h 2860850"/>
                <a:gd name="connsiteX77" fmla="*/ 1200588 w 2071008"/>
                <a:gd name="connsiteY77" fmla="*/ 2079185 h 2860850"/>
                <a:gd name="connsiteX78" fmla="*/ 1242646 w 2071008"/>
                <a:gd name="connsiteY78" fmla="*/ 2296757 h 2860850"/>
                <a:gd name="connsiteX79" fmla="*/ 1251443 w 2071008"/>
                <a:gd name="connsiteY79" fmla="*/ 2335006 h 2860850"/>
                <a:gd name="connsiteX80" fmla="*/ 482562 w 2071008"/>
                <a:gd name="connsiteY80" fmla="*/ 2036559 h 2860850"/>
                <a:gd name="connsiteX81" fmla="*/ 482562 w 2071008"/>
                <a:gd name="connsiteY81" fmla="*/ 1665255 h 2860850"/>
                <a:gd name="connsiteX82" fmla="*/ 558900 w 2071008"/>
                <a:gd name="connsiteY82" fmla="*/ 1656726 h 2860850"/>
                <a:gd name="connsiteX83" fmla="*/ 677667 w 2071008"/>
                <a:gd name="connsiteY83" fmla="*/ 1647012 h 2860850"/>
                <a:gd name="connsiteX84" fmla="*/ 773296 w 2071008"/>
                <a:gd name="connsiteY84" fmla="*/ 1641309 h 2860850"/>
                <a:gd name="connsiteX85" fmla="*/ 777605 w 2071008"/>
                <a:gd name="connsiteY85" fmla="*/ 1728318 h 2860850"/>
                <a:gd name="connsiteX86" fmla="*/ 790878 w 2071008"/>
                <a:gd name="connsiteY86" fmla="*/ 1907253 h 2860850"/>
                <a:gd name="connsiteX87" fmla="*/ 798826 w 2071008"/>
                <a:gd name="connsiteY87" fmla="*/ 1980661 h 2860850"/>
                <a:gd name="connsiteX88" fmla="*/ 778434 w 2071008"/>
                <a:gd name="connsiteY88" fmla="*/ 1982868 h 2860850"/>
                <a:gd name="connsiteX89" fmla="*/ 524742 w 2071008"/>
                <a:gd name="connsiteY89" fmla="*/ 2027021 h 2860850"/>
                <a:gd name="connsiteX90" fmla="*/ 0 w 2071008"/>
                <a:gd name="connsiteY90" fmla="*/ 2725271 h 2860850"/>
                <a:gd name="connsiteX91" fmla="*/ 485059 w 2071008"/>
                <a:gd name="connsiteY91" fmla="*/ 2316232 h 2860850"/>
                <a:gd name="connsiteX92" fmla="*/ 534964 w 2071008"/>
                <a:gd name="connsiteY92" fmla="*/ 2278241 h 2860850"/>
                <a:gd name="connsiteX93" fmla="*/ 534940 w 2071008"/>
                <a:gd name="connsiteY93" fmla="*/ 2278206 h 2860850"/>
                <a:gd name="connsiteX94" fmla="*/ 521270 w 2071008"/>
                <a:gd name="connsiteY94" fmla="*/ 2283124 h 2860850"/>
                <a:gd name="connsiteX95" fmla="*/ 237806 w 2071008"/>
                <a:gd name="connsiteY95" fmla="*/ 2420372 h 2860850"/>
                <a:gd name="connsiteX96" fmla="*/ 198968 w 2071008"/>
                <a:gd name="connsiteY96" fmla="*/ 2313326 h 2860850"/>
                <a:gd name="connsiteX97" fmla="*/ 518087 w 2071008"/>
                <a:gd name="connsiteY97" fmla="*/ 2272963 h 2860850"/>
                <a:gd name="connsiteX98" fmla="*/ 530756 w 2071008"/>
                <a:gd name="connsiteY98" fmla="*/ 2271999 h 2860850"/>
                <a:gd name="connsiteX99" fmla="*/ 497093 w 2071008"/>
                <a:gd name="connsiteY99" fmla="*/ 2222071 h 2860850"/>
                <a:gd name="connsiteX100" fmla="*/ 482562 w 2071008"/>
                <a:gd name="connsiteY100" fmla="*/ 2150096 h 2860850"/>
                <a:gd name="connsiteX101" fmla="*/ 482562 w 2071008"/>
                <a:gd name="connsiteY101" fmla="*/ 2054304 h 2860850"/>
                <a:gd name="connsiteX102" fmla="*/ 599718 w 2071008"/>
                <a:gd name="connsiteY102" fmla="*/ 2043063 h 2860850"/>
                <a:gd name="connsiteX103" fmla="*/ 746776 w 2071008"/>
                <a:gd name="connsiteY103" fmla="*/ 2033604 h 2860850"/>
                <a:gd name="connsiteX104" fmla="*/ 805680 w 2071008"/>
                <a:gd name="connsiteY104" fmla="*/ 2031571 h 2860850"/>
                <a:gd name="connsiteX105" fmla="*/ 808104 w 2071008"/>
                <a:gd name="connsiteY105" fmla="*/ 2049495 h 2860850"/>
                <a:gd name="connsiteX106" fmla="*/ 863452 w 2071008"/>
                <a:gd name="connsiteY106" fmla="*/ 2324851 h 2860850"/>
                <a:gd name="connsiteX107" fmla="*/ 865821 w 2071008"/>
                <a:gd name="connsiteY107" fmla="*/ 2335006 h 2860850"/>
                <a:gd name="connsiteX108" fmla="*/ 667472 w 2071008"/>
                <a:gd name="connsiteY108" fmla="*/ 2335006 h 2860850"/>
                <a:gd name="connsiteX109" fmla="*/ 595497 w 2071008"/>
                <a:gd name="connsiteY109" fmla="*/ 2320475 h 2860850"/>
                <a:gd name="connsiteX110" fmla="*/ 537814 w 2071008"/>
                <a:gd name="connsiteY110" fmla="*/ 2281584 h 2860850"/>
                <a:gd name="connsiteX111" fmla="*/ 501226 w 2071008"/>
                <a:gd name="connsiteY111" fmla="*/ 2329639 h 2860850"/>
                <a:gd name="connsiteX112" fmla="*/ 179093 w 2071008"/>
                <a:gd name="connsiteY112" fmla="*/ 2860850 h 2860850"/>
                <a:gd name="connsiteX113" fmla="*/ 0 w 2071008"/>
                <a:gd name="connsiteY113" fmla="*/ 2725271 h 286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2071008" h="2860850">
                  <a:moveTo>
                    <a:pt x="1235817" y="1561047"/>
                  </a:moveTo>
                  <a:lnTo>
                    <a:pt x="1237105" y="1505335"/>
                  </a:lnTo>
                  <a:cubicBezTo>
                    <a:pt x="1240489" y="1400381"/>
                    <a:pt x="1246504" y="1305195"/>
                    <a:pt x="1254811" y="1228389"/>
                  </a:cubicBezTo>
                  <a:lnTo>
                    <a:pt x="1255175" y="1225569"/>
                  </a:lnTo>
                  <a:lnTo>
                    <a:pt x="1407089" y="1225569"/>
                  </a:lnTo>
                  <a:cubicBezTo>
                    <a:pt x="1432620" y="1225569"/>
                    <a:pt x="1456942" y="1230743"/>
                    <a:pt x="1479064" y="1240100"/>
                  </a:cubicBezTo>
                  <a:lnTo>
                    <a:pt x="1529434" y="1274060"/>
                  </a:lnTo>
                  <a:lnTo>
                    <a:pt x="1581091" y="1187861"/>
                  </a:lnTo>
                  <a:cubicBezTo>
                    <a:pt x="1701581" y="944801"/>
                    <a:pt x="1689797" y="642844"/>
                    <a:pt x="1622889" y="454828"/>
                  </a:cubicBezTo>
                  <a:cubicBezTo>
                    <a:pt x="1682845" y="517898"/>
                    <a:pt x="1684259" y="579073"/>
                    <a:pt x="1743948" y="447952"/>
                  </a:cubicBezTo>
                  <a:cubicBezTo>
                    <a:pt x="1761756" y="768350"/>
                    <a:pt x="1742297" y="959383"/>
                    <a:pt x="1698055" y="1085716"/>
                  </a:cubicBezTo>
                  <a:lnTo>
                    <a:pt x="1693730" y="1096373"/>
                  </a:lnTo>
                  <a:lnTo>
                    <a:pt x="1701871" y="1084535"/>
                  </a:lnTo>
                  <a:cubicBezTo>
                    <a:pt x="1917189" y="739999"/>
                    <a:pt x="1951701" y="291790"/>
                    <a:pt x="1885844" y="0"/>
                  </a:cubicBezTo>
                  <a:cubicBezTo>
                    <a:pt x="1965381" y="106786"/>
                    <a:pt x="1956333" y="199978"/>
                    <a:pt x="2071008" y="11711"/>
                  </a:cubicBezTo>
                  <a:cubicBezTo>
                    <a:pt x="2015725" y="869193"/>
                    <a:pt x="1859576" y="1103934"/>
                    <a:pt x="1640769" y="1254643"/>
                  </a:cubicBezTo>
                  <a:lnTo>
                    <a:pt x="1556488" y="1307387"/>
                  </a:lnTo>
                  <a:lnTo>
                    <a:pt x="1577468" y="1338504"/>
                  </a:lnTo>
                  <a:cubicBezTo>
                    <a:pt x="1586825" y="1360626"/>
                    <a:pt x="1591999" y="1384948"/>
                    <a:pt x="1591999" y="1410479"/>
                  </a:cubicBezTo>
                  <a:lnTo>
                    <a:pt x="1591999" y="1551454"/>
                  </a:lnTo>
                  <a:lnTo>
                    <a:pt x="1551282" y="1552243"/>
                  </a:lnTo>
                  <a:cubicBezTo>
                    <a:pt x="1477272" y="1553799"/>
                    <a:pt x="1409760" y="1555475"/>
                    <a:pt x="1347854" y="1557309"/>
                  </a:cubicBezTo>
                  <a:close/>
                  <a:moveTo>
                    <a:pt x="1238322" y="1952457"/>
                  </a:moveTo>
                  <a:lnTo>
                    <a:pt x="1233946" y="1725712"/>
                  </a:lnTo>
                  <a:lnTo>
                    <a:pt x="1234486" y="1634208"/>
                  </a:lnTo>
                  <a:lnTo>
                    <a:pt x="1274461" y="1634913"/>
                  </a:lnTo>
                  <a:cubicBezTo>
                    <a:pt x="1391776" y="1637889"/>
                    <a:pt x="1498697" y="1644064"/>
                    <a:pt x="1583950" y="1652993"/>
                  </a:cubicBezTo>
                  <a:lnTo>
                    <a:pt x="1591999" y="1654013"/>
                  </a:lnTo>
                  <a:lnTo>
                    <a:pt x="1591999" y="1943363"/>
                  </a:lnTo>
                  <a:lnTo>
                    <a:pt x="1521591" y="1944727"/>
                  </a:lnTo>
                  <a:cubicBezTo>
                    <a:pt x="1447581" y="1946283"/>
                    <a:pt x="1380070" y="1947959"/>
                    <a:pt x="1318164" y="1949793"/>
                  </a:cubicBezTo>
                  <a:close/>
                  <a:moveTo>
                    <a:pt x="842108" y="1586705"/>
                  </a:moveTo>
                  <a:lnTo>
                    <a:pt x="842127" y="1583534"/>
                  </a:lnTo>
                  <a:cubicBezTo>
                    <a:pt x="843453" y="1491444"/>
                    <a:pt x="846686" y="1404144"/>
                    <a:pt x="851628" y="1326616"/>
                  </a:cubicBezTo>
                  <a:lnTo>
                    <a:pt x="859716" y="1225569"/>
                  </a:lnTo>
                  <a:lnTo>
                    <a:pt x="1152477" y="1225569"/>
                  </a:lnTo>
                  <a:lnTo>
                    <a:pt x="1153964" y="1299635"/>
                  </a:lnTo>
                  <a:cubicBezTo>
                    <a:pt x="1155782" y="1382117"/>
                    <a:pt x="1157764" y="1456278"/>
                    <a:pt x="1159967" y="1523448"/>
                  </a:cubicBezTo>
                  <a:lnTo>
                    <a:pt x="1161499" y="1564159"/>
                  </a:lnTo>
                  <a:lnTo>
                    <a:pt x="1128020" y="1565578"/>
                  </a:lnTo>
                  <a:cubicBezTo>
                    <a:pt x="1030939" y="1570224"/>
                    <a:pt x="951527" y="1575702"/>
                    <a:pt x="882650" y="1582316"/>
                  </a:cubicBezTo>
                  <a:close/>
                  <a:moveTo>
                    <a:pt x="1265759" y="2335006"/>
                  </a:moveTo>
                  <a:lnTo>
                    <a:pt x="1253284" y="2210579"/>
                  </a:lnTo>
                  <a:cubicBezTo>
                    <a:pt x="1249512" y="2165469"/>
                    <a:pt x="1246319" y="2118940"/>
                    <a:pt x="1243682" y="2071614"/>
                  </a:cubicBezTo>
                  <a:lnTo>
                    <a:pt x="1241648" y="2027342"/>
                  </a:lnTo>
                  <a:lnTo>
                    <a:pt x="1244770" y="2027397"/>
                  </a:lnTo>
                  <a:cubicBezTo>
                    <a:pt x="1362086" y="2030373"/>
                    <a:pt x="1469007" y="2036548"/>
                    <a:pt x="1554260" y="2045477"/>
                  </a:cubicBezTo>
                  <a:lnTo>
                    <a:pt x="1591999" y="2050257"/>
                  </a:lnTo>
                  <a:lnTo>
                    <a:pt x="1591999" y="2150096"/>
                  </a:lnTo>
                  <a:cubicBezTo>
                    <a:pt x="1591999" y="2252219"/>
                    <a:pt x="1509212" y="2335006"/>
                    <a:pt x="1407089" y="2335006"/>
                  </a:cubicBezTo>
                  <a:close/>
                  <a:moveTo>
                    <a:pt x="848137" y="1975321"/>
                  </a:moveTo>
                  <a:lnTo>
                    <a:pt x="845923" y="1927130"/>
                  </a:lnTo>
                  <a:cubicBezTo>
                    <a:pt x="843099" y="1850007"/>
                    <a:pt x="841645" y="1772120"/>
                    <a:pt x="841462" y="1696021"/>
                  </a:cubicBezTo>
                  <a:lnTo>
                    <a:pt x="841800" y="1638865"/>
                  </a:lnTo>
                  <a:lnTo>
                    <a:pt x="978712" y="1634139"/>
                  </a:lnTo>
                  <a:lnTo>
                    <a:pt x="1164098" y="1633290"/>
                  </a:lnTo>
                  <a:lnTo>
                    <a:pt x="1164684" y="1648866"/>
                  </a:lnTo>
                  <a:cubicBezTo>
                    <a:pt x="1169728" y="1765751"/>
                    <a:pt x="1175804" y="1858228"/>
                    <a:pt x="1183363" y="1936945"/>
                  </a:cubicBezTo>
                  <a:lnTo>
                    <a:pt x="1185250" y="1954375"/>
                  </a:lnTo>
                  <a:lnTo>
                    <a:pt x="1098329" y="1958062"/>
                  </a:lnTo>
                  <a:cubicBezTo>
                    <a:pt x="1001248" y="1962707"/>
                    <a:pt x="921836" y="1968185"/>
                    <a:pt x="852959" y="1974799"/>
                  </a:cubicBezTo>
                  <a:close/>
                  <a:moveTo>
                    <a:pt x="482562" y="1650862"/>
                  </a:moveTo>
                  <a:lnTo>
                    <a:pt x="482562" y="1410479"/>
                  </a:lnTo>
                  <a:cubicBezTo>
                    <a:pt x="482562" y="1308356"/>
                    <a:pt x="565349" y="1225569"/>
                    <a:pt x="667472" y="1225569"/>
                  </a:cubicBezTo>
                  <a:lnTo>
                    <a:pt x="760590" y="1225569"/>
                  </a:lnTo>
                  <a:lnTo>
                    <a:pt x="761480" y="1269944"/>
                  </a:lnTo>
                  <a:cubicBezTo>
                    <a:pt x="763298" y="1352426"/>
                    <a:pt x="765281" y="1426587"/>
                    <a:pt x="767484" y="1493758"/>
                  </a:cubicBezTo>
                  <a:lnTo>
                    <a:pt x="771304" y="1595363"/>
                  </a:lnTo>
                  <a:lnTo>
                    <a:pt x="740408" y="1599541"/>
                  </a:lnTo>
                  <a:cubicBezTo>
                    <a:pt x="664455" y="1610897"/>
                    <a:pt x="597568" y="1624678"/>
                    <a:pt x="522836" y="1641599"/>
                  </a:cubicBezTo>
                  <a:close/>
                  <a:moveTo>
                    <a:pt x="877224" y="2335006"/>
                  </a:moveTo>
                  <a:lnTo>
                    <a:pt x="873879" y="2311332"/>
                  </a:lnTo>
                  <a:cubicBezTo>
                    <a:pt x="863968" y="2228040"/>
                    <a:pt x="856474" y="2136575"/>
                    <a:pt x="851199" y="2041923"/>
                  </a:cubicBezTo>
                  <a:lnTo>
                    <a:pt x="850652" y="2030018"/>
                  </a:lnTo>
                  <a:lnTo>
                    <a:pt x="949022" y="2026623"/>
                  </a:lnTo>
                  <a:cubicBezTo>
                    <a:pt x="1016614" y="2025329"/>
                    <a:pt x="1083815" y="2025046"/>
                    <a:pt x="1148913" y="2025707"/>
                  </a:cubicBezTo>
                  <a:lnTo>
                    <a:pt x="1193462" y="2026493"/>
                  </a:lnTo>
                  <a:lnTo>
                    <a:pt x="1200588" y="2079185"/>
                  </a:lnTo>
                  <a:cubicBezTo>
                    <a:pt x="1211944" y="2155138"/>
                    <a:pt x="1225725" y="2222026"/>
                    <a:pt x="1242646" y="2296757"/>
                  </a:cubicBezTo>
                  <a:lnTo>
                    <a:pt x="1251443" y="2335006"/>
                  </a:lnTo>
                  <a:close/>
                  <a:moveTo>
                    <a:pt x="482562" y="2036559"/>
                  </a:moveTo>
                  <a:lnTo>
                    <a:pt x="482562" y="1665255"/>
                  </a:lnTo>
                  <a:lnTo>
                    <a:pt x="558900" y="1656726"/>
                  </a:lnTo>
                  <a:cubicBezTo>
                    <a:pt x="597362" y="1653043"/>
                    <a:pt x="637090" y="1649810"/>
                    <a:pt x="677667" y="1647012"/>
                  </a:cubicBezTo>
                  <a:lnTo>
                    <a:pt x="773296" y="1641309"/>
                  </a:lnTo>
                  <a:lnTo>
                    <a:pt x="777605" y="1728318"/>
                  </a:lnTo>
                  <a:cubicBezTo>
                    <a:pt x="781460" y="1796183"/>
                    <a:pt x="785839" y="1854776"/>
                    <a:pt x="790878" y="1907253"/>
                  </a:cubicBezTo>
                  <a:lnTo>
                    <a:pt x="798826" y="1980661"/>
                  </a:lnTo>
                  <a:lnTo>
                    <a:pt x="778434" y="1982868"/>
                  </a:lnTo>
                  <a:cubicBezTo>
                    <a:pt x="684133" y="1994329"/>
                    <a:pt x="607983" y="2008692"/>
                    <a:pt x="524742" y="2027021"/>
                  </a:cubicBezTo>
                  <a:close/>
                  <a:moveTo>
                    <a:pt x="0" y="2725271"/>
                  </a:moveTo>
                  <a:cubicBezTo>
                    <a:pt x="282220" y="2392753"/>
                    <a:pt x="350158" y="2408985"/>
                    <a:pt x="485059" y="2316232"/>
                  </a:cubicBezTo>
                  <a:lnTo>
                    <a:pt x="534964" y="2278241"/>
                  </a:lnTo>
                  <a:lnTo>
                    <a:pt x="534940" y="2278206"/>
                  </a:lnTo>
                  <a:lnTo>
                    <a:pt x="521270" y="2283124"/>
                  </a:lnTo>
                  <a:cubicBezTo>
                    <a:pt x="429942" y="2312957"/>
                    <a:pt x="302927" y="2338981"/>
                    <a:pt x="237806" y="2420372"/>
                  </a:cubicBezTo>
                  <a:cubicBezTo>
                    <a:pt x="261462" y="2384072"/>
                    <a:pt x="253870" y="2321850"/>
                    <a:pt x="198968" y="2313326"/>
                  </a:cubicBezTo>
                  <a:cubicBezTo>
                    <a:pt x="410691" y="2249621"/>
                    <a:pt x="435125" y="2275251"/>
                    <a:pt x="518087" y="2272963"/>
                  </a:cubicBezTo>
                  <a:lnTo>
                    <a:pt x="530756" y="2271999"/>
                  </a:lnTo>
                  <a:lnTo>
                    <a:pt x="497093" y="2222071"/>
                  </a:lnTo>
                  <a:cubicBezTo>
                    <a:pt x="487736" y="2199949"/>
                    <a:pt x="482562" y="2175626"/>
                    <a:pt x="482562" y="2150096"/>
                  </a:cubicBezTo>
                  <a:lnTo>
                    <a:pt x="482562" y="2054304"/>
                  </a:lnTo>
                  <a:lnTo>
                    <a:pt x="599718" y="2043063"/>
                  </a:lnTo>
                  <a:cubicBezTo>
                    <a:pt x="647516" y="2039285"/>
                    <a:pt x="696775" y="2036141"/>
                    <a:pt x="746776" y="2033604"/>
                  </a:cubicBezTo>
                  <a:lnTo>
                    <a:pt x="805680" y="2031571"/>
                  </a:lnTo>
                  <a:lnTo>
                    <a:pt x="808104" y="2049495"/>
                  </a:lnTo>
                  <a:cubicBezTo>
                    <a:pt x="822299" y="2144436"/>
                    <a:pt x="840283" y="2225213"/>
                    <a:pt x="863452" y="2324851"/>
                  </a:cubicBezTo>
                  <a:lnTo>
                    <a:pt x="865821" y="2335006"/>
                  </a:lnTo>
                  <a:lnTo>
                    <a:pt x="667472" y="2335006"/>
                  </a:lnTo>
                  <a:cubicBezTo>
                    <a:pt x="641941" y="2335006"/>
                    <a:pt x="617619" y="2329831"/>
                    <a:pt x="595497" y="2320475"/>
                  </a:cubicBezTo>
                  <a:lnTo>
                    <a:pt x="537814" y="2281584"/>
                  </a:lnTo>
                  <a:lnTo>
                    <a:pt x="501226" y="2329639"/>
                  </a:lnTo>
                  <a:cubicBezTo>
                    <a:pt x="382014" y="2476970"/>
                    <a:pt x="199629" y="2656264"/>
                    <a:pt x="179093" y="2860850"/>
                  </a:cubicBezTo>
                  <a:cubicBezTo>
                    <a:pt x="179333" y="2775384"/>
                    <a:pt x="100037" y="2680509"/>
                    <a:pt x="0" y="2725271"/>
                  </a:cubicBezTo>
                  <a:close/>
                </a:path>
              </a:pathLst>
            </a:custGeom>
            <a:gradFill>
              <a:gsLst>
                <a:gs pos="0">
                  <a:srgbClr val="A1D4FF"/>
                </a:gs>
                <a:gs pos="59000">
                  <a:srgbClr val="078AFE"/>
                </a:gs>
                <a:gs pos="100000">
                  <a:srgbClr val="14142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131074" y="6038151"/>
              <a:ext cx="2942284" cy="2225061"/>
              <a:chOff x="131074" y="6038151"/>
              <a:chExt cx="2942284" cy="2225061"/>
            </a:xfrm>
          </p:grpSpPr>
          <p:sp>
            <p:nvSpPr>
              <p:cNvPr id="60" name="Freeform 59"/>
              <p:cNvSpPr/>
              <p:nvPr/>
            </p:nvSpPr>
            <p:spPr>
              <a:xfrm rot="18749207">
                <a:off x="1028700" y="5861304"/>
                <a:ext cx="872282" cy="2667533"/>
              </a:xfrm>
              <a:custGeom>
                <a:avLst/>
                <a:gdLst/>
                <a:ahLst/>
                <a:cxnLst/>
                <a:rect l="l" t="t" r="r" b="b"/>
                <a:pathLst>
                  <a:path w="149358" h="456753">
                    <a:moveTo>
                      <a:pt x="74343" y="0"/>
                    </a:moveTo>
                    <a:cubicBezTo>
                      <a:pt x="124796" y="99566"/>
                      <a:pt x="149799" y="188974"/>
                      <a:pt x="149353" y="268225"/>
                    </a:cubicBezTo>
                    <a:cubicBezTo>
                      <a:pt x="149129" y="325822"/>
                      <a:pt x="136516" y="374600"/>
                      <a:pt x="111513" y="414561"/>
                    </a:cubicBezTo>
                    <a:cubicBezTo>
                      <a:pt x="99012" y="434429"/>
                      <a:pt x="86510" y="448493"/>
                      <a:pt x="74008" y="456753"/>
                    </a:cubicBezTo>
                    <a:cubicBezTo>
                      <a:pt x="61507" y="447154"/>
                      <a:pt x="49117" y="431973"/>
                      <a:pt x="36839" y="411212"/>
                    </a:cubicBezTo>
                    <a:cubicBezTo>
                      <a:pt x="12059" y="369912"/>
                      <a:pt x="-220" y="321803"/>
                      <a:pt x="4" y="266886"/>
                    </a:cubicBezTo>
                    <a:cubicBezTo>
                      <a:pt x="227" y="211968"/>
                      <a:pt x="12728" y="151023"/>
                      <a:pt x="37508" y="84050"/>
                    </a:cubicBezTo>
                    <a:cubicBezTo>
                      <a:pt x="49787" y="50564"/>
                      <a:pt x="62065" y="22547"/>
                      <a:pt x="7434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2634F"/>
                  </a:gs>
                  <a:gs pos="59000">
                    <a:srgbClr val="EA3B6C"/>
                  </a:gs>
                  <a:gs pos="100000">
                    <a:srgbClr val="8C1D78"/>
                  </a:gs>
                </a:gsLst>
                <a:lin ang="5400000" scaled="1"/>
              </a:gradFill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5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Leafs" panose="02000500000000000000" pitchFamily="2" charset="0"/>
                </a:endParaRPr>
              </a:p>
            </p:txBody>
          </p:sp>
          <p:sp>
            <p:nvSpPr>
              <p:cNvPr id="62" name="Freeform 61"/>
              <p:cNvSpPr/>
              <p:nvPr/>
            </p:nvSpPr>
            <p:spPr>
              <a:xfrm rot="2164977">
                <a:off x="2490927" y="6482075"/>
                <a:ext cx="582431" cy="1781137"/>
              </a:xfrm>
              <a:custGeom>
                <a:avLst/>
                <a:gdLst/>
                <a:ahLst/>
                <a:cxnLst/>
                <a:rect l="l" t="t" r="r" b="b"/>
                <a:pathLst>
                  <a:path w="149358" h="456753">
                    <a:moveTo>
                      <a:pt x="74343" y="0"/>
                    </a:moveTo>
                    <a:cubicBezTo>
                      <a:pt x="124796" y="99566"/>
                      <a:pt x="149799" y="188974"/>
                      <a:pt x="149353" y="268225"/>
                    </a:cubicBezTo>
                    <a:cubicBezTo>
                      <a:pt x="149129" y="325822"/>
                      <a:pt x="136516" y="374600"/>
                      <a:pt x="111513" y="414561"/>
                    </a:cubicBezTo>
                    <a:cubicBezTo>
                      <a:pt x="99012" y="434429"/>
                      <a:pt x="86510" y="448493"/>
                      <a:pt x="74008" y="456753"/>
                    </a:cubicBezTo>
                    <a:cubicBezTo>
                      <a:pt x="61507" y="447154"/>
                      <a:pt x="49117" y="431973"/>
                      <a:pt x="36839" y="411212"/>
                    </a:cubicBezTo>
                    <a:cubicBezTo>
                      <a:pt x="12059" y="369912"/>
                      <a:pt x="-220" y="321803"/>
                      <a:pt x="4" y="266886"/>
                    </a:cubicBezTo>
                    <a:cubicBezTo>
                      <a:pt x="227" y="211968"/>
                      <a:pt x="12728" y="151023"/>
                      <a:pt x="37508" y="84050"/>
                    </a:cubicBezTo>
                    <a:cubicBezTo>
                      <a:pt x="49787" y="50564"/>
                      <a:pt x="62065" y="22547"/>
                      <a:pt x="7434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2634F"/>
                  </a:gs>
                  <a:gs pos="59000">
                    <a:srgbClr val="EA3B6C"/>
                  </a:gs>
                  <a:gs pos="100000">
                    <a:srgbClr val="8C1D78"/>
                  </a:gs>
                </a:gsLst>
                <a:lin ang="5400000" scaled="1"/>
              </a:gradFill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5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Leafs" panose="02000500000000000000" pitchFamily="2" charset="0"/>
                </a:endParaRPr>
              </a:p>
            </p:txBody>
          </p:sp>
          <p:sp>
            <p:nvSpPr>
              <p:cNvPr id="65" name="Freeform 64"/>
              <p:cNvSpPr/>
              <p:nvPr/>
            </p:nvSpPr>
            <p:spPr>
              <a:xfrm rot="1040679" flipH="1">
                <a:off x="1516702" y="6038151"/>
                <a:ext cx="1379913" cy="1986697"/>
              </a:xfrm>
              <a:custGeom>
                <a:avLst/>
                <a:gdLst/>
                <a:ahLst/>
                <a:cxnLst/>
                <a:rect l="l" t="t" r="r" b="b"/>
                <a:pathLst>
                  <a:path w="318695" h="458833">
                    <a:moveTo>
                      <a:pt x="299315" y="0"/>
                    </a:moveTo>
                    <a:cubicBezTo>
                      <a:pt x="313826" y="47550"/>
                      <a:pt x="320188" y="101017"/>
                      <a:pt x="318402" y="160399"/>
                    </a:cubicBezTo>
                    <a:lnTo>
                      <a:pt x="260136" y="198574"/>
                    </a:lnTo>
                    <a:lnTo>
                      <a:pt x="265829" y="197569"/>
                    </a:lnTo>
                    <a:lnTo>
                      <a:pt x="316728" y="188863"/>
                    </a:lnTo>
                    <a:cubicBezTo>
                      <a:pt x="313602" y="223242"/>
                      <a:pt x="306905" y="255166"/>
                      <a:pt x="296636" y="284634"/>
                    </a:cubicBezTo>
                    <a:lnTo>
                      <a:pt x="232677" y="301042"/>
                    </a:lnTo>
                    <a:lnTo>
                      <a:pt x="283911" y="316111"/>
                    </a:lnTo>
                    <a:cubicBezTo>
                      <a:pt x="272526" y="340221"/>
                      <a:pt x="258462" y="362099"/>
                      <a:pt x="241719" y="381744"/>
                    </a:cubicBezTo>
                    <a:lnTo>
                      <a:pt x="189145" y="370693"/>
                    </a:lnTo>
                    <a:lnTo>
                      <a:pt x="217274" y="407194"/>
                    </a:lnTo>
                    <a:cubicBezTo>
                      <a:pt x="198968" y="423937"/>
                      <a:pt x="178429" y="438559"/>
                      <a:pt x="155659" y="451061"/>
                    </a:cubicBezTo>
                    <a:cubicBezTo>
                      <a:pt x="129986" y="460437"/>
                      <a:pt x="109671" y="461330"/>
                      <a:pt x="94714" y="453740"/>
                    </a:cubicBezTo>
                    <a:cubicBezTo>
                      <a:pt x="82882" y="422262"/>
                      <a:pt x="77078" y="393464"/>
                      <a:pt x="77301" y="367345"/>
                    </a:cubicBezTo>
                    <a:cubicBezTo>
                      <a:pt x="77524" y="347923"/>
                      <a:pt x="81319" y="330733"/>
                      <a:pt x="88686" y="315776"/>
                    </a:cubicBezTo>
                    <a:cubicBezTo>
                      <a:pt x="96276" y="298809"/>
                      <a:pt x="104648" y="283741"/>
                      <a:pt x="113801" y="270569"/>
                    </a:cubicBezTo>
                    <a:cubicBezTo>
                      <a:pt x="124070" y="255612"/>
                      <a:pt x="138023" y="240097"/>
                      <a:pt x="155659" y="224023"/>
                    </a:cubicBezTo>
                    <a:cubicBezTo>
                      <a:pt x="154989" y="224470"/>
                      <a:pt x="158896" y="220898"/>
                      <a:pt x="167379" y="213308"/>
                    </a:cubicBezTo>
                    <a:cubicBezTo>
                      <a:pt x="173630" y="207727"/>
                      <a:pt x="179434" y="202704"/>
                      <a:pt x="184792" y="198239"/>
                    </a:cubicBezTo>
                    <a:cubicBezTo>
                      <a:pt x="200865" y="184844"/>
                      <a:pt x="214148" y="172008"/>
                      <a:pt x="224641" y="159730"/>
                    </a:cubicBezTo>
                    <a:cubicBezTo>
                      <a:pt x="235133" y="148121"/>
                      <a:pt x="245625" y="135396"/>
                      <a:pt x="256118" y="121555"/>
                    </a:cubicBezTo>
                    <a:cubicBezTo>
                      <a:pt x="264824" y="110170"/>
                      <a:pt x="268954" y="104477"/>
                      <a:pt x="268508" y="104477"/>
                    </a:cubicBezTo>
                    <a:cubicBezTo>
                      <a:pt x="268954" y="104477"/>
                      <a:pt x="264154" y="109612"/>
                      <a:pt x="254109" y="119881"/>
                    </a:cubicBezTo>
                    <a:cubicBezTo>
                      <a:pt x="242277" y="132382"/>
                      <a:pt x="230556" y="143768"/>
                      <a:pt x="218948" y="154037"/>
                    </a:cubicBezTo>
                    <a:cubicBezTo>
                      <a:pt x="207786" y="164529"/>
                      <a:pt x="193498" y="175691"/>
                      <a:pt x="176085" y="187523"/>
                    </a:cubicBezTo>
                    <a:cubicBezTo>
                      <a:pt x="162468" y="197346"/>
                      <a:pt x="151975" y="205494"/>
                      <a:pt x="144608" y="211968"/>
                    </a:cubicBezTo>
                    <a:cubicBezTo>
                      <a:pt x="123400" y="231613"/>
                      <a:pt x="108108" y="247575"/>
                      <a:pt x="98732" y="259854"/>
                    </a:cubicBezTo>
                    <a:cubicBezTo>
                      <a:pt x="72836" y="293563"/>
                      <a:pt x="57990" y="329059"/>
                      <a:pt x="54195" y="366340"/>
                    </a:cubicBezTo>
                    <a:cubicBezTo>
                      <a:pt x="53302" y="385986"/>
                      <a:pt x="55200" y="406747"/>
                      <a:pt x="59888" y="428625"/>
                    </a:cubicBezTo>
                    <a:cubicBezTo>
                      <a:pt x="43814" y="428178"/>
                      <a:pt x="31648" y="422374"/>
                      <a:pt x="23388" y="411212"/>
                    </a:cubicBezTo>
                    <a:cubicBezTo>
                      <a:pt x="9547" y="391790"/>
                      <a:pt x="1845" y="367568"/>
                      <a:pt x="282" y="338547"/>
                    </a:cubicBezTo>
                    <a:cubicBezTo>
                      <a:pt x="-2173" y="297023"/>
                      <a:pt x="11444" y="258179"/>
                      <a:pt x="41136" y="222014"/>
                    </a:cubicBezTo>
                    <a:cubicBezTo>
                      <a:pt x="68148" y="188974"/>
                      <a:pt x="106769" y="157720"/>
                      <a:pt x="156998" y="128252"/>
                    </a:cubicBezTo>
                    <a:cubicBezTo>
                      <a:pt x="219506" y="91641"/>
                      <a:pt x="251430" y="72665"/>
                      <a:pt x="252769" y="71326"/>
                    </a:cubicBezTo>
                    <a:cubicBezTo>
                      <a:pt x="280228" y="49001"/>
                      <a:pt x="295743" y="25226"/>
                      <a:pt x="29931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2634F"/>
                  </a:gs>
                  <a:gs pos="100000">
                    <a:srgbClr val="EA3B6C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228600" sx="106000" sy="106000" algn="ctr" rotWithShape="0">
                  <a:prstClr val="black">
                    <a:alpha val="8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7299074" y="5289382"/>
              <a:ext cx="2757430" cy="3186881"/>
              <a:chOff x="993524" y="5194132"/>
              <a:chExt cx="2757430" cy="3186881"/>
            </a:xfrm>
          </p:grpSpPr>
          <p:sp>
            <p:nvSpPr>
              <p:cNvPr id="68" name="Freeform 67"/>
              <p:cNvSpPr/>
              <p:nvPr/>
            </p:nvSpPr>
            <p:spPr>
              <a:xfrm rot="17221389">
                <a:off x="1530929" y="6911104"/>
                <a:ext cx="522232" cy="1597042"/>
              </a:xfrm>
              <a:custGeom>
                <a:avLst/>
                <a:gdLst/>
                <a:ahLst/>
                <a:cxnLst/>
                <a:rect l="l" t="t" r="r" b="b"/>
                <a:pathLst>
                  <a:path w="149358" h="456753">
                    <a:moveTo>
                      <a:pt x="74343" y="0"/>
                    </a:moveTo>
                    <a:cubicBezTo>
                      <a:pt x="124796" y="99566"/>
                      <a:pt x="149799" y="188974"/>
                      <a:pt x="149353" y="268225"/>
                    </a:cubicBezTo>
                    <a:cubicBezTo>
                      <a:pt x="149129" y="325822"/>
                      <a:pt x="136516" y="374600"/>
                      <a:pt x="111513" y="414561"/>
                    </a:cubicBezTo>
                    <a:cubicBezTo>
                      <a:pt x="99012" y="434429"/>
                      <a:pt x="86510" y="448493"/>
                      <a:pt x="74008" y="456753"/>
                    </a:cubicBezTo>
                    <a:cubicBezTo>
                      <a:pt x="61507" y="447154"/>
                      <a:pt x="49117" y="431973"/>
                      <a:pt x="36839" y="411212"/>
                    </a:cubicBezTo>
                    <a:cubicBezTo>
                      <a:pt x="12059" y="369912"/>
                      <a:pt x="-220" y="321803"/>
                      <a:pt x="4" y="266886"/>
                    </a:cubicBezTo>
                    <a:cubicBezTo>
                      <a:pt x="227" y="211968"/>
                      <a:pt x="12728" y="151023"/>
                      <a:pt x="37508" y="84050"/>
                    </a:cubicBezTo>
                    <a:cubicBezTo>
                      <a:pt x="49787" y="50564"/>
                      <a:pt x="62065" y="22547"/>
                      <a:pt x="7434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2634F"/>
                  </a:gs>
                  <a:gs pos="59000">
                    <a:srgbClr val="EA3B6C"/>
                  </a:gs>
                  <a:gs pos="100000">
                    <a:srgbClr val="8C1D78"/>
                  </a:gs>
                </a:gsLst>
                <a:lin ang="5400000" scaled="1"/>
              </a:gradFill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5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Leafs" panose="02000500000000000000" pitchFamily="2" charset="0"/>
                </a:endParaRPr>
              </a:p>
            </p:txBody>
          </p:sp>
          <p:sp>
            <p:nvSpPr>
              <p:cNvPr id="69" name="Freeform 68"/>
              <p:cNvSpPr/>
              <p:nvPr/>
            </p:nvSpPr>
            <p:spPr>
              <a:xfrm rot="2164977">
                <a:off x="2708845" y="5194132"/>
                <a:ext cx="1042109" cy="3186881"/>
              </a:xfrm>
              <a:custGeom>
                <a:avLst/>
                <a:gdLst/>
                <a:ahLst/>
                <a:cxnLst/>
                <a:rect l="l" t="t" r="r" b="b"/>
                <a:pathLst>
                  <a:path w="149358" h="456753">
                    <a:moveTo>
                      <a:pt x="74343" y="0"/>
                    </a:moveTo>
                    <a:cubicBezTo>
                      <a:pt x="124796" y="99566"/>
                      <a:pt x="149799" y="188974"/>
                      <a:pt x="149353" y="268225"/>
                    </a:cubicBezTo>
                    <a:cubicBezTo>
                      <a:pt x="149129" y="325822"/>
                      <a:pt x="136516" y="374600"/>
                      <a:pt x="111513" y="414561"/>
                    </a:cubicBezTo>
                    <a:cubicBezTo>
                      <a:pt x="99012" y="434429"/>
                      <a:pt x="86510" y="448493"/>
                      <a:pt x="74008" y="456753"/>
                    </a:cubicBezTo>
                    <a:cubicBezTo>
                      <a:pt x="61507" y="447154"/>
                      <a:pt x="49117" y="431973"/>
                      <a:pt x="36839" y="411212"/>
                    </a:cubicBezTo>
                    <a:cubicBezTo>
                      <a:pt x="12059" y="369912"/>
                      <a:pt x="-220" y="321803"/>
                      <a:pt x="4" y="266886"/>
                    </a:cubicBezTo>
                    <a:cubicBezTo>
                      <a:pt x="227" y="211968"/>
                      <a:pt x="12728" y="151023"/>
                      <a:pt x="37508" y="84050"/>
                    </a:cubicBezTo>
                    <a:cubicBezTo>
                      <a:pt x="49787" y="50564"/>
                      <a:pt x="62065" y="22547"/>
                      <a:pt x="7434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2634F"/>
                  </a:gs>
                  <a:gs pos="59000">
                    <a:srgbClr val="EA3B6C"/>
                  </a:gs>
                  <a:gs pos="100000">
                    <a:srgbClr val="8C1D78"/>
                  </a:gs>
                </a:gsLst>
                <a:lin ang="5400000" scaled="1"/>
              </a:gradFill>
              <a:ln w="0"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5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Leafs" panose="02000500000000000000" pitchFamily="2" charset="0"/>
                </a:endParaRPr>
              </a:p>
            </p:txBody>
          </p:sp>
          <p:sp>
            <p:nvSpPr>
              <p:cNvPr id="70" name="Freeform 69"/>
              <p:cNvSpPr/>
              <p:nvPr/>
            </p:nvSpPr>
            <p:spPr>
              <a:xfrm rot="1040679" flipH="1">
                <a:off x="1516702" y="6038151"/>
                <a:ext cx="1379913" cy="1986697"/>
              </a:xfrm>
              <a:custGeom>
                <a:avLst/>
                <a:gdLst/>
                <a:ahLst/>
                <a:cxnLst/>
                <a:rect l="l" t="t" r="r" b="b"/>
                <a:pathLst>
                  <a:path w="318695" h="458833">
                    <a:moveTo>
                      <a:pt x="299315" y="0"/>
                    </a:moveTo>
                    <a:cubicBezTo>
                      <a:pt x="313826" y="47550"/>
                      <a:pt x="320188" y="101017"/>
                      <a:pt x="318402" y="160399"/>
                    </a:cubicBezTo>
                    <a:lnTo>
                      <a:pt x="260136" y="198574"/>
                    </a:lnTo>
                    <a:lnTo>
                      <a:pt x="265829" y="197569"/>
                    </a:lnTo>
                    <a:lnTo>
                      <a:pt x="316728" y="188863"/>
                    </a:lnTo>
                    <a:cubicBezTo>
                      <a:pt x="313602" y="223242"/>
                      <a:pt x="306905" y="255166"/>
                      <a:pt x="296636" y="284634"/>
                    </a:cubicBezTo>
                    <a:lnTo>
                      <a:pt x="232677" y="301042"/>
                    </a:lnTo>
                    <a:lnTo>
                      <a:pt x="283911" y="316111"/>
                    </a:lnTo>
                    <a:cubicBezTo>
                      <a:pt x="272526" y="340221"/>
                      <a:pt x="258462" y="362099"/>
                      <a:pt x="241719" y="381744"/>
                    </a:cubicBezTo>
                    <a:lnTo>
                      <a:pt x="189145" y="370693"/>
                    </a:lnTo>
                    <a:lnTo>
                      <a:pt x="217274" y="407194"/>
                    </a:lnTo>
                    <a:cubicBezTo>
                      <a:pt x="198968" y="423937"/>
                      <a:pt x="178429" y="438559"/>
                      <a:pt x="155659" y="451061"/>
                    </a:cubicBezTo>
                    <a:cubicBezTo>
                      <a:pt x="129986" y="460437"/>
                      <a:pt x="109671" y="461330"/>
                      <a:pt x="94714" y="453740"/>
                    </a:cubicBezTo>
                    <a:cubicBezTo>
                      <a:pt x="82882" y="422262"/>
                      <a:pt x="77078" y="393464"/>
                      <a:pt x="77301" y="367345"/>
                    </a:cubicBezTo>
                    <a:cubicBezTo>
                      <a:pt x="77524" y="347923"/>
                      <a:pt x="81319" y="330733"/>
                      <a:pt x="88686" y="315776"/>
                    </a:cubicBezTo>
                    <a:cubicBezTo>
                      <a:pt x="96276" y="298809"/>
                      <a:pt x="104648" y="283741"/>
                      <a:pt x="113801" y="270569"/>
                    </a:cubicBezTo>
                    <a:cubicBezTo>
                      <a:pt x="124070" y="255612"/>
                      <a:pt x="138023" y="240097"/>
                      <a:pt x="155659" y="224023"/>
                    </a:cubicBezTo>
                    <a:cubicBezTo>
                      <a:pt x="154989" y="224470"/>
                      <a:pt x="158896" y="220898"/>
                      <a:pt x="167379" y="213308"/>
                    </a:cubicBezTo>
                    <a:cubicBezTo>
                      <a:pt x="173630" y="207727"/>
                      <a:pt x="179434" y="202704"/>
                      <a:pt x="184792" y="198239"/>
                    </a:cubicBezTo>
                    <a:cubicBezTo>
                      <a:pt x="200865" y="184844"/>
                      <a:pt x="214148" y="172008"/>
                      <a:pt x="224641" y="159730"/>
                    </a:cubicBezTo>
                    <a:cubicBezTo>
                      <a:pt x="235133" y="148121"/>
                      <a:pt x="245625" y="135396"/>
                      <a:pt x="256118" y="121555"/>
                    </a:cubicBezTo>
                    <a:cubicBezTo>
                      <a:pt x="264824" y="110170"/>
                      <a:pt x="268954" y="104477"/>
                      <a:pt x="268508" y="104477"/>
                    </a:cubicBezTo>
                    <a:cubicBezTo>
                      <a:pt x="268954" y="104477"/>
                      <a:pt x="264154" y="109612"/>
                      <a:pt x="254109" y="119881"/>
                    </a:cubicBezTo>
                    <a:cubicBezTo>
                      <a:pt x="242277" y="132382"/>
                      <a:pt x="230556" y="143768"/>
                      <a:pt x="218948" y="154037"/>
                    </a:cubicBezTo>
                    <a:cubicBezTo>
                      <a:pt x="207786" y="164529"/>
                      <a:pt x="193498" y="175691"/>
                      <a:pt x="176085" y="187523"/>
                    </a:cubicBezTo>
                    <a:cubicBezTo>
                      <a:pt x="162468" y="197346"/>
                      <a:pt x="151975" y="205494"/>
                      <a:pt x="144608" y="211968"/>
                    </a:cubicBezTo>
                    <a:cubicBezTo>
                      <a:pt x="123400" y="231613"/>
                      <a:pt x="108108" y="247575"/>
                      <a:pt x="98732" y="259854"/>
                    </a:cubicBezTo>
                    <a:cubicBezTo>
                      <a:pt x="72836" y="293563"/>
                      <a:pt x="57990" y="329059"/>
                      <a:pt x="54195" y="366340"/>
                    </a:cubicBezTo>
                    <a:cubicBezTo>
                      <a:pt x="53302" y="385986"/>
                      <a:pt x="55200" y="406747"/>
                      <a:pt x="59888" y="428625"/>
                    </a:cubicBezTo>
                    <a:cubicBezTo>
                      <a:pt x="43814" y="428178"/>
                      <a:pt x="31648" y="422374"/>
                      <a:pt x="23388" y="411212"/>
                    </a:cubicBezTo>
                    <a:cubicBezTo>
                      <a:pt x="9547" y="391790"/>
                      <a:pt x="1845" y="367568"/>
                      <a:pt x="282" y="338547"/>
                    </a:cubicBezTo>
                    <a:cubicBezTo>
                      <a:pt x="-2173" y="297023"/>
                      <a:pt x="11444" y="258179"/>
                      <a:pt x="41136" y="222014"/>
                    </a:cubicBezTo>
                    <a:cubicBezTo>
                      <a:pt x="68148" y="188974"/>
                      <a:pt x="106769" y="157720"/>
                      <a:pt x="156998" y="128252"/>
                    </a:cubicBezTo>
                    <a:cubicBezTo>
                      <a:pt x="219506" y="91641"/>
                      <a:pt x="251430" y="72665"/>
                      <a:pt x="252769" y="71326"/>
                    </a:cubicBezTo>
                    <a:cubicBezTo>
                      <a:pt x="280228" y="49001"/>
                      <a:pt x="295743" y="25226"/>
                      <a:pt x="29931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2634F"/>
                  </a:gs>
                  <a:gs pos="100000">
                    <a:srgbClr val="EA3B6C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228600" sx="106000" sy="106000" algn="ctr" rotWithShape="0">
                  <a:prstClr val="black">
                    <a:alpha val="8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</p:grpSp>
        <p:sp>
          <p:nvSpPr>
            <p:cNvPr id="34" name="Rounded Rectangle 33"/>
            <p:cNvSpPr/>
            <p:nvPr/>
          </p:nvSpPr>
          <p:spPr>
            <a:xfrm>
              <a:off x="996950" y="8026400"/>
              <a:ext cx="8724900" cy="438150"/>
            </a:xfrm>
            <a:prstGeom prst="roundRect">
              <a:avLst>
                <a:gd name="adj" fmla="val 50000"/>
              </a:avLst>
            </a:prstGeom>
            <a:solidFill>
              <a:srgbClr val="1414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8898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und Same Side Corner Rectangle 29"/>
          <p:cNvSpPr/>
          <p:nvPr/>
        </p:nvSpPr>
        <p:spPr>
          <a:xfrm>
            <a:off x="2164443" y="7707088"/>
            <a:ext cx="6794500" cy="91440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27000">
                <a:srgbClr val="694470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2251881" y="883607"/>
            <a:ext cx="6741994" cy="6865078"/>
          </a:xfrm>
          <a:custGeom>
            <a:avLst/>
            <a:gdLst>
              <a:gd name="connsiteX0" fmla="*/ 3372010 w 6741994"/>
              <a:gd name="connsiteY0" fmla="*/ 0 h 6865078"/>
              <a:gd name="connsiteX1" fmla="*/ 3592637 w 6741994"/>
              <a:gd name="connsiteY1" fmla="*/ 169720 h 6865078"/>
              <a:gd name="connsiteX2" fmla="*/ 3932685 w 6741994"/>
              <a:gd name="connsiteY2" fmla="*/ 270352 h 6865078"/>
              <a:gd name="connsiteX3" fmla="*/ 4716010 w 6741994"/>
              <a:gd name="connsiteY3" fmla="*/ 642839 h 6865078"/>
              <a:gd name="connsiteX4" fmla="*/ 4926517 w 6741994"/>
              <a:gd name="connsiteY4" fmla="*/ 1189556 h 6865078"/>
              <a:gd name="connsiteX5" fmla="*/ 4926517 w 6741994"/>
              <a:gd name="connsiteY5" fmla="*/ 1215087 h 6865078"/>
              <a:gd name="connsiteX6" fmla="*/ 4867314 w 6741994"/>
              <a:gd name="connsiteY6" fmla="*/ 1453526 h 6865078"/>
              <a:gd name="connsiteX7" fmla="*/ 4831712 w 6741994"/>
              <a:gd name="connsiteY7" fmla="*/ 1554224 h 6865078"/>
              <a:gd name="connsiteX8" fmla="*/ 4844378 w 6741994"/>
              <a:gd name="connsiteY8" fmla="*/ 1590049 h 6865078"/>
              <a:gd name="connsiteX9" fmla="*/ 5285919 w 6741994"/>
              <a:gd name="connsiteY9" fmla="*/ 1590049 h 6865078"/>
              <a:gd name="connsiteX10" fmla="*/ 6035052 w 6741994"/>
              <a:gd name="connsiteY10" fmla="*/ 2339181 h 6865078"/>
              <a:gd name="connsiteX11" fmla="*/ 6035052 w 6741994"/>
              <a:gd name="connsiteY11" fmla="*/ 2676506 h 6865078"/>
              <a:gd name="connsiteX12" fmla="*/ 6283255 w 6741994"/>
              <a:gd name="connsiteY12" fmla="*/ 2676506 h 6865078"/>
              <a:gd name="connsiteX13" fmla="*/ 6741994 w 6741994"/>
              <a:gd name="connsiteY13" fmla="*/ 3135244 h 6865078"/>
              <a:gd name="connsiteX14" fmla="*/ 6741994 w 6741994"/>
              <a:gd name="connsiteY14" fmla="*/ 5462260 h 6865078"/>
              <a:gd name="connsiteX15" fmla="*/ 6283255 w 6741994"/>
              <a:gd name="connsiteY15" fmla="*/ 5920999 h 6865078"/>
              <a:gd name="connsiteX16" fmla="*/ 6035052 w 6741994"/>
              <a:gd name="connsiteY16" fmla="*/ 5920999 h 6865078"/>
              <a:gd name="connsiteX17" fmla="*/ 6035052 w 6741994"/>
              <a:gd name="connsiteY17" fmla="*/ 6139261 h 6865078"/>
              <a:gd name="connsiteX18" fmla="*/ 5577515 w 6741994"/>
              <a:gd name="connsiteY18" fmla="*/ 6829523 h 6865078"/>
              <a:gd name="connsiteX19" fmla="*/ 5462974 w 6741994"/>
              <a:gd name="connsiteY19" fmla="*/ 6865078 h 6865078"/>
              <a:gd name="connsiteX20" fmla="*/ 1279020 w 6741994"/>
              <a:gd name="connsiteY20" fmla="*/ 6865078 h 6865078"/>
              <a:gd name="connsiteX21" fmla="*/ 1164479 w 6741994"/>
              <a:gd name="connsiteY21" fmla="*/ 6829523 h 6865078"/>
              <a:gd name="connsiteX22" fmla="*/ 706943 w 6741994"/>
              <a:gd name="connsiteY22" fmla="*/ 6139261 h 6865078"/>
              <a:gd name="connsiteX23" fmla="*/ 706943 w 6741994"/>
              <a:gd name="connsiteY23" fmla="*/ 5920999 h 6865078"/>
              <a:gd name="connsiteX24" fmla="*/ 458740 w 6741994"/>
              <a:gd name="connsiteY24" fmla="*/ 5920999 h 6865078"/>
              <a:gd name="connsiteX25" fmla="*/ 0 w 6741994"/>
              <a:gd name="connsiteY25" fmla="*/ 5462260 h 6865078"/>
              <a:gd name="connsiteX26" fmla="*/ 0 w 6741994"/>
              <a:gd name="connsiteY26" fmla="*/ 3135244 h 6865078"/>
              <a:gd name="connsiteX27" fmla="*/ 458740 w 6741994"/>
              <a:gd name="connsiteY27" fmla="*/ 2676506 h 6865078"/>
              <a:gd name="connsiteX28" fmla="*/ 706943 w 6741994"/>
              <a:gd name="connsiteY28" fmla="*/ 2676506 h 6865078"/>
              <a:gd name="connsiteX29" fmla="*/ 706943 w 6741994"/>
              <a:gd name="connsiteY29" fmla="*/ 2339181 h 6865078"/>
              <a:gd name="connsiteX30" fmla="*/ 1456075 w 6741994"/>
              <a:gd name="connsiteY30" fmla="*/ 1590049 h 6865078"/>
              <a:gd name="connsiteX31" fmla="*/ 1898245 w 6741994"/>
              <a:gd name="connsiteY31" fmla="*/ 1590049 h 6865078"/>
              <a:gd name="connsiteX32" fmla="*/ 1911691 w 6741994"/>
              <a:gd name="connsiteY32" fmla="*/ 1554224 h 6865078"/>
              <a:gd name="connsiteX33" fmla="*/ 1885311 w 6741994"/>
              <a:gd name="connsiteY33" fmla="*/ 1483941 h 6865078"/>
              <a:gd name="connsiteX34" fmla="*/ 1815478 w 6741994"/>
              <a:gd name="connsiteY34" fmla="*/ 1215087 h 6865078"/>
              <a:gd name="connsiteX35" fmla="*/ 1815478 w 6741994"/>
              <a:gd name="connsiteY35" fmla="*/ 1183546 h 6865078"/>
              <a:gd name="connsiteX36" fmla="*/ 2021935 w 6741994"/>
              <a:gd name="connsiteY36" fmla="*/ 648849 h 6865078"/>
              <a:gd name="connsiteX37" fmla="*/ 2661552 w 6741994"/>
              <a:gd name="connsiteY37" fmla="*/ 310908 h 6865078"/>
              <a:gd name="connsiteX38" fmla="*/ 2815386 w 6741994"/>
              <a:gd name="connsiteY38" fmla="*/ 270352 h 6865078"/>
              <a:gd name="connsiteX39" fmla="*/ 3149359 w 6741994"/>
              <a:gd name="connsiteY39" fmla="*/ 171222 h 6865078"/>
              <a:gd name="connsiteX40" fmla="*/ 3372010 w 6741994"/>
              <a:gd name="connsiteY40" fmla="*/ 0 h 6865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741994" h="6865078">
                <a:moveTo>
                  <a:pt x="3372010" y="0"/>
                </a:moveTo>
                <a:cubicBezTo>
                  <a:pt x="3417888" y="73097"/>
                  <a:pt x="3491433" y="129671"/>
                  <a:pt x="3592637" y="169720"/>
                </a:cubicBezTo>
                <a:cubicBezTo>
                  <a:pt x="3730277" y="217784"/>
                  <a:pt x="3843624" y="251330"/>
                  <a:pt x="3932685" y="270352"/>
                </a:cubicBezTo>
                <a:cubicBezTo>
                  <a:pt x="4286231" y="352460"/>
                  <a:pt x="4547337" y="476622"/>
                  <a:pt x="4716010" y="642839"/>
                </a:cubicBezTo>
                <a:cubicBezTo>
                  <a:pt x="4856351" y="783022"/>
                  <a:pt x="4926517" y="965260"/>
                  <a:pt x="4926517" y="1189556"/>
                </a:cubicBezTo>
                <a:lnTo>
                  <a:pt x="4926517" y="1215087"/>
                </a:lnTo>
                <a:cubicBezTo>
                  <a:pt x="4913023" y="1292690"/>
                  <a:pt x="4893290" y="1372170"/>
                  <a:pt x="4867314" y="1453526"/>
                </a:cubicBezTo>
                <a:lnTo>
                  <a:pt x="4831712" y="1554224"/>
                </a:lnTo>
                <a:lnTo>
                  <a:pt x="4844378" y="1590049"/>
                </a:lnTo>
                <a:lnTo>
                  <a:pt x="5285919" y="1590049"/>
                </a:lnTo>
                <a:cubicBezTo>
                  <a:pt x="5699654" y="1590049"/>
                  <a:pt x="6035052" y="1925447"/>
                  <a:pt x="6035052" y="2339181"/>
                </a:cubicBezTo>
                <a:lnTo>
                  <a:pt x="6035052" y="2676506"/>
                </a:lnTo>
                <a:lnTo>
                  <a:pt x="6283255" y="2676506"/>
                </a:lnTo>
                <a:cubicBezTo>
                  <a:pt x="6536610" y="2676506"/>
                  <a:pt x="6741994" y="2881890"/>
                  <a:pt x="6741994" y="3135244"/>
                </a:cubicBezTo>
                <a:lnTo>
                  <a:pt x="6741994" y="5462260"/>
                </a:lnTo>
                <a:cubicBezTo>
                  <a:pt x="6741994" y="5715614"/>
                  <a:pt x="6536610" y="5920999"/>
                  <a:pt x="6283255" y="5920999"/>
                </a:cubicBezTo>
                <a:lnTo>
                  <a:pt x="6035052" y="5920999"/>
                </a:lnTo>
                <a:lnTo>
                  <a:pt x="6035052" y="6139261"/>
                </a:lnTo>
                <a:cubicBezTo>
                  <a:pt x="6035052" y="6449562"/>
                  <a:pt x="5846390" y="6715798"/>
                  <a:pt x="5577515" y="6829523"/>
                </a:cubicBezTo>
                <a:lnTo>
                  <a:pt x="5462974" y="6865078"/>
                </a:lnTo>
                <a:lnTo>
                  <a:pt x="1279020" y="6865078"/>
                </a:lnTo>
                <a:lnTo>
                  <a:pt x="1164479" y="6829523"/>
                </a:lnTo>
                <a:cubicBezTo>
                  <a:pt x="895604" y="6715798"/>
                  <a:pt x="706943" y="6449562"/>
                  <a:pt x="706943" y="6139261"/>
                </a:cubicBezTo>
                <a:lnTo>
                  <a:pt x="706943" y="5920999"/>
                </a:lnTo>
                <a:lnTo>
                  <a:pt x="458740" y="5920999"/>
                </a:lnTo>
                <a:cubicBezTo>
                  <a:pt x="205384" y="5920999"/>
                  <a:pt x="0" y="5715614"/>
                  <a:pt x="0" y="5462260"/>
                </a:cubicBezTo>
                <a:lnTo>
                  <a:pt x="0" y="3135244"/>
                </a:lnTo>
                <a:cubicBezTo>
                  <a:pt x="0" y="2881890"/>
                  <a:pt x="205384" y="2676506"/>
                  <a:pt x="458740" y="2676506"/>
                </a:cubicBezTo>
                <a:lnTo>
                  <a:pt x="706943" y="2676506"/>
                </a:lnTo>
                <a:lnTo>
                  <a:pt x="706943" y="2339181"/>
                </a:lnTo>
                <a:cubicBezTo>
                  <a:pt x="706943" y="1925447"/>
                  <a:pt x="1042340" y="1590049"/>
                  <a:pt x="1456075" y="1590049"/>
                </a:cubicBezTo>
                <a:lnTo>
                  <a:pt x="1898245" y="1590049"/>
                </a:lnTo>
                <a:lnTo>
                  <a:pt x="1911691" y="1554224"/>
                </a:lnTo>
                <a:lnTo>
                  <a:pt x="1885311" y="1483941"/>
                </a:lnTo>
                <a:cubicBezTo>
                  <a:pt x="1856297" y="1403837"/>
                  <a:pt x="1833027" y="1314216"/>
                  <a:pt x="1815478" y="1215087"/>
                </a:cubicBezTo>
                <a:lnTo>
                  <a:pt x="1815478" y="1183546"/>
                </a:lnTo>
                <a:cubicBezTo>
                  <a:pt x="1815478" y="962260"/>
                  <a:pt x="1884302" y="784026"/>
                  <a:pt x="2021935" y="648849"/>
                </a:cubicBezTo>
                <a:cubicBezTo>
                  <a:pt x="2166321" y="506660"/>
                  <a:pt x="2379531" y="394016"/>
                  <a:pt x="2661552" y="310908"/>
                </a:cubicBezTo>
                <a:cubicBezTo>
                  <a:pt x="2715529" y="294887"/>
                  <a:pt x="2766805" y="281368"/>
                  <a:pt x="2815386" y="270352"/>
                </a:cubicBezTo>
                <a:cubicBezTo>
                  <a:pt x="2901744" y="251330"/>
                  <a:pt x="3013073" y="218286"/>
                  <a:pt x="3149359" y="171222"/>
                </a:cubicBezTo>
                <a:cubicBezTo>
                  <a:pt x="3254613" y="129168"/>
                  <a:pt x="3328828" y="72092"/>
                  <a:pt x="3372010" y="0"/>
                </a:cubicBezTo>
                <a:close/>
              </a:path>
            </a:pathLst>
          </a:custGeom>
          <a:gradFill flip="none" rotWithShape="1">
            <a:gsLst>
              <a:gs pos="98000">
                <a:schemeClr val="tx1"/>
              </a:gs>
              <a:gs pos="19000">
                <a:srgbClr val="694470"/>
              </a:gs>
              <a:gs pos="51000">
                <a:srgbClr val="3E2741"/>
              </a:gs>
            </a:gsLst>
            <a:lin ang="5400000" scaled="1"/>
            <a:tileRect/>
          </a:gradFill>
          <a:ln w="139700">
            <a:gradFill>
              <a:gsLst>
                <a:gs pos="0">
                  <a:srgbClr val="F1D35F"/>
                </a:gs>
                <a:gs pos="55000">
                  <a:srgbClr val="FCFB84"/>
                </a:gs>
                <a:gs pos="83000">
                  <a:srgbClr val="83541B"/>
                </a:gs>
                <a:gs pos="100000">
                  <a:srgbClr val="F1D35F"/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3751173" y="2140174"/>
            <a:ext cx="3768744" cy="3195676"/>
          </a:xfrm>
          <a:custGeom>
            <a:avLst/>
            <a:gdLst/>
            <a:ahLst/>
            <a:cxnLst/>
            <a:rect l="l" t="t" r="r" b="b"/>
            <a:pathLst>
              <a:path w="691493" h="586346">
                <a:moveTo>
                  <a:pt x="473832" y="476176"/>
                </a:moveTo>
                <a:cubicBezTo>
                  <a:pt x="470483" y="477292"/>
                  <a:pt x="468809" y="480306"/>
                  <a:pt x="468809" y="485217"/>
                </a:cubicBezTo>
                <a:lnTo>
                  <a:pt x="468809" y="544153"/>
                </a:lnTo>
                <a:cubicBezTo>
                  <a:pt x="469032" y="546162"/>
                  <a:pt x="470148" y="547167"/>
                  <a:pt x="472158" y="547167"/>
                </a:cubicBezTo>
                <a:lnTo>
                  <a:pt x="473832" y="544153"/>
                </a:lnTo>
                <a:close/>
                <a:moveTo>
                  <a:pt x="217662" y="476176"/>
                </a:moveTo>
                <a:lnTo>
                  <a:pt x="217662" y="547167"/>
                </a:lnTo>
                <a:lnTo>
                  <a:pt x="221010" y="547167"/>
                </a:lnTo>
                <a:lnTo>
                  <a:pt x="221010" y="479189"/>
                </a:lnTo>
                <a:cubicBezTo>
                  <a:pt x="221010" y="477180"/>
                  <a:pt x="219894" y="476176"/>
                  <a:pt x="217662" y="476176"/>
                </a:cubicBezTo>
                <a:close/>
                <a:moveTo>
                  <a:pt x="648296" y="468809"/>
                </a:moveTo>
                <a:cubicBezTo>
                  <a:pt x="643831" y="470371"/>
                  <a:pt x="641599" y="473832"/>
                  <a:pt x="641599" y="479189"/>
                </a:cubicBezTo>
                <a:lnTo>
                  <a:pt x="641599" y="571277"/>
                </a:lnTo>
                <a:lnTo>
                  <a:pt x="661690" y="571277"/>
                </a:lnTo>
                <a:cubicBezTo>
                  <a:pt x="663923" y="571277"/>
                  <a:pt x="665039" y="570272"/>
                  <a:pt x="665039" y="568263"/>
                </a:cubicBezTo>
                <a:lnTo>
                  <a:pt x="665039" y="488231"/>
                </a:lnTo>
                <a:cubicBezTo>
                  <a:pt x="665039" y="476845"/>
                  <a:pt x="662248" y="470371"/>
                  <a:pt x="656667" y="468809"/>
                </a:cubicBezTo>
                <a:close/>
                <a:moveTo>
                  <a:pt x="34826" y="468809"/>
                </a:moveTo>
                <a:cubicBezTo>
                  <a:pt x="29245" y="471041"/>
                  <a:pt x="26455" y="476064"/>
                  <a:pt x="26455" y="483877"/>
                </a:cubicBezTo>
                <a:lnTo>
                  <a:pt x="26455" y="571277"/>
                </a:lnTo>
                <a:lnTo>
                  <a:pt x="49895" y="571277"/>
                </a:lnTo>
                <a:lnTo>
                  <a:pt x="49895" y="476176"/>
                </a:lnTo>
                <a:cubicBezTo>
                  <a:pt x="47663" y="471264"/>
                  <a:pt x="43756" y="468809"/>
                  <a:pt x="38175" y="468809"/>
                </a:cubicBezTo>
                <a:close/>
                <a:moveTo>
                  <a:pt x="405520" y="467134"/>
                </a:moveTo>
                <a:lnTo>
                  <a:pt x="405520" y="539465"/>
                </a:lnTo>
                <a:lnTo>
                  <a:pt x="413891" y="539465"/>
                </a:lnTo>
                <a:lnTo>
                  <a:pt x="413891" y="467134"/>
                </a:lnTo>
                <a:close/>
                <a:moveTo>
                  <a:pt x="277602" y="467134"/>
                </a:moveTo>
                <a:lnTo>
                  <a:pt x="277602" y="539465"/>
                </a:lnTo>
                <a:lnTo>
                  <a:pt x="285974" y="539465"/>
                </a:lnTo>
                <a:lnTo>
                  <a:pt x="285974" y="467134"/>
                </a:lnTo>
                <a:close/>
                <a:moveTo>
                  <a:pt x="342566" y="444698"/>
                </a:moveTo>
                <a:lnTo>
                  <a:pt x="348928" y="444698"/>
                </a:lnTo>
                <a:cubicBezTo>
                  <a:pt x="350714" y="444698"/>
                  <a:pt x="352946" y="446708"/>
                  <a:pt x="355625" y="450726"/>
                </a:cubicBezTo>
                <a:lnTo>
                  <a:pt x="355625" y="517029"/>
                </a:lnTo>
                <a:cubicBezTo>
                  <a:pt x="355625" y="529977"/>
                  <a:pt x="353951" y="536451"/>
                  <a:pt x="350602" y="536451"/>
                </a:cubicBezTo>
                <a:cubicBezTo>
                  <a:pt x="350602" y="535112"/>
                  <a:pt x="348481" y="533661"/>
                  <a:pt x="344240" y="532098"/>
                </a:cubicBezTo>
                <a:cubicBezTo>
                  <a:pt x="344240" y="533437"/>
                  <a:pt x="342566" y="534888"/>
                  <a:pt x="339217" y="536451"/>
                </a:cubicBezTo>
                <a:cubicBezTo>
                  <a:pt x="336985" y="532656"/>
                  <a:pt x="335868" y="527186"/>
                  <a:pt x="335868" y="520043"/>
                </a:cubicBezTo>
                <a:lnTo>
                  <a:pt x="335868" y="450726"/>
                </a:lnTo>
                <a:cubicBezTo>
                  <a:pt x="335868" y="449163"/>
                  <a:pt x="338101" y="447154"/>
                  <a:pt x="342566" y="444698"/>
                </a:cubicBezTo>
                <a:close/>
                <a:moveTo>
                  <a:pt x="380740" y="443024"/>
                </a:moveTo>
                <a:cubicBezTo>
                  <a:pt x="377391" y="444140"/>
                  <a:pt x="375717" y="447154"/>
                  <a:pt x="375717" y="452065"/>
                </a:cubicBezTo>
                <a:lnTo>
                  <a:pt x="375717" y="539465"/>
                </a:lnTo>
                <a:lnTo>
                  <a:pt x="389112" y="539465"/>
                </a:lnTo>
                <a:lnTo>
                  <a:pt x="389112" y="447712"/>
                </a:lnTo>
                <a:cubicBezTo>
                  <a:pt x="389112" y="446150"/>
                  <a:pt x="387437" y="444587"/>
                  <a:pt x="384089" y="443024"/>
                </a:cubicBezTo>
                <a:close/>
                <a:moveTo>
                  <a:pt x="305731" y="443024"/>
                </a:moveTo>
                <a:lnTo>
                  <a:pt x="302382" y="447712"/>
                </a:lnTo>
                <a:lnTo>
                  <a:pt x="302382" y="539465"/>
                </a:lnTo>
                <a:lnTo>
                  <a:pt x="315777" y="539465"/>
                </a:lnTo>
                <a:lnTo>
                  <a:pt x="315777" y="452065"/>
                </a:lnTo>
                <a:cubicBezTo>
                  <a:pt x="315777" y="446038"/>
                  <a:pt x="312428" y="443024"/>
                  <a:pt x="305731" y="443024"/>
                </a:cubicBezTo>
                <a:close/>
                <a:moveTo>
                  <a:pt x="618493" y="438671"/>
                </a:moveTo>
                <a:cubicBezTo>
                  <a:pt x="618493" y="440457"/>
                  <a:pt x="616819" y="442913"/>
                  <a:pt x="613470" y="446038"/>
                </a:cubicBezTo>
                <a:lnTo>
                  <a:pt x="613470" y="482203"/>
                </a:lnTo>
                <a:lnTo>
                  <a:pt x="608447" y="488231"/>
                </a:lnTo>
                <a:lnTo>
                  <a:pt x="608447" y="571277"/>
                </a:lnTo>
                <a:lnTo>
                  <a:pt x="616819" y="571277"/>
                </a:lnTo>
                <a:cubicBezTo>
                  <a:pt x="619051" y="571277"/>
                  <a:pt x="620167" y="570272"/>
                  <a:pt x="620167" y="568263"/>
                </a:cubicBezTo>
                <a:lnTo>
                  <a:pt x="620167" y="438671"/>
                </a:lnTo>
                <a:close/>
                <a:moveTo>
                  <a:pt x="71326" y="438671"/>
                </a:moveTo>
                <a:lnTo>
                  <a:pt x="71326" y="571277"/>
                </a:lnTo>
                <a:lnTo>
                  <a:pt x="83047" y="571277"/>
                </a:lnTo>
                <a:lnTo>
                  <a:pt x="83047" y="488231"/>
                </a:lnTo>
                <a:lnTo>
                  <a:pt x="78024" y="482203"/>
                </a:lnTo>
                <a:lnTo>
                  <a:pt x="78024" y="446038"/>
                </a:lnTo>
                <a:cubicBezTo>
                  <a:pt x="74675" y="442913"/>
                  <a:pt x="73001" y="440457"/>
                  <a:pt x="73001" y="438671"/>
                </a:cubicBezTo>
                <a:close/>
                <a:moveTo>
                  <a:pt x="651644" y="435657"/>
                </a:moveTo>
                <a:cubicBezTo>
                  <a:pt x="643831" y="439676"/>
                  <a:pt x="639924" y="446708"/>
                  <a:pt x="639924" y="456754"/>
                </a:cubicBezTo>
                <a:lnTo>
                  <a:pt x="665039" y="456754"/>
                </a:lnTo>
                <a:lnTo>
                  <a:pt x="665039" y="455079"/>
                </a:lnTo>
                <a:cubicBezTo>
                  <a:pt x="665039" y="445480"/>
                  <a:pt x="661132" y="439006"/>
                  <a:pt x="653319" y="435657"/>
                </a:cubicBezTo>
                <a:close/>
                <a:moveTo>
                  <a:pt x="345914" y="435657"/>
                </a:moveTo>
                <a:cubicBezTo>
                  <a:pt x="338994" y="437666"/>
                  <a:pt x="332296" y="442689"/>
                  <a:pt x="325822" y="450726"/>
                </a:cubicBezTo>
                <a:lnTo>
                  <a:pt x="325822" y="539465"/>
                </a:lnTo>
                <a:lnTo>
                  <a:pt x="363997" y="539465"/>
                </a:lnTo>
                <a:lnTo>
                  <a:pt x="363997" y="449052"/>
                </a:lnTo>
                <a:cubicBezTo>
                  <a:pt x="359085" y="442801"/>
                  <a:pt x="353058" y="438336"/>
                  <a:pt x="345914" y="435657"/>
                </a:cubicBezTo>
                <a:close/>
                <a:moveTo>
                  <a:pt x="38175" y="435657"/>
                </a:moveTo>
                <a:cubicBezTo>
                  <a:pt x="30361" y="438113"/>
                  <a:pt x="26455" y="444140"/>
                  <a:pt x="26455" y="453740"/>
                </a:cubicBezTo>
                <a:lnTo>
                  <a:pt x="26455" y="456754"/>
                </a:lnTo>
                <a:lnTo>
                  <a:pt x="49895" y="456754"/>
                </a:lnTo>
                <a:lnTo>
                  <a:pt x="49895" y="449052"/>
                </a:lnTo>
                <a:cubicBezTo>
                  <a:pt x="47886" y="440122"/>
                  <a:pt x="43979" y="435657"/>
                  <a:pt x="38175" y="435657"/>
                </a:cubicBezTo>
                <a:close/>
                <a:moveTo>
                  <a:pt x="327497" y="415900"/>
                </a:moveTo>
                <a:lnTo>
                  <a:pt x="325822" y="418914"/>
                </a:lnTo>
                <a:lnTo>
                  <a:pt x="325822" y="438671"/>
                </a:lnTo>
                <a:lnTo>
                  <a:pt x="327497" y="438671"/>
                </a:lnTo>
                <a:cubicBezTo>
                  <a:pt x="338436" y="431527"/>
                  <a:pt x="345021" y="427955"/>
                  <a:pt x="347254" y="427955"/>
                </a:cubicBezTo>
                <a:lnTo>
                  <a:pt x="363997" y="440010"/>
                </a:lnTo>
                <a:lnTo>
                  <a:pt x="363997" y="417575"/>
                </a:lnTo>
                <a:lnTo>
                  <a:pt x="330845" y="417575"/>
                </a:lnTo>
                <a:close/>
                <a:moveTo>
                  <a:pt x="520378" y="397818"/>
                </a:moveTo>
                <a:cubicBezTo>
                  <a:pt x="518146" y="398264"/>
                  <a:pt x="517029" y="399269"/>
                  <a:pt x="517029" y="400831"/>
                </a:cubicBezTo>
                <a:lnTo>
                  <a:pt x="517029" y="406859"/>
                </a:lnTo>
                <a:lnTo>
                  <a:pt x="520378" y="406859"/>
                </a:lnTo>
                <a:close/>
                <a:moveTo>
                  <a:pt x="510332" y="397818"/>
                </a:moveTo>
                <a:lnTo>
                  <a:pt x="508658" y="405519"/>
                </a:lnTo>
                <a:lnTo>
                  <a:pt x="513681" y="405519"/>
                </a:lnTo>
                <a:lnTo>
                  <a:pt x="513681" y="400831"/>
                </a:lnTo>
                <a:cubicBezTo>
                  <a:pt x="513681" y="398822"/>
                  <a:pt x="512565" y="397818"/>
                  <a:pt x="510332" y="397818"/>
                </a:cubicBezTo>
                <a:close/>
                <a:moveTo>
                  <a:pt x="501961" y="397818"/>
                </a:moveTo>
                <a:lnTo>
                  <a:pt x="501961" y="405519"/>
                </a:lnTo>
                <a:lnTo>
                  <a:pt x="505309" y="405519"/>
                </a:lnTo>
                <a:lnTo>
                  <a:pt x="505309" y="397818"/>
                </a:lnTo>
                <a:close/>
                <a:moveTo>
                  <a:pt x="187859" y="397818"/>
                </a:moveTo>
                <a:cubicBezTo>
                  <a:pt x="185626" y="398264"/>
                  <a:pt x="184510" y="399269"/>
                  <a:pt x="184510" y="400831"/>
                </a:cubicBezTo>
                <a:lnTo>
                  <a:pt x="184510" y="405519"/>
                </a:lnTo>
                <a:lnTo>
                  <a:pt x="189533" y="405519"/>
                </a:lnTo>
                <a:lnTo>
                  <a:pt x="189533" y="397818"/>
                </a:lnTo>
                <a:close/>
                <a:moveTo>
                  <a:pt x="177813" y="397818"/>
                </a:moveTo>
                <a:lnTo>
                  <a:pt x="177813" y="405519"/>
                </a:lnTo>
                <a:lnTo>
                  <a:pt x="179487" y="405519"/>
                </a:lnTo>
                <a:lnTo>
                  <a:pt x="182836" y="403845"/>
                </a:lnTo>
                <a:cubicBezTo>
                  <a:pt x="181720" y="402059"/>
                  <a:pt x="181161" y="400050"/>
                  <a:pt x="181161" y="397818"/>
                </a:cubicBezTo>
                <a:close/>
                <a:moveTo>
                  <a:pt x="171116" y="397818"/>
                </a:moveTo>
                <a:lnTo>
                  <a:pt x="169441" y="405519"/>
                </a:lnTo>
                <a:lnTo>
                  <a:pt x="172790" y="406859"/>
                </a:lnTo>
                <a:lnTo>
                  <a:pt x="174464" y="406859"/>
                </a:lnTo>
                <a:lnTo>
                  <a:pt x="174464" y="405519"/>
                </a:lnTo>
                <a:lnTo>
                  <a:pt x="172790" y="397818"/>
                </a:lnTo>
                <a:close/>
                <a:moveTo>
                  <a:pt x="493589" y="396478"/>
                </a:moveTo>
                <a:lnTo>
                  <a:pt x="493589" y="403845"/>
                </a:lnTo>
                <a:lnTo>
                  <a:pt x="498612" y="403845"/>
                </a:lnTo>
                <a:lnTo>
                  <a:pt x="498612" y="396478"/>
                </a:lnTo>
                <a:close/>
                <a:moveTo>
                  <a:pt x="486892" y="396478"/>
                </a:moveTo>
                <a:lnTo>
                  <a:pt x="486892" y="403845"/>
                </a:lnTo>
                <a:lnTo>
                  <a:pt x="490240" y="403845"/>
                </a:lnTo>
                <a:lnTo>
                  <a:pt x="490240" y="396478"/>
                </a:lnTo>
                <a:close/>
                <a:moveTo>
                  <a:pt x="201253" y="396478"/>
                </a:moveTo>
                <a:lnTo>
                  <a:pt x="201253" y="403845"/>
                </a:lnTo>
                <a:lnTo>
                  <a:pt x="204602" y="403845"/>
                </a:lnTo>
                <a:lnTo>
                  <a:pt x="204602" y="396478"/>
                </a:lnTo>
                <a:close/>
                <a:moveTo>
                  <a:pt x="192882" y="396478"/>
                </a:moveTo>
                <a:lnTo>
                  <a:pt x="192882" y="403845"/>
                </a:lnTo>
                <a:lnTo>
                  <a:pt x="197905" y="403845"/>
                </a:lnTo>
                <a:lnTo>
                  <a:pt x="197905" y="399492"/>
                </a:lnTo>
                <a:cubicBezTo>
                  <a:pt x="197905" y="397483"/>
                  <a:pt x="196788" y="396478"/>
                  <a:pt x="194556" y="396478"/>
                </a:cubicBezTo>
                <a:close/>
                <a:moveTo>
                  <a:pt x="480529" y="394804"/>
                </a:moveTo>
                <a:lnTo>
                  <a:pt x="478855" y="397818"/>
                </a:lnTo>
                <a:lnTo>
                  <a:pt x="478855" y="403845"/>
                </a:lnTo>
                <a:lnTo>
                  <a:pt x="483878" y="403845"/>
                </a:lnTo>
                <a:lnTo>
                  <a:pt x="483878" y="397818"/>
                </a:lnTo>
                <a:cubicBezTo>
                  <a:pt x="483878" y="395808"/>
                  <a:pt x="482762" y="394804"/>
                  <a:pt x="480529" y="394804"/>
                </a:cubicBezTo>
                <a:close/>
                <a:moveTo>
                  <a:pt x="472158" y="394804"/>
                </a:moveTo>
                <a:lnTo>
                  <a:pt x="470483" y="397818"/>
                </a:lnTo>
                <a:lnTo>
                  <a:pt x="470483" y="402506"/>
                </a:lnTo>
                <a:lnTo>
                  <a:pt x="475506" y="402506"/>
                </a:lnTo>
                <a:lnTo>
                  <a:pt x="475506" y="397818"/>
                </a:lnTo>
                <a:cubicBezTo>
                  <a:pt x="475506" y="395808"/>
                  <a:pt x="474390" y="394804"/>
                  <a:pt x="472158" y="394804"/>
                </a:cubicBezTo>
                <a:close/>
                <a:moveTo>
                  <a:pt x="457089" y="394804"/>
                </a:moveTo>
                <a:lnTo>
                  <a:pt x="457089" y="402506"/>
                </a:lnTo>
                <a:lnTo>
                  <a:pt x="463786" y="402506"/>
                </a:lnTo>
                <a:lnTo>
                  <a:pt x="463786" y="397818"/>
                </a:lnTo>
                <a:cubicBezTo>
                  <a:pt x="463786" y="395808"/>
                  <a:pt x="462670" y="394804"/>
                  <a:pt x="460437" y="394804"/>
                </a:cubicBezTo>
                <a:close/>
                <a:moveTo>
                  <a:pt x="227707" y="394804"/>
                </a:moveTo>
                <a:lnTo>
                  <a:pt x="227707" y="402506"/>
                </a:lnTo>
                <a:lnTo>
                  <a:pt x="234405" y="402506"/>
                </a:lnTo>
                <a:lnTo>
                  <a:pt x="234405" y="394804"/>
                </a:lnTo>
                <a:close/>
                <a:moveTo>
                  <a:pt x="215987" y="394804"/>
                </a:moveTo>
                <a:lnTo>
                  <a:pt x="215987" y="402506"/>
                </a:lnTo>
                <a:lnTo>
                  <a:pt x="221010" y="402506"/>
                </a:lnTo>
                <a:lnTo>
                  <a:pt x="221010" y="397818"/>
                </a:lnTo>
                <a:cubicBezTo>
                  <a:pt x="221010" y="395808"/>
                  <a:pt x="219894" y="394804"/>
                  <a:pt x="217662" y="394804"/>
                </a:cubicBezTo>
                <a:close/>
                <a:moveTo>
                  <a:pt x="209290" y="394804"/>
                </a:moveTo>
                <a:lnTo>
                  <a:pt x="207616" y="397818"/>
                </a:lnTo>
                <a:lnTo>
                  <a:pt x="207616" y="403845"/>
                </a:lnTo>
                <a:lnTo>
                  <a:pt x="209290" y="403845"/>
                </a:lnTo>
                <a:cubicBezTo>
                  <a:pt x="211522" y="403845"/>
                  <a:pt x="212639" y="402841"/>
                  <a:pt x="212639" y="400831"/>
                </a:cubicBezTo>
                <a:lnTo>
                  <a:pt x="212639" y="397818"/>
                </a:lnTo>
                <a:cubicBezTo>
                  <a:pt x="212639" y="395808"/>
                  <a:pt x="211522" y="394804"/>
                  <a:pt x="209290" y="394804"/>
                </a:cubicBezTo>
                <a:close/>
                <a:moveTo>
                  <a:pt x="445369" y="393464"/>
                </a:moveTo>
                <a:lnTo>
                  <a:pt x="443694" y="400831"/>
                </a:lnTo>
                <a:lnTo>
                  <a:pt x="443694" y="402506"/>
                </a:lnTo>
                <a:lnTo>
                  <a:pt x="452066" y="402506"/>
                </a:lnTo>
                <a:lnTo>
                  <a:pt x="452066" y="396478"/>
                </a:lnTo>
                <a:cubicBezTo>
                  <a:pt x="452066" y="394469"/>
                  <a:pt x="450950" y="393464"/>
                  <a:pt x="448717" y="393464"/>
                </a:cubicBezTo>
                <a:close/>
                <a:moveTo>
                  <a:pt x="435658" y="393464"/>
                </a:moveTo>
                <a:lnTo>
                  <a:pt x="432309" y="397818"/>
                </a:lnTo>
                <a:lnTo>
                  <a:pt x="432309" y="399492"/>
                </a:lnTo>
                <a:cubicBezTo>
                  <a:pt x="432532" y="401501"/>
                  <a:pt x="433648" y="402506"/>
                  <a:pt x="435658" y="402506"/>
                </a:cubicBezTo>
                <a:lnTo>
                  <a:pt x="440346" y="402506"/>
                </a:lnTo>
                <a:lnTo>
                  <a:pt x="440346" y="394804"/>
                </a:lnTo>
                <a:cubicBezTo>
                  <a:pt x="439229" y="394804"/>
                  <a:pt x="437667" y="394357"/>
                  <a:pt x="435658" y="393464"/>
                </a:cubicBezTo>
                <a:close/>
                <a:moveTo>
                  <a:pt x="423937" y="393464"/>
                </a:moveTo>
                <a:cubicBezTo>
                  <a:pt x="421705" y="393688"/>
                  <a:pt x="420589" y="394692"/>
                  <a:pt x="420589" y="396478"/>
                </a:cubicBezTo>
                <a:lnTo>
                  <a:pt x="420589" y="402506"/>
                </a:lnTo>
                <a:lnTo>
                  <a:pt x="428960" y="402506"/>
                </a:lnTo>
                <a:lnTo>
                  <a:pt x="428960" y="397818"/>
                </a:lnTo>
                <a:cubicBezTo>
                  <a:pt x="428960" y="396478"/>
                  <a:pt x="427286" y="395027"/>
                  <a:pt x="423937" y="393464"/>
                </a:cubicBezTo>
                <a:close/>
                <a:moveTo>
                  <a:pt x="412217" y="393464"/>
                </a:moveTo>
                <a:cubicBezTo>
                  <a:pt x="411324" y="393464"/>
                  <a:pt x="409650" y="394915"/>
                  <a:pt x="407194" y="397818"/>
                </a:cubicBezTo>
                <a:cubicBezTo>
                  <a:pt x="408310" y="399827"/>
                  <a:pt x="408869" y="401389"/>
                  <a:pt x="408869" y="402506"/>
                </a:cubicBezTo>
                <a:lnTo>
                  <a:pt x="417240" y="402506"/>
                </a:lnTo>
                <a:lnTo>
                  <a:pt x="417240" y="397818"/>
                </a:lnTo>
                <a:cubicBezTo>
                  <a:pt x="417240" y="396478"/>
                  <a:pt x="415566" y="395027"/>
                  <a:pt x="412217" y="393464"/>
                </a:cubicBezTo>
                <a:close/>
                <a:moveTo>
                  <a:pt x="279276" y="393464"/>
                </a:moveTo>
                <a:cubicBezTo>
                  <a:pt x="277714" y="393464"/>
                  <a:pt x="276039" y="394915"/>
                  <a:pt x="274253" y="397818"/>
                </a:cubicBezTo>
                <a:lnTo>
                  <a:pt x="274253" y="402506"/>
                </a:lnTo>
                <a:lnTo>
                  <a:pt x="282625" y="402506"/>
                </a:lnTo>
                <a:lnTo>
                  <a:pt x="282625" y="396478"/>
                </a:lnTo>
                <a:cubicBezTo>
                  <a:pt x="282625" y="394469"/>
                  <a:pt x="281509" y="393464"/>
                  <a:pt x="279276" y="393464"/>
                </a:cubicBezTo>
                <a:close/>
                <a:moveTo>
                  <a:pt x="264208" y="393464"/>
                </a:moveTo>
                <a:lnTo>
                  <a:pt x="262533" y="400831"/>
                </a:lnTo>
                <a:lnTo>
                  <a:pt x="262533" y="402506"/>
                </a:lnTo>
                <a:lnTo>
                  <a:pt x="270905" y="402506"/>
                </a:lnTo>
                <a:lnTo>
                  <a:pt x="270905" y="396478"/>
                </a:lnTo>
                <a:cubicBezTo>
                  <a:pt x="270905" y="394469"/>
                  <a:pt x="269789" y="393464"/>
                  <a:pt x="267556" y="393464"/>
                </a:cubicBezTo>
                <a:close/>
                <a:moveTo>
                  <a:pt x="255836" y="393464"/>
                </a:moveTo>
                <a:cubicBezTo>
                  <a:pt x="253827" y="394357"/>
                  <a:pt x="252264" y="394804"/>
                  <a:pt x="251148" y="394804"/>
                </a:cubicBezTo>
                <a:lnTo>
                  <a:pt x="251148" y="402506"/>
                </a:lnTo>
                <a:lnTo>
                  <a:pt x="257510" y="402506"/>
                </a:lnTo>
                <a:lnTo>
                  <a:pt x="257510" y="396478"/>
                </a:lnTo>
                <a:close/>
                <a:moveTo>
                  <a:pt x="242776" y="393464"/>
                </a:moveTo>
                <a:cubicBezTo>
                  <a:pt x="240544" y="393688"/>
                  <a:pt x="239428" y="394692"/>
                  <a:pt x="239428" y="396478"/>
                </a:cubicBezTo>
                <a:lnTo>
                  <a:pt x="239428" y="402506"/>
                </a:lnTo>
                <a:lnTo>
                  <a:pt x="244451" y="402506"/>
                </a:lnTo>
                <a:cubicBezTo>
                  <a:pt x="246683" y="402506"/>
                  <a:pt x="247799" y="401501"/>
                  <a:pt x="247799" y="399492"/>
                </a:cubicBezTo>
                <a:lnTo>
                  <a:pt x="247799" y="397818"/>
                </a:lnTo>
                <a:cubicBezTo>
                  <a:pt x="247799" y="396478"/>
                  <a:pt x="246125" y="395027"/>
                  <a:pt x="242776" y="393464"/>
                </a:cubicBezTo>
                <a:close/>
                <a:moveTo>
                  <a:pt x="339217" y="212638"/>
                </a:moveTo>
                <a:lnTo>
                  <a:pt x="340891" y="212638"/>
                </a:lnTo>
                <a:cubicBezTo>
                  <a:pt x="342454" y="212638"/>
                  <a:pt x="344128" y="214089"/>
                  <a:pt x="345914" y="216991"/>
                </a:cubicBezTo>
                <a:lnTo>
                  <a:pt x="345914" y="218666"/>
                </a:lnTo>
                <a:lnTo>
                  <a:pt x="344240" y="218666"/>
                </a:lnTo>
                <a:cubicBezTo>
                  <a:pt x="342454" y="218666"/>
                  <a:pt x="340780" y="217103"/>
                  <a:pt x="339217" y="213978"/>
                </a:cubicBezTo>
                <a:close/>
                <a:moveTo>
                  <a:pt x="43198" y="0"/>
                </a:moveTo>
                <a:lnTo>
                  <a:pt x="46546" y="0"/>
                </a:lnTo>
                <a:lnTo>
                  <a:pt x="46546" y="15069"/>
                </a:lnTo>
                <a:cubicBezTo>
                  <a:pt x="52574" y="15069"/>
                  <a:pt x="57597" y="23664"/>
                  <a:pt x="61615" y="40853"/>
                </a:cubicBezTo>
                <a:lnTo>
                  <a:pt x="63290" y="40853"/>
                </a:lnTo>
                <a:cubicBezTo>
                  <a:pt x="62173" y="52462"/>
                  <a:pt x="61615" y="60945"/>
                  <a:pt x="61615" y="66303"/>
                </a:cubicBezTo>
                <a:lnTo>
                  <a:pt x="61615" y="72330"/>
                </a:lnTo>
                <a:lnTo>
                  <a:pt x="66638" y="78358"/>
                </a:lnTo>
                <a:cubicBezTo>
                  <a:pt x="66638" y="86171"/>
                  <a:pt x="64406" y="94766"/>
                  <a:pt x="59941" y="104142"/>
                </a:cubicBezTo>
                <a:cubicBezTo>
                  <a:pt x="61057" y="118207"/>
                  <a:pt x="61615" y="130262"/>
                  <a:pt x="61615" y="140308"/>
                </a:cubicBezTo>
                <a:lnTo>
                  <a:pt x="61615" y="152363"/>
                </a:lnTo>
                <a:cubicBezTo>
                  <a:pt x="66973" y="156828"/>
                  <a:pt x="69652" y="159841"/>
                  <a:pt x="69652" y="161404"/>
                </a:cubicBezTo>
                <a:cubicBezTo>
                  <a:pt x="68759" y="170334"/>
                  <a:pt x="66080" y="179822"/>
                  <a:pt x="61615" y="189868"/>
                </a:cubicBezTo>
                <a:lnTo>
                  <a:pt x="64964" y="260859"/>
                </a:lnTo>
                <a:cubicBezTo>
                  <a:pt x="66527" y="260859"/>
                  <a:pt x="68647" y="262868"/>
                  <a:pt x="71326" y="266886"/>
                </a:cubicBezTo>
                <a:lnTo>
                  <a:pt x="71326" y="272914"/>
                </a:lnTo>
                <a:lnTo>
                  <a:pt x="64964" y="309079"/>
                </a:lnTo>
                <a:lnTo>
                  <a:pt x="64964" y="399492"/>
                </a:lnTo>
                <a:cubicBezTo>
                  <a:pt x="72777" y="399492"/>
                  <a:pt x="77689" y="401501"/>
                  <a:pt x="79698" y="405519"/>
                </a:cubicBezTo>
                <a:lnTo>
                  <a:pt x="79698" y="409873"/>
                </a:lnTo>
                <a:cubicBezTo>
                  <a:pt x="79698" y="412775"/>
                  <a:pt x="78582" y="415789"/>
                  <a:pt x="76349" y="418914"/>
                </a:cubicBezTo>
                <a:lnTo>
                  <a:pt x="89744" y="418914"/>
                </a:lnTo>
                <a:lnTo>
                  <a:pt x="89744" y="366340"/>
                </a:lnTo>
                <a:cubicBezTo>
                  <a:pt x="86395" y="347365"/>
                  <a:pt x="84721" y="337319"/>
                  <a:pt x="84721" y="336203"/>
                </a:cubicBezTo>
                <a:lnTo>
                  <a:pt x="84721" y="327161"/>
                </a:lnTo>
                <a:lnTo>
                  <a:pt x="89744" y="321134"/>
                </a:lnTo>
                <a:lnTo>
                  <a:pt x="89744" y="310418"/>
                </a:lnTo>
                <a:cubicBezTo>
                  <a:pt x="89744" y="297917"/>
                  <a:pt x="90302" y="282401"/>
                  <a:pt x="91418" y="263872"/>
                </a:cubicBezTo>
                <a:cubicBezTo>
                  <a:pt x="88069" y="257175"/>
                  <a:pt x="86395" y="252599"/>
                  <a:pt x="86395" y="250143"/>
                </a:cubicBezTo>
                <a:lnTo>
                  <a:pt x="86395" y="242776"/>
                </a:lnTo>
                <a:cubicBezTo>
                  <a:pt x="90860" y="239874"/>
                  <a:pt x="93092" y="233846"/>
                  <a:pt x="93092" y="224693"/>
                </a:cubicBezTo>
                <a:lnTo>
                  <a:pt x="93092" y="204936"/>
                </a:lnTo>
                <a:cubicBezTo>
                  <a:pt x="89744" y="191988"/>
                  <a:pt x="88069" y="184956"/>
                  <a:pt x="88069" y="183840"/>
                </a:cubicBezTo>
                <a:lnTo>
                  <a:pt x="88069" y="180826"/>
                </a:lnTo>
                <a:cubicBezTo>
                  <a:pt x="91418" y="177031"/>
                  <a:pt x="93092" y="172566"/>
                  <a:pt x="93092" y="167432"/>
                </a:cubicBezTo>
                <a:cubicBezTo>
                  <a:pt x="91976" y="158502"/>
                  <a:pt x="91418" y="152921"/>
                  <a:pt x="91418" y="150689"/>
                </a:cubicBezTo>
                <a:cubicBezTo>
                  <a:pt x="92534" y="150689"/>
                  <a:pt x="95883" y="144215"/>
                  <a:pt x="101464" y="131266"/>
                </a:cubicBezTo>
                <a:cubicBezTo>
                  <a:pt x="103027" y="131266"/>
                  <a:pt x="104701" y="129704"/>
                  <a:pt x="106487" y="126578"/>
                </a:cubicBezTo>
                <a:cubicBezTo>
                  <a:pt x="106487" y="125685"/>
                  <a:pt x="105929" y="125239"/>
                  <a:pt x="104813" y="125239"/>
                </a:cubicBezTo>
                <a:cubicBezTo>
                  <a:pt x="105929" y="121220"/>
                  <a:pt x="106487" y="117649"/>
                  <a:pt x="106487" y="114523"/>
                </a:cubicBezTo>
                <a:lnTo>
                  <a:pt x="109836" y="114523"/>
                </a:lnTo>
                <a:lnTo>
                  <a:pt x="109836" y="129592"/>
                </a:lnTo>
                <a:cubicBezTo>
                  <a:pt x="114970" y="129592"/>
                  <a:pt x="118765" y="136178"/>
                  <a:pt x="121221" y="149349"/>
                </a:cubicBezTo>
                <a:lnTo>
                  <a:pt x="124570" y="150689"/>
                </a:lnTo>
                <a:lnTo>
                  <a:pt x="122895" y="168771"/>
                </a:lnTo>
                <a:lnTo>
                  <a:pt x="122895" y="174799"/>
                </a:lnTo>
                <a:lnTo>
                  <a:pt x="127918" y="183840"/>
                </a:lnTo>
                <a:lnTo>
                  <a:pt x="122895" y="201923"/>
                </a:lnTo>
                <a:lnTo>
                  <a:pt x="122895" y="239762"/>
                </a:lnTo>
                <a:cubicBezTo>
                  <a:pt x="127360" y="240209"/>
                  <a:pt x="129593" y="241660"/>
                  <a:pt x="129593" y="244115"/>
                </a:cubicBezTo>
                <a:lnTo>
                  <a:pt x="129593" y="247129"/>
                </a:lnTo>
                <a:cubicBezTo>
                  <a:pt x="129593" y="250701"/>
                  <a:pt x="127360" y="257733"/>
                  <a:pt x="122895" y="268226"/>
                </a:cubicBezTo>
                <a:cubicBezTo>
                  <a:pt x="125128" y="276709"/>
                  <a:pt x="126244" y="287759"/>
                  <a:pt x="126244" y="301377"/>
                </a:cubicBezTo>
                <a:lnTo>
                  <a:pt x="126244" y="321134"/>
                </a:lnTo>
                <a:cubicBezTo>
                  <a:pt x="129593" y="324706"/>
                  <a:pt x="131267" y="328166"/>
                  <a:pt x="131267" y="331515"/>
                </a:cubicBezTo>
                <a:cubicBezTo>
                  <a:pt x="131267" y="334863"/>
                  <a:pt x="129593" y="345914"/>
                  <a:pt x="126244" y="364666"/>
                </a:cubicBezTo>
                <a:lnTo>
                  <a:pt x="126244" y="412886"/>
                </a:lnTo>
                <a:lnTo>
                  <a:pt x="136290" y="412886"/>
                </a:lnTo>
                <a:cubicBezTo>
                  <a:pt x="136290" y="409538"/>
                  <a:pt x="135732" y="407082"/>
                  <a:pt x="134615" y="405519"/>
                </a:cubicBezTo>
                <a:cubicBezTo>
                  <a:pt x="134615" y="392571"/>
                  <a:pt x="147340" y="377949"/>
                  <a:pt x="172790" y="361652"/>
                </a:cubicBezTo>
                <a:cubicBezTo>
                  <a:pt x="175022" y="360759"/>
                  <a:pt x="176697" y="360313"/>
                  <a:pt x="177813" y="360313"/>
                </a:cubicBezTo>
                <a:lnTo>
                  <a:pt x="177813" y="348258"/>
                </a:lnTo>
                <a:cubicBezTo>
                  <a:pt x="178259" y="346249"/>
                  <a:pt x="179376" y="345244"/>
                  <a:pt x="181161" y="345244"/>
                </a:cubicBezTo>
                <a:lnTo>
                  <a:pt x="182836" y="348258"/>
                </a:lnTo>
                <a:lnTo>
                  <a:pt x="181161" y="351272"/>
                </a:lnTo>
                <a:cubicBezTo>
                  <a:pt x="182278" y="353281"/>
                  <a:pt x="182836" y="354732"/>
                  <a:pt x="182836" y="355625"/>
                </a:cubicBezTo>
                <a:cubicBezTo>
                  <a:pt x="181720" y="357634"/>
                  <a:pt x="181161" y="359197"/>
                  <a:pt x="181161" y="360313"/>
                </a:cubicBezTo>
                <a:cubicBezTo>
                  <a:pt x="189421" y="362545"/>
                  <a:pt x="201588" y="371587"/>
                  <a:pt x="217662" y="387437"/>
                </a:cubicBezTo>
                <a:lnTo>
                  <a:pt x="237753" y="387437"/>
                </a:lnTo>
                <a:lnTo>
                  <a:pt x="237753" y="370694"/>
                </a:lnTo>
                <a:cubicBezTo>
                  <a:pt x="237753" y="366675"/>
                  <a:pt x="237195" y="362657"/>
                  <a:pt x="236079" y="358639"/>
                </a:cubicBezTo>
                <a:cubicBezTo>
                  <a:pt x="236079" y="315776"/>
                  <a:pt x="262645" y="283629"/>
                  <a:pt x="315777" y="262198"/>
                </a:cubicBezTo>
                <a:lnTo>
                  <a:pt x="342566" y="245790"/>
                </a:lnTo>
                <a:lnTo>
                  <a:pt x="342566" y="242776"/>
                </a:lnTo>
                <a:lnTo>
                  <a:pt x="340891" y="235074"/>
                </a:lnTo>
                <a:cubicBezTo>
                  <a:pt x="343124" y="235074"/>
                  <a:pt x="344240" y="234069"/>
                  <a:pt x="344240" y="232060"/>
                </a:cubicBezTo>
                <a:lnTo>
                  <a:pt x="342566" y="226033"/>
                </a:lnTo>
                <a:cubicBezTo>
                  <a:pt x="343682" y="224024"/>
                  <a:pt x="344240" y="222573"/>
                  <a:pt x="344240" y="221680"/>
                </a:cubicBezTo>
                <a:lnTo>
                  <a:pt x="347254" y="221680"/>
                </a:lnTo>
                <a:cubicBezTo>
                  <a:pt x="347254" y="222573"/>
                  <a:pt x="347812" y="224024"/>
                  <a:pt x="348928" y="226033"/>
                </a:cubicBezTo>
                <a:lnTo>
                  <a:pt x="347254" y="233735"/>
                </a:lnTo>
                <a:cubicBezTo>
                  <a:pt x="349486" y="233958"/>
                  <a:pt x="350602" y="234962"/>
                  <a:pt x="350602" y="236748"/>
                </a:cubicBezTo>
                <a:lnTo>
                  <a:pt x="347254" y="241102"/>
                </a:lnTo>
                <a:lnTo>
                  <a:pt x="347254" y="244115"/>
                </a:lnTo>
                <a:cubicBezTo>
                  <a:pt x="349709" y="246794"/>
                  <a:pt x="371364" y="259407"/>
                  <a:pt x="412217" y="281955"/>
                </a:cubicBezTo>
                <a:cubicBezTo>
                  <a:pt x="441015" y="301600"/>
                  <a:pt x="455415" y="326715"/>
                  <a:pt x="455415" y="357299"/>
                </a:cubicBezTo>
                <a:cubicBezTo>
                  <a:pt x="454298" y="362657"/>
                  <a:pt x="453740" y="367122"/>
                  <a:pt x="453740" y="370694"/>
                </a:cubicBezTo>
                <a:lnTo>
                  <a:pt x="453740" y="387437"/>
                </a:lnTo>
                <a:lnTo>
                  <a:pt x="473832" y="387437"/>
                </a:lnTo>
                <a:cubicBezTo>
                  <a:pt x="490575" y="370470"/>
                  <a:pt x="502184" y="361876"/>
                  <a:pt x="508658" y="361652"/>
                </a:cubicBezTo>
                <a:lnTo>
                  <a:pt x="508658" y="354285"/>
                </a:lnTo>
                <a:cubicBezTo>
                  <a:pt x="508658" y="353169"/>
                  <a:pt x="509216" y="352611"/>
                  <a:pt x="510332" y="352611"/>
                </a:cubicBezTo>
                <a:lnTo>
                  <a:pt x="508658" y="349597"/>
                </a:lnTo>
                <a:lnTo>
                  <a:pt x="508658" y="348258"/>
                </a:lnTo>
                <a:cubicBezTo>
                  <a:pt x="509104" y="346249"/>
                  <a:pt x="510220" y="345244"/>
                  <a:pt x="512006" y="345244"/>
                </a:cubicBezTo>
                <a:lnTo>
                  <a:pt x="513681" y="348258"/>
                </a:lnTo>
                <a:lnTo>
                  <a:pt x="513681" y="349597"/>
                </a:lnTo>
                <a:cubicBezTo>
                  <a:pt x="513681" y="350714"/>
                  <a:pt x="513123" y="351272"/>
                  <a:pt x="512006" y="351272"/>
                </a:cubicBezTo>
                <a:lnTo>
                  <a:pt x="513681" y="354285"/>
                </a:lnTo>
                <a:lnTo>
                  <a:pt x="513681" y="355625"/>
                </a:lnTo>
                <a:lnTo>
                  <a:pt x="512006" y="358639"/>
                </a:lnTo>
                <a:cubicBezTo>
                  <a:pt x="530982" y="366899"/>
                  <a:pt x="545381" y="379958"/>
                  <a:pt x="555204" y="397818"/>
                </a:cubicBezTo>
                <a:cubicBezTo>
                  <a:pt x="555204" y="400050"/>
                  <a:pt x="555762" y="402059"/>
                  <a:pt x="556878" y="403845"/>
                </a:cubicBezTo>
                <a:lnTo>
                  <a:pt x="555204" y="412886"/>
                </a:lnTo>
                <a:lnTo>
                  <a:pt x="565250" y="412886"/>
                </a:lnTo>
                <a:lnTo>
                  <a:pt x="565250" y="364666"/>
                </a:lnTo>
                <a:cubicBezTo>
                  <a:pt x="565250" y="363550"/>
                  <a:pt x="563575" y="353504"/>
                  <a:pt x="560227" y="334528"/>
                </a:cubicBezTo>
                <a:lnTo>
                  <a:pt x="560227" y="331515"/>
                </a:lnTo>
                <a:cubicBezTo>
                  <a:pt x="560227" y="328166"/>
                  <a:pt x="561901" y="324706"/>
                  <a:pt x="565250" y="321134"/>
                </a:cubicBezTo>
                <a:lnTo>
                  <a:pt x="565250" y="316446"/>
                </a:lnTo>
                <a:cubicBezTo>
                  <a:pt x="565250" y="302828"/>
                  <a:pt x="565808" y="284745"/>
                  <a:pt x="566924" y="262198"/>
                </a:cubicBezTo>
                <a:cubicBezTo>
                  <a:pt x="563575" y="257287"/>
                  <a:pt x="561901" y="253268"/>
                  <a:pt x="561901" y="250143"/>
                </a:cubicBezTo>
                <a:lnTo>
                  <a:pt x="561901" y="244115"/>
                </a:lnTo>
                <a:cubicBezTo>
                  <a:pt x="561901" y="241660"/>
                  <a:pt x="564133" y="240209"/>
                  <a:pt x="568598" y="239762"/>
                </a:cubicBezTo>
                <a:lnTo>
                  <a:pt x="568598" y="201923"/>
                </a:lnTo>
                <a:cubicBezTo>
                  <a:pt x="565250" y="191877"/>
                  <a:pt x="563575" y="185403"/>
                  <a:pt x="563575" y="182501"/>
                </a:cubicBezTo>
                <a:lnTo>
                  <a:pt x="568598" y="174799"/>
                </a:lnTo>
                <a:lnTo>
                  <a:pt x="568598" y="168771"/>
                </a:lnTo>
                <a:lnTo>
                  <a:pt x="566924" y="150689"/>
                </a:lnTo>
                <a:cubicBezTo>
                  <a:pt x="568710" y="149796"/>
                  <a:pt x="571947" y="143322"/>
                  <a:pt x="576635" y="131266"/>
                </a:cubicBezTo>
                <a:cubicBezTo>
                  <a:pt x="578421" y="131266"/>
                  <a:pt x="580095" y="129704"/>
                  <a:pt x="581658" y="126578"/>
                </a:cubicBezTo>
                <a:cubicBezTo>
                  <a:pt x="581658" y="125685"/>
                  <a:pt x="581100" y="125239"/>
                  <a:pt x="579984" y="125239"/>
                </a:cubicBezTo>
                <a:cubicBezTo>
                  <a:pt x="581100" y="121220"/>
                  <a:pt x="581658" y="117649"/>
                  <a:pt x="581658" y="114523"/>
                </a:cubicBezTo>
                <a:lnTo>
                  <a:pt x="585007" y="114523"/>
                </a:lnTo>
                <a:cubicBezTo>
                  <a:pt x="585007" y="118988"/>
                  <a:pt x="585565" y="122002"/>
                  <a:pt x="586681" y="123564"/>
                </a:cubicBezTo>
                <a:cubicBezTo>
                  <a:pt x="585565" y="125574"/>
                  <a:pt x="585007" y="127136"/>
                  <a:pt x="585007" y="128253"/>
                </a:cubicBezTo>
                <a:cubicBezTo>
                  <a:pt x="589471" y="128253"/>
                  <a:pt x="593936" y="135731"/>
                  <a:pt x="598401" y="150689"/>
                </a:cubicBezTo>
                <a:cubicBezTo>
                  <a:pt x="599517" y="150689"/>
                  <a:pt x="600075" y="151247"/>
                  <a:pt x="600075" y="152363"/>
                </a:cubicBezTo>
                <a:cubicBezTo>
                  <a:pt x="598959" y="160846"/>
                  <a:pt x="598401" y="167878"/>
                  <a:pt x="598401" y="173459"/>
                </a:cubicBezTo>
                <a:lnTo>
                  <a:pt x="598401" y="174799"/>
                </a:lnTo>
                <a:cubicBezTo>
                  <a:pt x="601750" y="178817"/>
                  <a:pt x="603424" y="181831"/>
                  <a:pt x="603424" y="183840"/>
                </a:cubicBezTo>
                <a:cubicBezTo>
                  <a:pt x="603424" y="185403"/>
                  <a:pt x="601750" y="191430"/>
                  <a:pt x="598401" y="201923"/>
                </a:cubicBezTo>
                <a:lnTo>
                  <a:pt x="598401" y="236748"/>
                </a:lnTo>
                <a:lnTo>
                  <a:pt x="605098" y="242776"/>
                </a:lnTo>
                <a:lnTo>
                  <a:pt x="605098" y="250143"/>
                </a:lnTo>
                <a:cubicBezTo>
                  <a:pt x="605098" y="253268"/>
                  <a:pt x="603424" y="257287"/>
                  <a:pt x="600075" y="262198"/>
                </a:cubicBezTo>
                <a:cubicBezTo>
                  <a:pt x="601192" y="283183"/>
                  <a:pt x="601750" y="300261"/>
                  <a:pt x="601750" y="313432"/>
                </a:cubicBezTo>
                <a:lnTo>
                  <a:pt x="601750" y="321134"/>
                </a:lnTo>
                <a:lnTo>
                  <a:pt x="606773" y="327161"/>
                </a:lnTo>
                <a:lnTo>
                  <a:pt x="606773" y="333189"/>
                </a:lnTo>
                <a:cubicBezTo>
                  <a:pt x="606773" y="336538"/>
                  <a:pt x="605098" y="347588"/>
                  <a:pt x="601750" y="366340"/>
                </a:cubicBezTo>
                <a:lnTo>
                  <a:pt x="601750" y="418914"/>
                </a:lnTo>
                <a:lnTo>
                  <a:pt x="615144" y="418914"/>
                </a:lnTo>
                <a:lnTo>
                  <a:pt x="610121" y="411547"/>
                </a:lnTo>
                <a:cubicBezTo>
                  <a:pt x="610121" y="403510"/>
                  <a:pt x="615591" y="399492"/>
                  <a:pt x="626530" y="399492"/>
                </a:cubicBezTo>
                <a:cubicBezTo>
                  <a:pt x="626530" y="395474"/>
                  <a:pt x="625972" y="393464"/>
                  <a:pt x="624855" y="393464"/>
                </a:cubicBezTo>
                <a:cubicBezTo>
                  <a:pt x="625972" y="381633"/>
                  <a:pt x="626530" y="373038"/>
                  <a:pt x="626530" y="367680"/>
                </a:cubicBezTo>
                <a:lnTo>
                  <a:pt x="626530" y="310418"/>
                </a:lnTo>
                <a:cubicBezTo>
                  <a:pt x="622288" y="287871"/>
                  <a:pt x="620167" y="274811"/>
                  <a:pt x="620167" y="271239"/>
                </a:cubicBezTo>
                <a:lnTo>
                  <a:pt x="620167" y="266886"/>
                </a:lnTo>
                <a:cubicBezTo>
                  <a:pt x="620167" y="266216"/>
                  <a:pt x="622288" y="263649"/>
                  <a:pt x="626530" y="259184"/>
                </a:cubicBezTo>
                <a:cubicBezTo>
                  <a:pt x="626530" y="246013"/>
                  <a:pt x="627646" y="222907"/>
                  <a:pt x="629878" y="189868"/>
                </a:cubicBezTo>
                <a:cubicBezTo>
                  <a:pt x="624520" y="178259"/>
                  <a:pt x="621842" y="167767"/>
                  <a:pt x="621842" y="158390"/>
                </a:cubicBezTo>
                <a:cubicBezTo>
                  <a:pt x="627199" y="155711"/>
                  <a:pt x="629878" y="153702"/>
                  <a:pt x="629878" y="152363"/>
                </a:cubicBezTo>
                <a:lnTo>
                  <a:pt x="629878" y="129592"/>
                </a:lnTo>
                <a:cubicBezTo>
                  <a:pt x="629878" y="123788"/>
                  <a:pt x="630436" y="115751"/>
                  <a:pt x="631553" y="105482"/>
                </a:cubicBezTo>
                <a:cubicBezTo>
                  <a:pt x="627088" y="94543"/>
                  <a:pt x="624855" y="85502"/>
                  <a:pt x="624855" y="78358"/>
                </a:cubicBezTo>
                <a:lnTo>
                  <a:pt x="629878" y="72330"/>
                </a:lnTo>
                <a:lnTo>
                  <a:pt x="629878" y="66303"/>
                </a:lnTo>
                <a:cubicBezTo>
                  <a:pt x="629878" y="60499"/>
                  <a:pt x="629320" y="52462"/>
                  <a:pt x="628204" y="42193"/>
                </a:cubicBezTo>
                <a:cubicBezTo>
                  <a:pt x="633785" y="24110"/>
                  <a:pt x="639366" y="15069"/>
                  <a:pt x="644947" y="15069"/>
                </a:cubicBezTo>
                <a:lnTo>
                  <a:pt x="644947" y="0"/>
                </a:lnTo>
                <a:lnTo>
                  <a:pt x="648296" y="0"/>
                </a:lnTo>
                <a:cubicBezTo>
                  <a:pt x="648296" y="4465"/>
                  <a:pt x="648854" y="7479"/>
                  <a:pt x="649970" y="9041"/>
                </a:cubicBezTo>
                <a:cubicBezTo>
                  <a:pt x="648854" y="11050"/>
                  <a:pt x="648296" y="12613"/>
                  <a:pt x="648296" y="13729"/>
                </a:cubicBezTo>
                <a:cubicBezTo>
                  <a:pt x="656556" y="13729"/>
                  <a:pt x="662695" y="24222"/>
                  <a:pt x="666713" y="45206"/>
                </a:cubicBezTo>
                <a:lnTo>
                  <a:pt x="666713" y="48220"/>
                </a:lnTo>
                <a:cubicBezTo>
                  <a:pt x="666713" y="52462"/>
                  <a:pt x="666155" y="56480"/>
                  <a:pt x="665039" y="60275"/>
                </a:cubicBezTo>
                <a:cubicBezTo>
                  <a:pt x="666155" y="70991"/>
                  <a:pt x="668276" y="77577"/>
                  <a:pt x="671401" y="80032"/>
                </a:cubicBezTo>
                <a:lnTo>
                  <a:pt x="665039" y="107156"/>
                </a:lnTo>
                <a:lnTo>
                  <a:pt x="665039" y="117537"/>
                </a:lnTo>
                <a:cubicBezTo>
                  <a:pt x="665039" y="126020"/>
                  <a:pt x="665597" y="138633"/>
                  <a:pt x="666713" y="155377"/>
                </a:cubicBezTo>
                <a:cubicBezTo>
                  <a:pt x="670955" y="155377"/>
                  <a:pt x="673076" y="156381"/>
                  <a:pt x="673076" y="158390"/>
                </a:cubicBezTo>
                <a:lnTo>
                  <a:pt x="673076" y="165757"/>
                </a:lnTo>
                <a:cubicBezTo>
                  <a:pt x="673076" y="170892"/>
                  <a:pt x="670955" y="177478"/>
                  <a:pt x="666713" y="185514"/>
                </a:cubicBezTo>
                <a:cubicBezTo>
                  <a:pt x="667829" y="211634"/>
                  <a:pt x="668388" y="232172"/>
                  <a:pt x="668388" y="247129"/>
                </a:cubicBezTo>
                <a:lnTo>
                  <a:pt x="668388" y="260859"/>
                </a:lnTo>
                <a:cubicBezTo>
                  <a:pt x="673745" y="260859"/>
                  <a:pt x="676424" y="264319"/>
                  <a:pt x="676424" y="271239"/>
                </a:cubicBezTo>
                <a:cubicBezTo>
                  <a:pt x="676424" y="273472"/>
                  <a:pt x="674192" y="284076"/>
                  <a:pt x="669727" y="303051"/>
                </a:cubicBezTo>
                <a:lnTo>
                  <a:pt x="669727" y="400831"/>
                </a:lnTo>
                <a:lnTo>
                  <a:pt x="688145" y="400831"/>
                </a:lnTo>
                <a:cubicBezTo>
                  <a:pt x="690377" y="401278"/>
                  <a:pt x="691493" y="402282"/>
                  <a:pt x="691493" y="403845"/>
                </a:cubicBezTo>
                <a:cubicBezTo>
                  <a:pt x="691493" y="410989"/>
                  <a:pt x="688145" y="418021"/>
                  <a:pt x="681447" y="424942"/>
                </a:cubicBezTo>
                <a:lnTo>
                  <a:pt x="681447" y="583332"/>
                </a:lnTo>
                <a:cubicBezTo>
                  <a:pt x="681447" y="585341"/>
                  <a:pt x="680331" y="586346"/>
                  <a:pt x="678099" y="586346"/>
                </a:cubicBezTo>
                <a:lnTo>
                  <a:pt x="13395" y="586346"/>
                </a:lnTo>
                <a:cubicBezTo>
                  <a:pt x="11163" y="586346"/>
                  <a:pt x="10046" y="585341"/>
                  <a:pt x="10046" y="583332"/>
                </a:cubicBezTo>
                <a:lnTo>
                  <a:pt x="10046" y="429630"/>
                </a:lnTo>
                <a:cubicBezTo>
                  <a:pt x="3349" y="417351"/>
                  <a:pt x="0" y="409315"/>
                  <a:pt x="0" y="405519"/>
                </a:cubicBezTo>
                <a:lnTo>
                  <a:pt x="0" y="403845"/>
                </a:lnTo>
                <a:cubicBezTo>
                  <a:pt x="447" y="401836"/>
                  <a:pt x="1563" y="400831"/>
                  <a:pt x="3349" y="400831"/>
                </a:cubicBezTo>
                <a:lnTo>
                  <a:pt x="21767" y="400831"/>
                </a:lnTo>
                <a:lnTo>
                  <a:pt x="21767" y="307405"/>
                </a:lnTo>
                <a:cubicBezTo>
                  <a:pt x="17302" y="284857"/>
                  <a:pt x="15069" y="271797"/>
                  <a:pt x="15069" y="268226"/>
                </a:cubicBezTo>
                <a:cubicBezTo>
                  <a:pt x="16855" y="263314"/>
                  <a:pt x="19534" y="260859"/>
                  <a:pt x="23106" y="260859"/>
                </a:cubicBezTo>
                <a:lnTo>
                  <a:pt x="23106" y="238088"/>
                </a:lnTo>
                <a:cubicBezTo>
                  <a:pt x="23106" y="224917"/>
                  <a:pt x="23664" y="207839"/>
                  <a:pt x="24780" y="186854"/>
                </a:cubicBezTo>
                <a:cubicBezTo>
                  <a:pt x="20539" y="179040"/>
                  <a:pt x="18418" y="172566"/>
                  <a:pt x="18418" y="167432"/>
                </a:cubicBezTo>
                <a:lnTo>
                  <a:pt x="18418" y="158390"/>
                </a:lnTo>
                <a:lnTo>
                  <a:pt x="24780" y="152363"/>
                </a:lnTo>
                <a:cubicBezTo>
                  <a:pt x="25897" y="130708"/>
                  <a:pt x="26455" y="115081"/>
                  <a:pt x="26455" y="105482"/>
                </a:cubicBezTo>
                <a:cubicBezTo>
                  <a:pt x="22213" y="90748"/>
                  <a:pt x="20092" y="81707"/>
                  <a:pt x="20092" y="78358"/>
                </a:cubicBezTo>
                <a:cubicBezTo>
                  <a:pt x="21655" y="78358"/>
                  <a:pt x="23218" y="76907"/>
                  <a:pt x="24780" y="74005"/>
                </a:cubicBezTo>
                <a:lnTo>
                  <a:pt x="24780" y="57262"/>
                </a:lnTo>
                <a:cubicBezTo>
                  <a:pt x="24780" y="53690"/>
                  <a:pt x="24222" y="49225"/>
                  <a:pt x="23106" y="43867"/>
                </a:cubicBezTo>
                <a:cubicBezTo>
                  <a:pt x="28464" y="26901"/>
                  <a:pt x="35161" y="16297"/>
                  <a:pt x="43198" y="12055"/>
                </a:cubicBezTo>
                <a:cubicBezTo>
                  <a:pt x="43198" y="11162"/>
                  <a:pt x="42640" y="10716"/>
                  <a:pt x="41523" y="10716"/>
                </a:cubicBezTo>
                <a:cubicBezTo>
                  <a:pt x="42640" y="6697"/>
                  <a:pt x="43198" y="3125"/>
                  <a:pt x="43198" y="0"/>
                </a:cubicBezTo>
                <a:close/>
              </a:path>
            </a:pathLst>
          </a:custGeom>
          <a:gradFill>
            <a:gsLst>
              <a:gs pos="98000">
                <a:schemeClr val="tx1">
                  <a:alpha val="0"/>
                </a:schemeClr>
              </a:gs>
              <a:gs pos="27000">
                <a:schemeClr val="tx1"/>
              </a:gs>
              <a:gs pos="68000">
                <a:schemeClr val="tx1">
                  <a:alpha val="48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5785931" y="3030775"/>
            <a:ext cx="2812158" cy="4663318"/>
          </a:xfrm>
          <a:custGeom>
            <a:avLst/>
            <a:gdLst>
              <a:gd name="connsiteX0" fmla="*/ 1928078 w 2812158"/>
              <a:gd name="connsiteY0" fmla="*/ 0 h 4663318"/>
              <a:gd name="connsiteX1" fmla="*/ 1992348 w 2812158"/>
              <a:gd name="connsiteY1" fmla="*/ 120506 h 4663318"/>
              <a:gd name="connsiteX2" fmla="*/ 2305661 w 2812158"/>
              <a:gd name="connsiteY2" fmla="*/ 273144 h 4663318"/>
              <a:gd name="connsiteX3" fmla="*/ 2438936 w 2812158"/>
              <a:gd name="connsiteY3" fmla="*/ 413824 h 4663318"/>
              <a:gd name="connsiteX4" fmla="*/ 2438936 w 2812158"/>
              <a:gd name="connsiteY4" fmla="*/ 433394 h 4663318"/>
              <a:gd name="connsiteX5" fmla="*/ 2512165 w 2812158"/>
              <a:gd name="connsiteY5" fmla="*/ 579854 h 4663318"/>
              <a:gd name="connsiteX6" fmla="*/ 2516297 w 2812158"/>
              <a:gd name="connsiteY6" fmla="*/ 579854 h 4663318"/>
              <a:gd name="connsiteX7" fmla="*/ 2541082 w 2812158"/>
              <a:gd name="connsiteY7" fmla="*/ 637688 h 4663318"/>
              <a:gd name="connsiteX8" fmla="*/ 2565589 w 2812158"/>
              <a:gd name="connsiteY8" fmla="*/ 686701 h 4663318"/>
              <a:gd name="connsiteX9" fmla="*/ 2562133 w 2812158"/>
              <a:gd name="connsiteY9" fmla="*/ 686806 h 4663318"/>
              <a:gd name="connsiteX10" fmla="*/ 2570771 w 2812158"/>
              <a:gd name="connsiteY10" fmla="*/ 706962 h 4663318"/>
              <a:gd name="connsiteX11" fmla="*/ 2618973 w 2812158"/>
              <a:gd name="connsiteY11" fmla="*/ 1325555 h 4663318"/>
              <a:gd name="connsiteX12" fmla="*/ 2635040 w 2812158"/>
              <a:gd name="connsiteY12" fmla="*/ 1462125 h 4663318"/>
              <a:gd name="connsiteX13" fmla="*/ 2635040 w 2812158"/>
              <a:gd name="connsiteY13" fmla="*/ 1679035 h 4663318"/>
              <a:gd name="connsiteX14" fmla="*/ 2602905 w 2812158"/>
              <a:gd name="connsiteY14" fmla="*/ 1831674 h 4663318"/>
              <a:gd name="connsiteX15" fmla="*/ 2667175 w 2812158"/>
              <a:gd name="connsiteY15" fmla="*/ 1960213 h 4663318"/>
              <a:gd name="connsiteX16" fmla="*/ 2787680 w 2812158"/>
              <a:gd name="connsiteY16" fmla="*/ 2578805 h 4663318"/>
              <a:gd name="connsiteX17" fmla="*/ 2812158 w 2812158"/>
              <a:gd name="connsiteY17" fmla="*/ 3721081 h 4663318"/>
              <a:gd name="connsiteX18" fmla="*/ 2771042 w 2812158"/>
              <a:gd name="connsiteY18" fmla="*/ 3733844 h 4663318"/>
              <a:gd name="connsiteX19" fmla="*/ 2680910 w 2812158"/>
              <a:gd name="connsiteY19" fmla="*/ 3742930 h 4663318"/>
              <a:gd name="connsiteX20" fmla="*/ 2438936 w 2812158"/>
              <a:gd name="connsiteY20" fmla="*/ 3742930 h 4663318"/>
              <a:gd name="connsiteX21" fmla="*/ 2438936 w 2812158"/>
              <a:gd name="connsiteY21" fmla="*/ 3955715 h 4663318"/>
              <a:gd name="connsiteX22" fmla="*/ 2020177 w 2812158"/>
              <a:gd name="connsiteY22" fmla="*/ 4628655 h 4663318"/>
              <a:gd name="connsiteX23" fmla="*/ 1881213 w 2812158"/>
              <a:gd name="connsiteY23" fmla="*/ 4663318 h 4663318"/>
              <a:gd name="connsiteX24" fmla="*/ 1118794 w 2812158"/>
              <a:gd name="connsiteY24" fmla="*/ 4663318 h 4663318"/>
              <a:gd name="connsiteX25" fmla="*/ 1140780 w 2812158"/>
              <a:gd name="connsiteY25" fmla="*/ 4306041 h 4663318"/>
              <a:gd name="connsiteX26" fmla="*/ 1140780 w 2812158"/>
              <a:gd name="connsiteY26" fmla="*/ 3751719 h 4663318"/>
              <a:gd name="connsiteX27" fmla="*/ 1132747 w 2812158"/>
              <a:gd name="connsiteY27" fmla="*/ 1936112 h 4663318"/>
              <a:gd name="connsiteX28" fmla="*/ 723030 w 2812158"/>
              <a:gd name="connsiteY28" fmla="*/ 2008414 h 4663318"/>
              <a:gd name="connsiteX29" fmla="*/ 690895 w 2812158"/>
              <a:gd name="connsiteY29" fmla="*/ 2161055 h 4663318"/>
              <a:gd name="connsiteX30" fmla="*/ 498088 w 2812158"/>
              <a:gd name="connsiteY30" fmla="*/ 2209256 h 4663318"/>
              <a:gd name="connsiteX31" fmla="*/ 465953 w 2812158"/>
              <a:gd name="connsiteY31" fmla="*/ 2112853 h 4663318"/>
              <a:gd name="connsiteX32" fmla="*/ 128539 w 2812158"/>
              <a:gd name="connsiteY32" fmla="*/ 2144988 h 4663318"/>
              <a:gd name="connsiteX33" fmla="*/ 0 w 2812158"/>
              <a:gd name="connsiteY33" fmla="*/ 1903978 h 4663318"/>
              <a:gd name="connsiteX34" fmla="*/ 0 w 2812158"/>
              <a:gd name="connsiteY34" fmla="*/ 1743305 h 4663318"/>
              <a:gd name="connsiteX35" fmla="*/ 96405 w 2812158"/>
              <a:gd name="connsiteY35" fmla="*/ 1703136 h 4663318"/>
              <a:gd name="connsiteX36" fmla="*/ 208876 w 2812158"/>
              <a:gd name="connsiteY36" fmla="*/ 1606731 h 4663318"/>
              <a:gd name="connsiteX37" fmla="*/ 626626 w 2812158"/>
              <a:gd name="connsiteY37" fmla="*/ 1349654 h 4663318"/>
              <a:gd name="connsiteX38" fmla="*/ 980107 w 2812158"/>
              <a:gd name="connsiteY38" fmla="*/ 980106 h 4663318"/>
              <a:gd name="connsiteX39" fmla="*/ 1325555 w 2812158"/>
              <a:gd name="connsiteY39" fmla="*/ 530221 h 4663318"/>
              <a:gd name="connsiteX40" fmla="*/ 1269318 w 2812158"/>
              <a:gd name="connsiteY40" fmla="*/ 409718 h 4663318"/>
              <a:gd name="connsiteX41" fmla="*/ 1389825 w 2812158"/>
              <a:gd name="connsiteY41" fmla="*/ 289212 h 4663318"/>
              <a:gd name="connsiteX42" fmla="*/ 1405891 w 2812158"/>
              <a:gd name="connsiteY42" fmla="*/ 522189 h 4663318"/>
              <a:gd name="connsiteX43" fmla="*/ 1421958 w 2812158"/>
              <a:gd name="connsiteY43" fmla="*/ 385615 h 4663318"/>
              <a:gd name="connsiteX44" fmla="*/ 1807575 w 2812158"/>
              <a:gd name="connsiteY44" fmla="*/ 24103 h 466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812158" h="4663318">
                <a:moveTo>
                  <a:pt x="1928078" y="0"/>
                </a:moveTo>
                <a:lnTo>
                  <a:pt x="1992348" y="120506"/>
                </a:lnTo>
                <a:lnTo>
                  <a:pt x="2305661" y="273144"/>
                </a:lnTo>
                <a:lnTo>
                  <a:pt x="2438936" y="413824"/>
                </a:lnTo>
                <a:lnTo>
                  <a:pt x="2438936" y="433394"/>
                </a:lnTo>
                <a:lnTo>
                  <a:pt x="2512165" y="579854"/>
                </a:lnTo>
                <a:lnTo>
                  <a:pt x="2516297" y="579854"/>
                </a:lnTo>
                <a:lnTo>
                  <a:pt x="2541082" y="637688"/>
                </a:lnTo>
                <a:lnTo>
                  <a:pt x="2565589" y="686701"/>
                </a:lnTo>
                <a:lnTo>
                  <a:pt x="2562133" y="686806"/>
                </a:lnTo>
                <a:lnTo>
                  <a:pt x="2570771" y="706962"/>
                </a:lnTo>
                <a:lnTo>
                  <a:pt x="2618973" y="1325555"/>
                </a:lnTo>
                <a:lnTo>
                  <a:pt x="2635040" y="1462125"/>
                </a:lnTo>
                <a:lnTo>
                  <a:pt x="2635040" y="1679035"/>
                </a:lnTo>
                <a:lnTo>
                  <a:pt x="2602905" y="1831674"/>
                </a:lnTo>
                <a:lnTo>
                  <a:pt x="2667175" y="1960213"/>
                </a:lnTo>
                <a:lnTo>
                  <a:pt x="2787680" y="2578805"/>
                </a:lnTo>
                <a:lnTo>
                  <a:pt x="2812158" y="3721081"/>
                </a:lnTo>
                <a:lnTo>
                  <a:pt x="2771042" y="3733844"/>
                </a:lnTo>
                <a:cubicBezTo>
                  <a:pt x="2741929" y="3739801"/>
                  <a:pt x="2711785" y="3742930"/>
                  <a:pt x="2680910" y="3742930"/>
                </a:cubicBezTo>
                <a:lnTo>
                  <a:pt x="2438936" y="3742930"/>
                </a:lnTo>
                <a:lnTo>
                  <a:pt x="2438936" y="3955715"/>
                </a:lnTo>
                <a:cubicBezTo>
                  <a:pt x="2438936" y="4258229"/>
                  <a:pt x="2282304" y="4517784"/>
                  <a:pt x="2020177" y="4628655"/>
                </a:cubicBezTo>
                <a:lnTo>
                  <a:pt x="1881213" y="4663318"/>
                </a:lnTo>
                <a:lnTo>
                  <a:pt x="1118794" y="4663318"/>
                </a:lnTo>
                <a:lnTo>
                  <a:pt x="1140780" y="4306041"/>
                </a:lnTo>
                <a:lnTo>
                  <a:pt x="1140780" y="3751719"/>
                </a:lnTo>
                <a:cubicBezTo>
                  <a:pt x="1138103" y="3146516"/>
                  <a:pt x="1135424" y="2541314"/>
                  <a:pt x="1132747" y="1936112"/>
                </a:cubicBezTo>
                <a:lnTo>
                  <a:pt x="723030" y="2008414"/>
                </a:lnTo>
                <a:lnTo>
                  <a:pt x="690895" y="2161055"/>
                </a:lnTo>
                <a:lnTo>
                  <a:pt x="498088" y="2209256"/>
                </a:lnTo>
                <a:lnTo>
                  <a:pt x="465953" y="2112853"/>
                </a:lnTo>
                <a:lnTo>
                  <a:pt x="128539" y="2144988"/>
                </a:lnTo>
                <a:lnTo>
                  <a:pt x="0" y="1903978"/>
                </a:lnTo>
                <a:lnTo>
                  <a:pt x="0" y="1743305"/>
                </a:lnTo>
                <a:lnTo>
                  <a:pt x="96405" y="1703136"/>
                </a:lnTo>
                <a:lnTo>
                  <a:pt x="208876" y="1606731"/>
                </a:lnTo>
                <a:lnTo>
                  <a:pt x="626626" y="1349654"/>
                </a:lnTo>
                <a:lnTo>
                  <a:pt x="980107" y="980106"/>
                </a:lnTo>
                <a:lnTo>
                  <a:pt x="1325555" y="530221"/>
                </a:lnTo>
                <a:lnTo>
                  <a:pt x="1269318" y="409718"/>
                </a:lnTo>
                <a:lnTo>
                  <a:pt x="1389825" y="289212"/>
                </a:lnTo>
                <a:lnTo>
                  <a:pt x="1405891" y="522189"/>
                </a:lnTo>
                <a:lnTo>
                  <a:pt x="1421958" y="385615"/>
                </a:lnTo>
                <a:lnTo>
                  <a:pt x="1807575" y="2410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39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5078970" y="4741944"/>
            <a:ext cx="835500" cy="714994"/>
          </a:xfrm>
          <a:custGeom>
            <a:avLst/>
            <a:gdLst>
              <a:gd name="connsiteX0" fmla="*/ 300038 w 495300"/>
              <a:gd name="connsiteY0" fmla="*/ 423862 h 423862"/>
              <a:gd name="connsiteX1" fmla="*/ 395288 w 495300"/>
              <a:gd name="connsiteY1" fmla="*/ 390525 h 423862"/>
              <a:gd name="connsiteX2" fmla="*/ 485775 w 495300"/>
              <a:gd name="connsiteY2" fmla="*/ 304800 h 423862"/>
              <a:gd name="connsiteX3" fmla="*/ 495300 w 495300"/>
              <a:gd name="connsiteY3" fmla="*/ 252412 h 423862"/>
              <a:gd name="connsiteX4" fmla="*/ 414338 w 495300"/>
              <a:gd name="connsiteY4" fmla="*/ 285750 h 423862"/>
              <a:gd name="connsiteX5" fmla="*/ 376238 w 495300"/>
              <a:gd name="connsiteY5" fmla="*/ 309562 h 423862"/>
              <a:gd name="connsiteX6" fmla="*/ 366713 w 495300"/>
              <a:gd name="connsiteY6" fmla="*/ 66675 h 423862"/>
              <a:gd name="connsiteX7" fmla="*/ 261938 w 495300"/>
              <a:gd name="connsiteY7" fmla="*/ 0 h 423862"/>
              <a:gd name="connsiteX8" fmla="*/ 104775 w 495300"/>
              <a:gd name="connsiteY8" fmla="*/ 23812 h 423862"/>
              <a:gd name="connsiteX9" fmla="*/ 0 w 495300"/>
              <a:gd name="connsiteY9" fmla="*/ 242887 h 423862"/>
              <a:gd name="connsiteX10" fmla="*/ 300038 w 495300"/>
              <a:gd name="connsiteY10" fmla="*/ 423862 h 423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95300" h="423862">
                <a:moveTo>
                  <a:pt x="300038" y="423862"/>
                </a:moveTo>
                <a:lnTo>
                  <a:pt x="395288" y="390525"/>
                </a:lnTo>
                <a:lnTo>
                  <a:pt x="485775" y="304800"/>
                </a:lnTo>
                <a:lnTo>
                  <a:pt x="495300" y="252412"/>
                </a:lnTo>
                <a:lnTo>
                  <a:pt x="414338" y="285750"/>
                </a:lnTo>
                <a:lnTo>
                  <a:pt x="376238" y="309562"/>
                </a:lnTo>
                <a:lnTo>
                  <a:pt x="366713" y="66675"/>
                </a:lnTo>
                <a:lnTo>
                  <a:pt x="261938" y="0"/>
                </a:lnTo>
                <a:lnTo>
                  <a:pt x="104775" y="23812"/>
                </a:lnTo>
                <a:lnTo>
                  <a:pt x="0" y="242887"/>
                </a:lnTo>
                <a:lnTo>
                  <a:pt x="300038" y="423862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6745954" y="2263559"/>
            <a:ext cx="968055" cy="1245217"/>
          </a:xfrm>
          <a:custGeom>
            <a:avLst/>
            <a:gdLst>
              <a:gd name="connsiteX0" fmla="*/ 64294 w 573881"/>
              <a:gd name="connsiteY0" fmla="*/ 50007 h 738188"/>
              <a:gd name="connsiteX1" fmla="*/ 21431 w 573881"/>
              <a:gd name="connsiteY1" fmla="*/ 190500 h 738188"/>
              <a:gd name="connsiteX2" fmla="*/ 42862 w 573881"/>
              <a:gd name="connsiteY2" fmla="*/ 252413 h 738188"/>
              <a:gd name="connsiteX3" fmla="*/ 21431 w 573881"/>
              <a:gd name="connsiteY3" fmla="*/ 292894 h 738188"/>
              <a:gd name="connsiteX4" fmla="*/ 0 w 573881"/>
              <a:gd name="connsiteY4" fmla="*/ 340519 h 738188"/>
              <a:gd name="connsiteX5" fmla="*/ 2381 w 573881"/>
              <a:gd name="connsiteY5" fmla="*/ 371475 h 738188"/>
              <a:gd name="connsiteX6" fmla="*/ 40481 w 573881"/>
              <a:gd name="connsiteY6" fmla="*/ 392907 h 738188"/>
              <a:gd name="connsiteX7" fmla="*/ 35719 w 573881"/>
              <a:gd name="connsiteY7" fmla="*/ 438150 h 738188"/>
              <a:gd name="connsiteX8" fmla="*/ 45244 w 573881"/>
              <a:gd name="connsiteY8" fmla="*/ 457200 h 738188"/>
              <a:gd name="connsiteX9" fmla="*/ 38100 w 573881"/>
              <a:gd name="connsiteY9" fmla="*/ 481013 h 738188"/>
              <a:gd name="connsiteX10" fmla="*/ 73819 w 573881"/>
              <a:gd name="connsiteY10" fmla="*/ 504825 h 738188"/>
              <a:gd name="connsiteX11" fmla="*/ 61912 w 573881"/>
              <a:gd name="connsiteY11" fmla="*/ 540544 h 738188"/>
              <a:gd name="connsiteX12" fmla="*/ 88106 w 573881"/>
              <a:gd name="connsiteY12" fmla="*/ 590550 h 738188"/>
              <a:gd name="connsiteX13" fmla="*/ 245269 w 573881"/>
              <a:gd name="connsiteY13" fmla="*/ 600075 h 738188"/>
              <a:gd name="connsiteX14" fmla="*/ 257175 w 573881"/>
              <a:gd name="connsiteY14" fmla="*/ 611982 h 738188"/>
              <a:gd name="connsiteX15" fmla="*/ 269081 w 573881"/>
              <a:gd name="connsiteY15" fmla="*/ 738188 h 738188"/>
              <a:gd name="connsiteX16" fmla="*/ 573881 w 573881"/>
              <a:gd name="connsiteY16" fmla="*/ 473869 h 738188"/>
              <a:gd name="connsiteX17" fmla="*/ 552450 w 573881"/>
              <a:gd name="connsiteY17" fmla="*/ 388144 h 738188"/>
              <a:gd name="connsiteX18" fmla="*/ 485775 w 573881"/>
              <a:gd name="connsiteY18" fmla="*/ 78582 h 738188"/>
              <a:gd name="connsiteX19" fmla="*/ 119062 w 573881"/>
              <a:gd name="connsiteY19" fmla="*/ 0 h 738188"/>
              <a:gd name="connsiteX20" fmla="*/ 64294 w 573881"/>
              <a:gd name="connsiteY20" fmla="*/ 50007 h 738188"/>
              <a:gd name="connsiteX0" fmla="*/ 64294 w 573881"/>
              <a:gd name="connsiteY0" fmla="*/ 50007 h 738188"/>
              <a:gd name="connsiteX1" fmla="*/ 21431 w 573881"/>
              <a:gd name="connsiteY1" fmla="*/ 190500 h 738188"/>
              <a:gd name="connsiteX2" fmla="*/ 42862 w 573881"/>
              <a:gd name="connsiteY2" fmla="*/ 252413 h 738188"/>
              <a:gd name="connsiteX3" fmla="*/ 21431 w 573881"/>
              <a:gd name="connsiteY3" fmla="*/ 292894 h 738188"/>
              <a:gd name="connsiteX4" fmla="*/ 0 w 573881"/>
              <a:gd name="connsiteY4" fmla="*/ 340519 h 738188"/>
              <a:gd name="connsiteX5" fmla="*/ 2381 w 573881"/>
              <a:gd name="connsiteY5" fmla="*/ 371475 h 738188"/>
              <a:gd name="connsiteX6" fmla="*/ 40481 w 573881"/>
              <a:gd name="connsiteY6" fmla="*/ 392907 h 738188"/>
              <a:gd name="connsiteX7" fmla="*/ 35719 w 573881"/>
              <a:gd name="connsiteY7" fmla="*/ 438150 h 738188"/>
              <a:gd name="connsiteX8" fmla="*/ 45244 w 573881"/>
              <a:gd name="connsiteY8" fmla="*/ 457200 h 738188"/>
              <a:gd name="connsiteX9" fmla="*/ 38100 w 573881"/>
              <a:gd name="connsiteY9" fmla="*/ 481013 h 738188"/>
              <a:gd name="connsiteX10" fmla="*/ 73819 w 573881"/>
              <a:gd name="connsiteY10" fmla="*/ 504825 h 738188"/>
              <a:gd name="connsiteX11" fmla="*/ 73205 w 573881"/>
              <a:gd name="connsiteY11" fmla="*/ 538662 h 738188"/>
              <a:gd name="connsiteX12" fmla="*/ 88106 w 573881"/>
              <a:gd name="connsiteY12" fmla="*/ 590550 h 738188"/>
              <a:gd name="connsiteX13" fmla="*/ 245269 w 573881"/>
              <a:gd name="connsiteY13" fmla="*/ 600075 h 738188"/>
              <a:gd name="connsiteX14" fmla="*/ 257175 w 573881"/>
              <a:gd name="connsiteY14" fmla="*/ 611982 h 738188"/>
              <a:gd name="connsiteX15" fmla="*/ 269081 w 573881"/>
              <a:gd name="connsiteY15" fmla="*/ 738188 h 738188"/>
              <a:gd name="connsiteX16" fmla="*/ 573881 w 573881"/>
              <a:gd name="connsiteY16" fmla="*/ 473869 h 738188"/>
              <a:gd name="connsiteX17" fmla="*/ 552450 w 573881"/>
              <a:gd name="connsiteY17" fmla="*/ 388144 h 738188"/>
              <a:gd name="connsiteX18" fmla="*/ 485775 w 573881"/>
              <a:gd name="connsiteY18" fmla="*/ 78582 h 738188"/>
              <a:gd name="connsiteX19" fmla="*/ 119062 w 573881"/>
              <a:gd name="connsiteY19" fmla="*/ 0 h 738188"/>
              <a:gd name="connsiteX20" fmla="*/ 64294 w 573881"/>
              <a:gd name="connsiteY20" fmla="*/ 50007 h 738188"/>
              <a:gd name="connsiteX0" fmla="*/ 64294 w 573881"/>
              <a:gd name="connsiteY0" fmla="*/ 50007 h 738188"/>
              <a:gd name="connsiteX1" fmla="*/ 21431 w 573881"/>
              <a:gd name="connsiteY1" fmla="*/ 190500 h 738188"/>
              <a:gd name="connsiteX2" fmla="*/ 42862 w 573881"/>
              <a:gd name="connsiteY2" fmla="*/ 252413 h 738188"/>
              <a:gd name="connsiteX3" fmla="*/ 21431 w 573881"/>
              <a:gd name="connsiteY3" fmla="*/ 292894 h 738188"/>
              <a:gd name="connsiteX4" fmla="*/ 0 w 573881"/>
              <a:gd name="connsiteY4" fmla="*/ 340519 h 738188"/>
              <a:gd name="connsiteX5" fmla="*/ 2381 w 573881"/>
              <a:gd name="connsiteY5" fmla="*/ 371475 h 738188"/>
              <a:gd name="connsiteX6" fmla="*/ 40481 w 573881"/>
              <a:gd name="connsiteY6" fmla="*/ 392907 h 738188"/>
              <a:gd name="connsiteX7" fmla="*/ 35719 w 573881"/>
              <a:gd name="connsiteY7" fmla="*/ 438150 h 738188"/>
              <a:gd name="connsiteX8" fmla="*/ 45244 w 573881"/>
              <a:gd name="connsiteY8" fmla="*/ 457200 h 738188"/>
              <a:gd name="connsiteX9" fmla="*/ 38100 w 573881"/>
              <a:gd name="connsiteY9" fmla="*/ 481013 h 738188"/>
              <a:gd name="connsiteX10" fmla="*/ 73819 w 573881"/>
              <a:gd name="connsiteY10" fmla="*/ 504825 h 738188"/>
              <a:gd name="connsiteX11" fmla="*/ 73205 w 573881"/>
              <a:gd name="connsiteY11" fmla="*/ 538662 h 738188"/>
              <a:gd name="connsiteX12" fmla="*/ 88106 w 573881"/>
              <a:gd name="connsiteY12" fmla="*/ 583021 h 738188"/>
              <a:gd name="connsiteX13" fmla="*/ 245269 w 573881"/>
              <a:gd name="connsiteY13" fmla="*/ 600075 h 738188"/>
              <a:gd name="connsiteX14" fmla="*/ 257175 w 573881"/>
              <a:gd name="connsiteY14" fmla="*/ 611982 h 738188"/>
              <a:gd name="connsiteX15" fmla="*/ 269081 w 573881"/>
              <a:gd name="connsiteY15" fmla="*/ 738188 h 738188"/>
              <a:gd name="connsiteX16" fmla="*/ 573881 w 573881"/>
              <a:gd name="connsiteY16" fmla="*/ 473869 h 738188"/>
              <a:gd name="connsiteX17" fmla="*/ 552450 w 573881"/>
              <a:gd name="connsiteY17" fmla="*/ 388144 h 738188"/>
              <a:gd name="connsiteX18" fmla="*/ 485775 w 573881"/>
              <a:gd name="connsiteY18" fmla="*/ 78582 h 738188"/>
              <a:gd name="connsiteX19" fmla="*/ 119062 w 573881"/>
              <a:gd name="connsiteY19" fmla="*/ 0 h 738188"/>
              <a:gd name="connsiteX20" fmla="*/ 64294 w 573881"/>
              <a:gd name="connsiteY20" fmla="*/ 50007 h 73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73881" h="738188">
                <a:moveTo>
                  <a:pt x="64294" y="50007"/>
                </a:moveTo>
                <a:lnTo>
                  <a:pt x="21431" y="190500"/>
                </a:lnTo>
                <a:lnTo>
                  <a:pt x="42862" y="252413"/>
                </a:lnTo>
                <a:lnTo>
                  <a:pt x="21431" y="292894"/>
                </a:lnTo>
                <a:lnTo>
                  <a:pt x="0" y="340519"/>
                </a:lnTo>
                <a:lnTo>
                  <a:pt x="2381" y="371475"/>
                </a:lnTo>
                <a:lnTo>
                  <a:pt x="40481" y="392907"/>
                </a:lnTo>
                <a:lnTo>
                  <a:pt x="35719" y="438150"/>
                </a:lnTo>
                <a:lnTo>
                  <a:pt x="45244" y="457200"/>
                </a:lnTo>
                <a:lnTo>
                  <a:pt x="38100" y="481013"/>
                </a:lnTo>
                <a:lnTo>
                  <a:pt x="73819" y="504825"/>
                </a:lnTo>
                <a:cubicBezTo>
                  <a:pt x="73614" y="516104"/>
                  <a:pt x="73410" y="527383"/>
                  <a:pt x="73205" y="538662"/>
                </a:cubicBezTo>
                <a:lnTo>
                  <a:pt x="88106" y="583021"/>
                </a:lnTo>
                <a:lnTo>
                  <a:pt x="245269" y="600075"/>
                </a:lnTo>
                <a:lnTo>
                  <a:pt x="257175" y="611982"/>
                </a:lnTo>
                <a:lnTo>
                  <a:pt x="269081" y="738188"/>
                </a:lnTo>
                <a:lnTo>
                  <a:pt x="573881" y="473869"/>
                </a:lnTo>
                <a:lnTo>
                  <a:pt x="552450" y="388144"/>
                </a:lnTo>
                <a:lnTo>
                  <a:pt x="485775" y="78582"/>
                </a:lnTo>
                <a:lnTo>
                  <a:pt x="119062" y="0"/>
                </a:lnTo>
                <a:lnTo>
                  <a:pt x="64294" y="50007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3247296" y="2152428"/>
            <a:ext cx="1028309" cy="953328"/>
          </a:xfrm>
          <a:custGeom>
            <a:avLst/>
            <a:gdLst>
              <a:gd name="connsiteX0" fmla="*/ 520700 w 609600"/>
              <a:gd name="connsiteY0" fmla="*/ 6350 h 565150"/>
              <a:gd name="connsiteX1" fmla="*/ 558800 w 609600"/>
              <a:gd name="connsiteY1" fmla="*/ 120650 h 565150"/>
              <a:gd name="connsiteX2" fmla="*/ 552450 w 609600"/>
              <a:gd name="connsiteY2" fmla="*/ 177800 h 565150"/>
              <a:gd name="connsiteX3" fmla="*/ 609600 w 609600"/>
              <a:gd name="connsiteY3" fmla="*/ 266700 h 565150"/>
              <a:gd name="connsiteX4" fmla="*/ 596900 w 609600"/>
              <a:gd name="connsiteY4" fmla="*/ 292100 h 565150"/>
              <a:gd name="connsiteX5" fmla="*/ 558800 w 609600"/>
              <a:gd name="connsiteY5" fmla="*/ 304800 h 565150"/>
              <a:gd name="connsiteX6" fmla="*/ 565150 w 609600"/>
              <a:gd name="connsiteY6" fmla="*/ 336550 h 565150"/>
              <a:gd name="connsiteX7" fmla="*/ 514350 w 609600"/>
              <a:gd name="connsiteY7" fmla="*/ 355600 h 565150"/>
              <a:gd name="connsiteX8" fmla="*/ 558800 w 609600"/>
              <a:gd name="connsiteY8" fmla="*/ 400050 h 565150"/>
              <a:gd name="connsiteX9" fmla="*/ 527050 w 609600"/>
              <a:gd name="connsiteY9" fmla="*/ 444500 h 565150"/>
              <a:gd name="connsiteX10" fmla="*/ 546100 w 609600"/>
              <a:gd name="connsiteY10" fmla="*/ 488950 h 565150"/>
              <a:gd name="connsiteX11" fmla="*/ 495300 w 609600"/>
              <a:gd name="connsiteY11" fmla="*/ 533400 h 565150"/>
              <a:gd name="connsiteX12" fmla="*/ 387350 w 609600"/>
              <a:gd name="connsiteY12" fmla="*/ 539750 h 565150"/>
              <a:gd name="connsiteX13" fmla="*/ 361950 w 609600"/>
              <a:gd name="connsiteY13" fmla="*/ 565150 h 565150"/>
              <a:gd name="connsiteX14" fmla="*/ 0 w 609600"/>
              <a:gd name="connsiteY14" fmla="*/ 444500 h 565150"/>
              <a:gd name="connsiteX15" fmla="*/ 25400 w 609600"/>
              <a:gd name="connsiteY15" fmla="*/ 355600 h 565150"/>
              <a:gd name="connsiteX16" fmla="*/ 31750 w 609600"/>
              <a:gd name="connsiteY16" fmla="*/ 241300 h 565150"/>
              <a:gd name="connsiteX17" fmla="*/ 88900 w 609600"/>
              <a:gd name="connsiteY17" fmla="*/ 57150 h 565150"/>
              <a:gd name="connsiteX18" fmla="*/ 171450 w 609600"/>
              <a:gd name="connsiteY18" fmla="*/ 0 h 565150"/>
              <a:gd name="connsiteX19" fmla="*/ 520700 w 609600"/>
              <a:gd name="connsiteY19" fmla="*/ 6350 h 56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600" h="565150">
                <a:moveTo>
                  <a:pt x="520700" y="6350"/>
                </a:moveTo>
                <a:lnTo>
                  <a:pt x="558800" y="120650"/>
                </a:lnTo>
                <a:lnTo>
                  <a:pt x="552450" y="177800"/>
                </a:lnTo>
                <a:lnTo>
                  <a:pt x="609600" y="266700"/>
                </a:lnTo>
                <a:lnTo>
                  <a:pt x="596900" y="292100"/>
                </a:lnTo>
                <a:lnTo>
                  <a:pt x="558800" y="304800"/>
                </a:lnTo>
                <a:lnTo>
                  <a:pt x="565150" y="336550"/>
                </a:lnTo>
                <a:lnTo>
                  <a:pt x="514350" y="355600"/>
                </a:lnTo>
                <a:lnTo>
                  <a:pt x="558800" y="400050"/>
                </a:lnTo>
                <a:lnTo>
                  <a:pt x="527050" y="444500"/>
                </a:lnTo>
                <a:lnTo>
                  <a:pt x="546100" y="488950"/>
                </a:lnTo>
                <a:lnTo>
                  <a:pt x="495300" y="533400"/>
                </a:lnTo>
                <a:lnTo>
                  <a:pt x="387350" y="539750"/>
                </a:lnTo>
                <a:lnTo>
                  <a:pt x="361950" y="565150"/>
                </a:lnTo>
                <a:lnTo>
                  <a:pt x="0" y="444500"/>
                </a:lnTo>
                <a:lnTo>
                  <a:pt x="25400" y="355600"/>
                </a:lnTo>
                <a:lnTo>
                  <a:pt x="31750" y="241300"/>
                </a:lnTo>
                <a:lnTo>
                  <a:pt x="88900" y="57150"/>
                </a:lnTo>
                <a:lnTo>
                  <a:pt x="171450" y="0"/>
                </a:lnTo>
                <a:lnTo>
                  <a:pt x="520700" y="635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3150893" y="2163139"/>
            <a:ext cx="749808" cy="642692"/>
          </a:xfrm>
          <a:custGeom>
            <a:avLst/>
            <a:gdLst>
              <a:gd name="connsiteX0" fmla="*/ 44450 w 444500"/>
              <a:gd name="connsiteY0" fmla="*/ 69850 h 381000"/>
              <a:gd name="connsiteX1" fmla="*/ 0 w 444500"/>
              <a:gd name="connsiteY1" fmla="*/ 114300 h 381000"/>
              <a:gd name="connsiteX2" fmla="*/ 82550 w 444500"/>
              <a:gd name="connsiteY2" fmla="*/ 381000 h 381000"/>
              <a:gd name="connsiteX3" fmla="*/ 222250 w 444500"/>
              <a:gd name="connsiteY3" fmla="*/ 127000 h 381000"/>
              <a:gd name="connsiteX4" fmla="*/ 279400 w 444500"/>
              <a:gd name="connsiteY4" fmla="*/ 114300 h 381000"/>
              <a:gd name="connsiteX5" fmla="*/ 349250 w 444500"/>
              <a:gd name="connsiteY5" fmla="*/ 165100 h 381000"/>
              <a:gd name="connsiteX6" fmla="*/ 381000 w 444500"/>
              <a:gd name="connsiteY6" fmla="*/ 215900 h 381000"/>
              <a:gd name="connsiteX7" fmla="*/ 412750 w 444500"/>
              <a:gd name="connsiteY7" fmla="*/ 215900 h 381000"/>
              <a:gd name="connsiteX8" fmla="*/ 400050 w 444500"/>
              <a:gd name="connsiteY8" fmla="*/ 101600 h 381000"/>
              <a:gd name="connsiteX9" fmla="*/ 444500 w 444500"/>
              <a:gd name="connsiteY9" fmla="*/ 0 h 381000"/>
              <a:gd name="connsiteX10" fmla="*/ 44450 w 444500"/>
              <a:gd name="connsiteY10" fmla="*/ 6985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4500" h="381000">
                <a:moveTo>
                  <a:pt x="44450" y="69850"/>
                </a:moveTo>
                <a:lnTo>
                  <a:pt x="0" y="114300"/>
                </a:lnTo>
                <a:lnTo>
                  <a:pt x="82550" y="381000"/>
                </a:lnTo>
                <a:lnTo>
                  <a:pt x="222250" y="127000"/>
                </a:lnTo>
                <a:lnTo>
                  <a:pt x="279400" y="114300"/>
                </a:lnTo>
                <a:lnTo>
                  <a:pt x="349250" y="165100"/>
                </a:lnTo>
                <a:lnTo>
                  <a:pt x="381000" y="215900"/>
                </a:lnTo>
                <a:lnTo>
                  <a:pt x="412750" y="215900"/>
                </a:lnTo>
                <a:lnTo>
                  <a:pt x="400050" y="101600"/>
                </a:lnTo>
                <a:lnTo>
                  <a:pt x="444500" y="0"/>
                </a:lnTo>
                <a:lnTo>
                  <a:pt x="44450" y="6985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3225873" y="1831081"/>
            <a:ext cx="931904" cy="439173"/>
          </a:xfrm>
          <a:custGeom>
            <a:avLst/>
            <a:gdLst>
              <a:gd name="connsiteX0" fmla="*/ 12700 w 552450"/>
              <a:gd name="connsiteY0" fmla="*/ 69850 h 260350"/>
              <a:gd name="connsiteX1" fmla="*/ 0 w 552450"/>
              <a:gd name="connsiteY1" fmla="*/ 260350 h 260350"/>
              <a:gd name="connsiteX2" fmla="*/ 222250 w 552450"/>
              <a:gd name="connsiteY2" fmla="*/ 247650 h 260350"/>
              <a:gd name="connsiteX3" fmla="*/ 374650 w 552450"/>
              <a:gd name="connsiteY3" fmla="*/ 222250 h 260350"/>
              <a:gd name="connsiteX4" fmla="*/ 552450 w 552450"/>
              <a:gd name="connsiteY4" fmla="*/ 196850 h 260350"/>
              <a:gd name="connsiteX5" fmla="*/ 469900 w 552450"/>
              <a:gd name="connsiteY5" fmla="*/ 19050 h 260350"/>
              <a:gd name="connsiteX6" fmla="*/ 412750 w 552450"/>
              <a:gd name="connsiteY6" fmla="*/ 0 h 260350"/>
              <a:gd name="connsiteX7" fmla="*/ 209550 w 552450"/>
              <a:gd name="connsiteY7" fmla="*/ 0 h 260350"/>
              <a:gd name="connsiteX8" fmla="*/ 12700 w 552450"/>
              <a:gd name="connsiteY8" fmla="*/ 69850 h 26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450" h="260350">
                <a:moveTo>
                  <a:pt x="12700" y="69850"/>
                </a:moveTo>
                <a:lnTo>
                  <a:pt x="0" y="260350"/>
                </a:lnTo>
                <a:lnTo>
                  <a:pt x="222250" y="247650"/>
                </a:lnTo>
                <a:lnTo>
                  <a:pt x="374650" y="222250"/>
                </a:lnTo>
                <a:lnTo>
                  <a:pt x="552450" y="196850"/>
                </a:lnTo>
                <a:lnTo>
                  <a:pt x="469900" y="19050"/>
                </a:lnTo>
                <a:lnTo>
                  <a:pt x="412750" y="0"/>
                </a:lnTo>
                <a:lnTo>
                  <a:pt x="209550" y="0"/>
                </a:lnTo>
                <a:lnTo>
                  <a:pt x="12700" y="698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6849960" y="2392098"/>
            <a:ext cx="908235" cy="879686"/>
          </a:xfrm>
          <a:custGeom>
            <a:avLst/>
            <a:gdLst>
              <a:gd name="connsiteX0" fmla="*/ 192881 w 533400"/>
              <a:gd name="connsiteY0" fmla="*/ 0 h 521494"/>
              <a:gd name="connsiteX1" fmla="*/ 176212 w 533400"/>
              <a:gd name="connsiteY1" fmla="*/ 54769 h 521494"/>
              <a:gd name="connsiteX2" fmla="*/ 240506 w 533400"/>
              <a:gd name="connsiteY2" fmla="*/ 138113 h 521494"/>
              <a:gd name="connsiteX3" fmla="*/ 228600 w 533400"/>
              <a:gd name="connsiteY3" fmla="*/ 242888 h 521494"/>
              <a:gd name="connsiteX4" fmla="*/ 211931 w 533400"/>
              <a:gd name="connsiteY4" fmla="*/ 266700 h 521494"/>
              <a:gd name="connsiteX5" fmla="*/ 150019 w 533400"/>
              <a:gd name="connsiteY5" fmla="*/ 390525 h 521494"/>
              <a:gd name="connsiteX6" fmla="*/ 142875 w 533400"/>
              <a:gd name="connsiteY6" fmla="*/ 426244 h 521494"/>
              <a:gd name="connsiteX7" fmla="*/ 52387 w 533400"/>
              <a:gd name="connsiteY7" fmla="*/ 445294 h 521494"/>
              <a:gd name="connsiteX8" fmla="*/ 42862 w 533400"/>
              <a:gd name="connsiteY8" fmla="*/ 431007 h 521494"/>
              <a:gd name="connsiteX9" fmla="*/ 0 w 533400"/>
              <a:gd name="connsiteY9" fmla="*/ 433388 h 521494"/>
              <a:gd name="connsiteX10" fmla="*/ 0 w 533400"/>
              <a:gd name="connsiteY10" fmla="*/ 485775 h 521494"/>
              <a:gd name="connsiteX11" fmla="*/ 38100 w 533400"/>
              <a:gd name="connsiteY11" fmla="*/ 521494 h 521494"/>
              <a:gd name="connsiteX12" fmla="*/ 178594 w 533400"/>
              <a:gd name="connsiteY12" fmla="*/ 519113 h 521494"/>
              <a:gd name="connsiteX13" fmla="*/ 276225 w 533400"/>
              <a:gd name="connsiteY13" fmla="*/ 431007 h 521494"/>
              <a:gd name="connsiteX14" fmla="*/ 295275 w 533400"/>
              <a:gd name="connsiteY14" fmla="*/ 361950 h 521494"/>
              <a:gd name="connsiteX15" fmla="*/ 278606 w 533400"/>
              <a:gd name="connsiteY15" fmla="*/ 197644 h 521494"/>
              <a:gd name="connsiteX16" fmla="*/ 292894 w 533400"/>
              <a:gd name="connsiteY16" fmla="*/ 138113 h 521494"/>
              <a:gd name="connsiteX17" fmla="*/ 347662 w 533400"/>
              <a:gd name="connsiteY17" fmla="*/ 111919 h 521494"/>
              <a:gd name="connsiteX18" fmla="*/ 409575 w 533400"/>
              <a:gd name="connsiteY18" fmla="*/ 135732 h 521494"/>
              <a:gd name="connsiteX19" fmla="*/ 447675 w 533400"/>
              <a:gd name="connsiteY19" fmla="*/ 216694 h 521494"/>
              <a:gd name="connsiteX20" fmla="*/ 457200 w 533400"/>
              <a:gd name="connsiteY20" fmla="*/ 288132 h 521494"/>
              <a:gd name="connsiteX21" fmla="*/ 473869 w 533400"/>
              <a:gd name="connsiteY21" fmla="*/ 326232 h 521494"/>
              <a:gd name="connsiteX22" fmla="*/ 502444 w 533400"/>
              <a:gd name="connsiteY22" fmla="*/ 319088 h 521494"/>
              <a:gd name="connsiteX23" fmla="*/ 533400 w 533400"/>
              <a:gd name="connsiteY23" fmla="*/ 150019 h 521494"/>
              <a:gd name="connsiteX24" fmla="*/ 507206 w 533400"/>
              <a:gd name="connsiteY24" fmla="*/ 78582 h 521494"/>
              <a:gd name="connsiteX25" fmla="*/ 192881 w 533400"/>
              <a:gd name="connsiteY25" fmla="*/ 0 h 521494"/>
              <a:gd name="connsiteX0" fmla="*/ 197900 w 538419"/>
              <a:gd name="connsiteY0" fmla="*/ 0 h 521494"/>
              <a:gd name="connsiteX1" fmla="*/ 181231 w 538419"/>
              <a:gd name="connsiteY1" fmla="*/ 54769 h 521494"/>
              <a:gd name="connsiteX2" fmla="*/ 245525 w 538419"/>
              <a:gd name="connsiteY2" fmla="*/ 138113 h 521494"/>
              <a:gd name="connsiteX3" fmla="*/ 233619 w 538419"/>
              <a:gd name="connsiteY3" fmla="*/ 242888 h 521494"/>
              <a:gd name="connsiteX4" fmla="*/ 216950 w 538419"/>
              <a:gd name="connsiteY4" fmla="*/ 266700 h 521494"/>
              <a:gd name="connsiteX5" fmla="*/ 155038 w 538419"/>
              <a:gd name="connsiteY5" fmla="*/ 390525 h 521494"/>
              <a:gd name="connsiteX6" fmla="*/ 147894 w 538419"/>
              <a:gd name="connsiteY6" fmla="*/ 426244 h 521494"/>
              <a:gd name="connsiteX7" fmla="*/ 57406 w 538419"/>
              <a:gd name="connsiteY7" fmla="*/ 445294 h 521494"/>
              <a:gd name="connsiteX8" fmla="*/ 47881 w 538419"/>
              <a:gd name="connsiteY8" fmla="*/ 431007 h 521494"/>
              <a:gd name="connsiteX9" fmla="*/ 5019 w 538419"/>
              <a:gd name="connsiteY9" fmla="*/ 433388 h 521494"/>
              <a:gd name="connsiteX10" fmla="*/ 5019 w 538419"/>
              <a:gd name="connsiteY10" fmla="*/ 485775 h 521494"/>
              <a:gd name="connsiteX11" fmla="*/ 43119 w 538419"/>
              <a:gd name="connsiteY11" fmla="*/ 521494 h 521494"/>
              <a:gd name="connsiteX12" fmla="*/ 183613 w 538419"/>
              <a:gd name="connsiteY12" fmla="*/ 519113 h 521494"/>
              <a:gd name="connsiteX13" fmla="*/ 281244 w 538419"/>
              <a:gd name="connsiteY13" fmla="*/ 431007 h 521494"/>
              <a:gd name="connsiteX14" fmla="*/ 300294 w 538419"/>
              <a:gd name="connsiteY14" fmla="*/ 361950 h 521494"/>
              <a:gd name="connsiteX15" fmla="*/ 283625 w 538419"/>
              <a:gd name="connsiteY15" fmla="*/ 197644 h 521494"/>
              <a:gd name="connsiteX16" fmla="*/ 297913 w 538419"/>
              <a:gd name="connsiteY16" fmla="*/ 138113 h 521494"/>
              <a:gd name="connsiteX17" fmla="*/ 352681 w 538419"/>
              <a:gd name="connsiteY17" fmla="*/ 111919 h 521494"/>
              <a:gd name="connsiteX18" fmla="*/ 414594 w 538419"/>
              <a:gd name="connsiteY18" fmla="*/ 135732 h 521494"/>
              <a:gd name="connsiteX19" fmla="*/ 452694 w 538419"/>
              <a:gd name="connsiteY19" fmla="*/ 216694 h 521494"/>
              <a:gd name="connsiteX20" fmla="*/ 462219 w 538419"/>
              <a:gd name="connsiteY20" fmla="*/ 288132 h 521494"/>
              <a:gd name="connsiteX21" fmla="*/ 478888 w 538419"/>
              <a:gd name="connsiteY21" fmla="*/ 326232 h 521494"/>
              <a:gd name="connsiteX22" fmla="*/ 507463 w 538419"/>
              <a:gd name="connsiteY22" fmla="*/ 319088 h 521494"/>
              <a:gd name="connsiteX23" fmla="*/ 538419 w 538419"/>
              <a:gd name="connsiteY23" fmla="*/ 150019 h 521494"/>
              <a:gd name="connsiteX24" fmla="*/ 512225 w 538419"/>
              <a:gd name="connsiteY24" fmla="*/ 78582 h 521494"/>
              <a:gd name="connsiteX25" fmla="*/ 197900 w 538419"/>
              <a:gd name="connsiteY25" fmla="*/ 0 h 521494"/>
              <a:gd name="connsiteX0" fmla="*/ 197900 w 538419"/>
              <a:gd name="connsiteY0" fmla="*/ 0 h 521494"/>
              <a:gd name="connsiteX1" fmla="*/ 181231 w 538419"/>
              <a:gd name="connsiteY1" fmla="*/ 54769 h 521494"/>
              <a:gd name="connsiteX2" fmla="*/ 245525 w 538419"/>
              <a:gd name="connsiteY2" fmla="*/ 138113 h 521494"/>
              <a:gd name="connsiteX3" fmla="*/ 233619 w 538419"/>
              <a:gd name="connsiteY3" fmla="*/ 242888 h 521494"/>
              <a:gd name="connsiteX4" fmla="*/ 216950 w 538419"/>
              <a:gd name="connsiteY4" fmla="*/ 266700 h 521494"/>
              <a:gd name="connsiteX5" fmla="*/ 155038 w 538419"/>
              <a:gd name="connsiteY5" fmla="*/ 390525 h 521494"/>
              <a:gd name="connsiteX6" fmla="*/ 147894 w 538419"/>
              <a:gd name="connsiteY6" fmla="*/ 426244 h 521494"/>
              <a:gd name="connsiteX7" fmla="*/ 57406 w 538419"/>
              <a:gd name="connsiteY7" fmla="*/ 445294 h 521494"/>
              <a:gd name="connsiteX8" fmla="*/ 47881 w 538419"/>
              <a:gd name="connsiteY8" fmla="*/ 431007 h 521494"/>
              <a:gd name="connsiteX9" fmla="*/ 5019 w 538419"/>
              <a:gd name="connsiteY9" fmla="*/ 433388 h 521494"/>
              <a:gd name="connsiteX10" fmla="*/ 5019 w 538419"/>
              <a:gd name="connsiteY10" fmla="*/ 485775 h 521494"/>
              <a:gd name="connsiteX11" fmla="*/ 43119 w 538419"/>
              <a:gd name="connsiteY11" fmla="*/ 521494 h 521494"/>
              <a:gd name="connsiteX12" fmla="*/ 183613 w 538419"/>
              <a:gd name="connsiteY12" fmla="*/ 519113 h 521494"/>
              <a:gd name="connsiteX13" fmla="*/ 281244 w 538419"/>
              <a:gd name="connsiteY13" fmla="*/ 431007 h 521494"/>
              <a:gd name="connsiteX14" fmla="*/ 300294 w 538419"/>
              <a:gd name="connsiteY14" fmla="*/ 361950 h 521494"/>
              <a:gd name="connsiteX15" fmla="*/ 283625 w 538419"/>
              <a:gd name="connsiteY15" fmla="*/ 197644 h 521494"/>
              <a:gd name="connsiteX16" fmla="*/ 297913 w 538419"/>
              <a:gd name="connsiteY16" fmla="*/ 138113 h 521494"/>
              <a:gd name="connsiteX17" fmla="*/ 352681 w 538419"/>
              <a:gd name="connsiteY17" fmla="*/ 111919 h 521494"/>
              <a:gd name="connsiteX18" fmla="*/ 414594 w 538419"/>
              <a:gd name="connsiteY18" fmla="*/ 135732 h 521494"/>
              <a:gd name="connsiteX19" fmla="*/ 452694 w 538419"/>
              <a:gd name="connsiteY19" fmla="*/ 216694 h 521494"/>
              <a:gd name="connsiteX20" fmla="*/ 462219 w 538419"/>
              <a:gd name="connsiteY20" fmla="*/ 288132 h 521494"/>
              <a:gd name="connsiteX21" fmla="*/ 478888 w 538419"/>
              <a:gd name="connsiteY21" fmla="*/ 326232 h 521494"/>
              <a:gd name="connsiteX22" fmla="*/ 507463 w 538419"/>
              <a:gd name="connsiteY22" fmla="*/ 319088 h 521494"/>
              <a:gd name="connsiteX23" fmla="*/ 538419 w 538419"/>
              <a:gd name="connsiteY23" fmla="*/ 150019 h 521494"/>
              <a:gd name="connsiteX24" fmla="*/ 512225 w 538419"/>
              <a:gd name="connsiteY24" fmla="*/ 78582 h 521494"/>
              <a:gd name="connsiteX25" fmla="*/ 197900 w 538419"/>
              <a:gd name="connsiteY25" fmla="*/ 0 h 521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38419" h="521494">
                <a:moveTo>
                  <a:pt x="197900" y="0"/>
                </a:moveTo>
                <a:lnTo>
                  <a:pt x="181231" y="54769"/>
                </a:lnTo>
                <a:lnTo>
                  <a:pt x="245525" y="138113"/>
                </a:lnTo>
                <a:lnTo>
                  <a:pt x="233619" y="242888"/>
                </a:lnTo>
                <a:lnTo>
                  <a:pt x="216950" y="266700"/>
                </a:lnTo>
                <a:lnTo>
                  <a:pt x="155038" y="390525"/>
                </a:lnTo>
                <a:lnTo>
                  <a:pt x="147894" y="426244"/>
                </a:lnTo>
                <a:lnTo>
                  <a:pt x="57406" y="445294"/>
                </a:lnTo>
                <a:lnTo>
                  <a:pt x="47881" y="431007"/>
                </a:lnTo>
                <a:lnTo>
                  <a:pt x="5019" y="433388"/>
                </a:lnTo>
                <a:cubicBezTo>
                  <a:pt x="5019" y="450850"/>
                  <a:pt x="-6274" y="466431"/>
                  <a:pt x="5019" y="485775"/>
                </a:cubicBezTo>
                <a:cubicBezTo>
                  <a:pt x="779" y="522150"/>
                  <a:pt x="30419" y="509588"/>
                  <a:pt x="43119" y="521494"/>
                </a:cubicBezTo>
                <a:lnTo>
                  <a:pt x="183613" y="519113"/>
                </a:lnTo>
                <a:lnTo>
                  <a:pt x="281244" y="431007"/>
                </a:lnTo>
                <a:lnTo>
                  <a:pt x="300294" y="361950"/>
                </a:lnTo>
                <a:lnTo>
                  <a:pt x="283625" y="197644"/>
                </a:lnTo>
                <a:lnTo>
                  <a:pt x="297913" y="138113"/>
                </a:lnTo>
                <a:lnTo>
                  <a:pt x="352681" y="111919"/>
                </a:lnTo>
                <a:lnTo>
                  <a:pt x="414594" y="135732"/>
                </a:lnTo>
                <a:lnTo>
                  <a:pt x="452694" y="216694"/>
                </a:lnTo>
                <a:lnTo>
                  <a:pt x="462219" y="288132"/>
                </a:lnTo>
                <a:lnTo>
                  <a:pt x="478888" y="326232"/>
                </a:lnTo>
                <a:lnTo>
                  <a:pt x="507463" y="319088"/>
                </a:lnTo>
                <a:lnTo>
                  <a:pt x="538419" y="150019"/>
                </a:lnTo>
                <a:lnTo>
                  <a:pt x="512225" y="78582"/>
                </a:lnTo>
                <a:lnTo>
                  <a:pt x="19790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5119140" y="4782111"/>
            <a:ext cx="859600" cy="714996"/>
          </a:xfrm>
          <a:custGeom>
            <a:avLst/>
            <a:gdLst>
              <a:gd name="connsiteX0" fmla="*/ 390525 w 509587"/>
              <a:gd name="connsiteY0" fmla="*/ 19050 h 423863"/>
              <a:gd name="connsiteX1" fmla="*/ 295275 w 509587"/>
              <a:gd name="connsiteY1" fmla="*/ 19050 h 423863"/>
              <a:gd name="connsiteX2" fmla="*/ 142875 w 509587"/>
              <a:gd name="connsiteY2" fmla="*/ 0 h 423863"/>
              <a:gd name="connsiteX3" fmla="*/ 90487 w 509587"/>
              <a:gd name="connsiteY3" fmla="*/ 19050 h 423863"/>
              <a:gd name="connsiteX4" fmla="*/ 176212 w 509587"/>
              <a:gd name="connsiteY4" fmla="*/ 95250 h 423863"/>
              <a:gd name="connsiteX5" fmla="*/ 0 w 509587"/>
              <a:gd name="connsiteY5" fmla="*/ 257175 h 423863"/>
              <a:gd name="connsiteX6" fmla="*/ 28575 w 509587"/>
              <a:gd name="connsiteY6" fmla="*/ 319088 h 423863"/>
              <a:gd name="connsiteX7" fmla="*/ 219075 w 509587"/>
              <a:gd name="connsiteY7" fmla="*/ 423863 h 423863"/>
              <a:gd name="connsiteX8" fmla="*/ 347662 w 509587"/>
              <a:gd name="connsiteY8" fmla="*/ 323850 h 423863"/>
              <a:gd name="connsiteX9" fmla="*/ 404812 w 509587"/>
              <a:gd name="connsiteY9" fmla="*/ 252413 h 423863"/>
              <a:gd name="connsiteX10" fmla="*/ 509587 w 509587"/>
              <a:gd name="connsiteY10" fmla="*/ 209550 h 423863"/>
              <a:gd name="connsiteX11" fmla="*/ 390525 w 509587"/>
              <a:gd name="connsiteY11" fmla="*/ 19050 h 423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9587" h="423863">
                <a:moveTo>
                  <a:pt x="390525" y="19050"/>
                </a:moveTo>
                <a:lnTo>
                  <a:pt x="295275" y="19050"/>
                </a:lnTo>
                <a:lnTo>
                  <a:pt x="142875" y="0"/>
                </a:lnTo>
                <a:lnTo>
                  <a:pt x="90487" y="19050"/>
                </a:lnTo>
                <a:lnTo>
                  <a:pt x="176212" y="95250"/>
                </a:lnTo>
                <a:lnTo>
                  <a:pt x="0" y="257175"/>
                </a:lnTo>
                <a:lnTo>
                  <a:pt x="28575" y="319088"/>
                </a:lnTo>
                <a:lnTo>
                  <a:pt x="219075" y="423863"/>
                </a:lnTo>
                <a:lnTo>
                  <a:pt x="347662" y="323850"/>
                </a:lnTo>
                <a:lnTo>
                  <a:pt x="404812" y="252413"/>
                </a:lnTo>
                <a:lnTo>
                  <a:pt x="509587" y="209550"/>
                </a:lnTo>
                <a:lnTo>
                  <a:pt x="390525" y="1905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reeform 1"/>
          <p:cNvSpPr/>
          <p:nvPr/>
        </p:nvSpPr>
        <p:spPr>
          <a:xfrm>
            <a:off x="6839947" y="2041027"/>
            <a:ext cx="951185" cy="591278"/>
          </a:xfrm>
          <a:custGeom>
            <a:avLst/>
            <a:gdLst>
              <a:gd name="connsiteX0" fmla="*/ 121920 w 563880"/>
              <a:gd name="connsiteY0" fmla="*/ 0 h 350520"/>
              <a:gd name="connsiteX1" fmla="*/ 45720 w 563880"/>
              <a:gd name="connsiteY1" fmla="*/ 91440 h 350520"/>
              <a:gd name="connsiteX2" fmla="*/ 0 w 563880"/>
              <a:gd name="connsiteY2" fmla="*/ 198120 h 350520"/>
              <a:gd name="connsiteX3" fmla="*/ 99060 w 563880"/>
              <a:gd name="connsiteY3" fmla="*/ 190500 h 350520"/>
              <a:gd name="connsiteX4" fmla="*/ 502920 w 563880"/>
              <a:gd name="connsiteY4" fmla="*/ 320040 h 350520"/>
              <a:gd name="connsiteX5" fmla="*/ 548640 w 563880"/>
              <a:gd name="connsiteY5" fmla="*/ 350520 h 350520"/>
              <a:gd name="connsiteX6" fmla="*/ 563880 w 563880"/>
              <a:gd name="connsiteY6" fmla="*/ 160020 h 350520"/>
              <a:gd name="connsiteX7" fmla="*/ 525780 w 563880"/>
              <a:gd name="connsiteY7" fmla="*/ 91440 h 350520"/>
              <a:gd name="connsiteX8" fmla="*/ 198120 w 563880"/>
              <a:gd name="connsiteY8" fmla="*/ 0 h 350520"/>
              <a:gd name="connsiteX9" fmla="*/ 121920 w 563880"/>
              <a:gd name="connsiteY9" fmla="*/ 0 h 350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3880" h="350520">
                <a:moveTo>
                  <a:pt x="121920" y="0"/>
                </a:moveTo>
                <a:lnTo>
                  <a:pt x="45720" y="91440"/>
                </a:lnTo>
                <a:lnTo>
                  <a:pt x="0" y="198120"/>
                </a:lnTo>
                <a:lnTo>
                  <a:pt x="99060" y="190500"/>
                </a:lnTo>
                <a:lnTo>
                  <a:pt x="502920" y="320040"/>
                </a:lnTo>
                <a:lnTo>
                  <a:pt x="548640" y="350520"/>
                </a:lnTo>
                <a:lnTo>
                  <a:pt x="563880" y="160020"/>
                </a:lnTo>
                <a:lnTo>
                  <a:pt x="525780" y="91440"/>
                </a:lnTo>
                <a:lnTo>
                  <a:pt x="198120" y="0"/>
                </a:lnTo>
                <a:lnTo>
                  <a:pt x="12192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2632276" y="2870101"/>
            <a:ext cx="2810887" cy="4823991"/>
          </a:xfrm>
          <a:custGeom>
            <a:avLst/>
            <a:gdLst>
              <a:gd name="connsiteX0" fmla="*/ 818541 w 2810887"/>
              <a:gd name="connsiteY0" fmla="*/ 0 h 4823991"/>
              <a:gd name="connsiteX1" fmla="*/ 1257714 w 2810887"/>
              <a:gd name="connsiteY1" fmla="*/ 214231 h 4823991"/>
              <a:gd name="connsiteX2" fmla="*/ 1386252 w 2810887"/>
              <a:gd name="connsiteY2" fmla="*/ 342769 h 4823991"/>
              <a:gd name="connsiteX3" fmla="*/ 1375541 w 2810887"/>
              <a:gd name="connsiteY3" fmla="*/ 514154 h 4823991"/>
              <a:gd name="connsiteX4" fmla="*/ 1439811 w 2810887"/>
              <a:gd name="connsiteY4" fmla="*/ 642692 h 4823991"/>
              <a:gd name="connsiteX5" fmla="*/ 1632618 w 2810887"/>
              <a:gd name="connsiteY5" fmla="*/ 1114001 h 4823991"/>
              <a:gd name="connsiteX6" fmla="*/ 1878983 w 2810887"/>
              <a:gd name="connsiteY6" fmla="*/ 1263962 h 4823991"/>
              <a:gd name="connsiteX7" fmla="*/ 1900407 w 2810887"/>
              <a:gd name="connsiteY7" fmla="*/ 1349654 h 4823991"/>
              <a:gd name="connsiteX8" fmla="*/ 2318156 w 2810887"/>
              <a:gd name="connsiteY8" fmla="*/ 1692424 h 4823991"/>
              <a:gd name="connsiteX9" fmla="*/ 2543099 w 2810887"/>
              <a:gd name="connsiteY9" fmla="*/ 1831674 h 4823991"/>
              <a:gd name="connsiteX10" fmla="*/ 2768041 w 2810887"/>
              <a:gd name="connsiteY10" fmla="*/ 2013770 h 4823991"/>
              <a:gd name="connsiteX11" fmla="*/ 2810887 w 2810887"/>
              <a:gd name="connsiteY11" fmla="*/ 2078040 h 4823991"/>
              <a:gd name="connsiteX12" fmla="*/ 2521675 w 2810887"/>
              <a:gd name="connsiteY12" fmla="*/ 2356539 h 4823991"/>
              <a:gd name="connsiteX13" fmla="*/ 2339580 w 2810887"/>
              <a:gd name="connsiteY13" fmla="*/ 2345828 h 4823991"/>
              <a:gd name="connsiteX14" fmla="*/ 1857561 w 2810887"/>
              <a:gd name="connsiteY14" fmla="*/ 2078040 h 4823991"/>
              <a:gd name="connsiteX15" fmla="*/ 1932541 w 2810887"/>
              <a:gd name="connsiteY15" fmla="*/ 2902828 h 4823991"/>
              <a:gd name="connsiteX16" fmla="*/ 2123652 w 2810887"/>
              <a:gd name="connsiteY16" fmla="*/ 4823991 h 4823991"/>
              <a:gd name="connsiteX17" fmla="*/ 955907 w 2810887"/>
              <a:gd name="connsiteY17" fmla="*/ 4823991 h 4823991"/>
              <a:gd name="connsiteX18" fmla="*/ 816944 w 2810887"/>
              <a:gd name="connsiteY18" fmla="*/ 4816623 h 4823991"/>
              <a:gd name="connsiteX19" fmla="*/ 398186 w 2810887"/>
              <a:gd name="connsiteY19" fmla="*/ 4116388 h 4823991"/>
              <a:gd name="connsiteX20" fmla="*/ 398186 w 2810887"/>
              <a:gd name="connsiteY20" fmla="*/ 3903603 h 4823991"/>
              <a:gd name="connsiteX21" fmla="*/ 156211 w 2810887"/>
              <a:gd name="connsiteY21" fmla="*/ 3903603 h 4823991"/>
              <a:gd name="connsiteX22" fmla="*/ 66079 w 2810887"/>
              <a:gd name="connsiteY22" fmla="*/ 3894517 h 4823991"/>
              <a:gd name="connsiteX23" fmla="*/ 0 w 2810887"/>
              <a:gd name="connsiteY23" fmla="*/ 3874005 h 4823991"/>
              <a:gd name="connsiteX24" fmla="*/ 4463 w 2810887"/>
              <a:gd name="connsiteY24" fmla="*/ 3106347 h 4823991"/>
              <a:gd name="connsiteX25" fmla="*/ 90157 w 2810887"/>
              <a:gd name="connsiteY25" fmla="*/ 2238713 h 4823991"/>
              <a:gd name="connsiteX26" fmla="*/ 36598 w 2810887"/>
              <a:gd name="connsiteY26" fmla="*/ 1938789 h 4823991"/>
              <a:gd name="connsiteX27" fmla="*/ 236309 w 2810887"/>
              <a:gd name="connsiteY27" fmla="*/ 740527 h 4823991"/>
              <a:gd name="connsiteX28" fmla="*/ 255419 w 2810887"/>
              <a:gd name="connsiteY28" fmla="*/ 740527 h 4823991"/>
              <a:gd name="connsiteX29" fmla="*/ 396674 w 2810887"/>
              <a:gd name="connsiteY29" fmla="*/ 352075 h 4823991"/>
              <a:gd name="connsiteX30" fmla="*/ 400609 w 2810887"/>
              <a:gd name="connsiteY30" fmla="*/ 363692 h 4823991"/>
              <a:gd name="connsiteX31" fmla="*/ 401508 w 2810887"/>
              <a:gd name="connsiteY31" fmla="*/ 345876 h 4823991"/>
              <a:gd name="connsiteX32" fmla="*/ 615022 w 2810887"/>
              <a:gd name="connsiteY32" fmla="*/ 139251 h 4823991"/>
              <a:gd name="connsiteX33" fmla="*/ 636444 w 2810887"/>
              <a:gd name="connsiteY33" fmla="*/ 10711 h 4823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810887" h="4823991">
                <a:moveTo>
                  <a:pt x="818541" y="0"/>
                </a:moveTo>
                <a:lnTo>
                  <a:pt x="1257714" y="214231"/>
                </a:lnTo>
                <a:lnTo>
                  <a:pt x="1386252" y="342769"/>
                </a:lnTo>
                <a:lnTo>
                  <a:pt x="1375541" y="514154"/>
                </a:lnTo>
                <a:lnTo>
                  <a:pt x="1439811" y="642692"/>
                </a:lnTo>
                <a:lnTo>
                  <a:pt x="1632618" y="1114001"/>
                </a:lnTo>
                <a:lnTo>
                  <a:pt x="1878983" y="1263962"/>
                </a:lnTo>
                <a:lnTo>
                  <a:pt x="1900407" y="1349654"/>
                </a:lnTo>
                <a:lnTo>
                  <a:pt x="2318156" y="1692424"/>
                </a:lnTo>
                <a:lnTo>
                  <a:pt x="2543099" y="1831674"/>
                </a:lnTo>
                <a:lnTo>
                  <a:pt x="2768041" y="2013770"/>
                </a:lnTo>
                <a:lnTo>
                  <a:pt x="2810887" y="2078040"/>
                </a:lnTo>
                <a:lnTo>
                  <a:pt x="2521675" y="2356539"/>
                </a:lnTo>
                <a:lnTo>
                  <a:pt x="2339580" y="2345828"/>
                </a:lnTo>
                <a:lnTo>
                  <a:pt x="1857561" y="2078040"/>
                </a:lnTo>
                <a:lnTo>
                  <a:pt x="1932541" y="2902828"/>
                </a:lnTo>
                <a:lnTo>
                  <a:pt x="2123652" y="4823991"/>
                </a:lnTo>
                <a:lnTo>
                  <a:pt x="955907" y="4823991"/>
                </a:lnTo>
                <a:cubicBezTo>
                  <a:pt x="918685" y="4812437"/>
                  <a:pt x="854166" y="4828177"/>
                  <a:pt x="816944" y="4816623"/>
                </a:cubicBezTo>
                <a:cubicBezTo>
                  <a:pt x="554816" y="4705752"/>
                  <a:pt x="398186" y="4418902"/>
                  <a:pt x="398186" y="4116388"/>
                </a:cubicBezTo>
                <a:lnTo>
                  <a:pt x="398186" y="3903603"/>
                </a:lnTo>
                <a:lnTo>
                  <a:pt x="156211" y="3903603"/>
                </a:lnTo>
                <a:cubicBezTo>
                  <a:pt x="125337" y="3903603"/>
                  <a:pt x="95193" y="3900474"/>
                  <a:pt x="66079" y="3894517"/>
                </a:cubicBezTo>
                <a:lnTo>
                  <a:pt x="0" y="3874005"/>
                </a:lnTo>
                <a:lnTo>
                  <a:pt x="4463" y="3106347"/>
                </a:lnTo>
                <a:lnTo>
                  <a:pt x="90157" y="2238713"/>
                </a:lnTo>
                <a:lnTo>
                  <a:pt x="36598" y="1938789"/>
                </a:lnTo>
                <a:lnTo>
                  <a:pt x="236309" y="740527"/>
                </a:lnTo>
                <a:lnTo>
                  <a:pt x="255419" y="740527"/>
                </a:lnTo>
                <a:lnTo>
                  <a:pt x="396674" y="352075"/>
                </a:lnTo>
                <a:lnTo>
                  <a:pt x="400609" y="363692"/>
                </a:lnTo>
                <a:lnTo>
                  <a:pt x="401508" y="345876"/>
                </a:lnTo>
                <a:lnTo>
                  <a:pt x="615022" y="139251"/>
                </a:lnTo>
                <a:lnTo>
                  <a:pt x="636444" y="1071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3161604" y="3962678"/>
            <a:ext cx="1274673" cy="1317519"/>
          </a:xfrm>
          <a:custGeom>
            <a:avLst/>
            <a:gdLst>
              <a:gd name="connsiteX0" fmla="*/ 0 w 755650"/>
              <a:gd name="connsiteY0" fmla="*/ 0 h 781050"/>
              <a:gd name="connsiteX1" fmla="*/ 0 w 755650"/>
              <a:gd name="connsiteY1" fmla="*/ 0 h 781050"/>
              <a:gd name="connsiteX2" fmla="*/ 82550 w 755650"/>
              <a:gd name="connsiteY2" fmla="*/ 6350 h 781050"/>
              <a:gd name="connsiteX3" fmla="*/ 114300 w 755650"/>
              <a:gd name="connsiteY3" fmla="*/ 19050 h 781050"/>
              <a:gd name="connsiteX4" fmla="*/ 133350 w 755650"/>
              <a:gd name="connsiteY4" fmla="*/ 25400 h 781050"/>
              <a:gd name="connsiteX5" fmla="*/ 368300 w 755650"/>
              <a:gd name="connsiteY5" fmla="*/ 304800 h 781050"/>
              <a:gd name="connsiteX6" fmla="*/ 558800 w 755650"/>
              <a:gd name="connsiteY6" fmla="*/ 463550 h 781050"/>
              <a:gd name="connsiteX7" fmla="*/ 730250 w 755650"/>
              <a:gd name="connsiteY7" fmla="*/ 546100 h 781050"/>
              <a:gd name="connsiteX8" fmla="*/ 755650 w 755650"/>
              <a:gd name="connsiteY8" fmla="*/ 781050 h 781050"/>
              <a:gd name="connsiteX9" fmla="*/ 450850 w 755650"/>
              <a:gd name="connsiteY9" fmla="*/ 469900 h 781050"/>
              <a:gd name="connsiteX10" fmla="*/ 412750 w 755650"/>
              <a:gd name="connsiteY10" fmla="*/ 419100 h 781050"/>
              <a:gd name="connsiteX11" fmla="*/ 285750 w 755650"/>
              <a:gd name="connsiteY11" fmla="*/ 330200 h 781050"/>
              <a:gd name="connsiteX12" fmla="*/ 209550 w 755650"/>
              <a:gd name="connsiteY12" fmla="*/ 247650 h 781050"/>
              <a:gd name="connsiteX13" fmla="*/ 107950 w 755650"/>
              <a:gd name="connsiteY13" fmla="*/ 165100 h 781050"/>
              <a:gd name="connsiteX14" fmla="*/ 0 w 755650"/>
              <a:gd name="connsiteY14" fmla="*/ 0 h 7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55650" h="781050">
                <a:moveTo>
                  <a:pt x="0" y="0"/>
                </a:moveTo>
                <a:lnTo>
                  <a:pt x="0" y="0"/>
                </a:lnTo>
                <a:cubicBezTo>
                  <a:pt x="27517" y="2117"/>
                  <a:pt x="55328" y="1813"/>
                  <a:pt x="82550" y="6350"/>
                </a:cubicBezTo>
                <a:cubicBezTo>
                  <a:pt x="93794" y="8224"/>
                  <a:pt x="103627" y="15048"/>
                  <a:pt x="114300" y="19050"/>
                </a:cubicBezTo>
                <a:cubicBezTo>
                  <a:pt x="120567" y="21400"/>
                  <a:pt x="133350" y="25400"/>
                  <a:pt x="133350" y="25400"/>
                </a:cubicBezTo>
                <a:lnTo>
                  <a:pt x="368300" y="304800"/>
                </a:lnTo>
                <a:lnTo>
                  <a:pt x="558800" y="463550"/>
                </a:lnTo>
                <a:lnTo>
                  <a:pt x="730250" y="546100"/>
                </a:lnTo>
                <a:lnTo>
                  <a:pt x="755650" y="781050"/>
                </a:lnTo>
                <a:lnTo>
                  <a:pt x="450850" y="469900"/>
                </a:lnTo>
                <a:lnTo>
                  <a:pt x="412750" y="419100"/>
                </a:lnTo>
                <a:lnTo>
                  <a:pt x="285750" y="330200"/>
                </a:lnTo>
                <a:lnTo>
                  <a:pt x="209550" y="247650"/>
                </a:lnTo>
                <a:lnTo>
                  <a:pt x="107950" y="1651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7103452" y="4107284"/>
            <a:ext cx="947971" cy="803365"/>
          </a:xfrm>
          <a:custGeom>
            <a:avLst/>
            <a:gdLst>
              <a:gd name="connsiteX0" fmla="*/ 561975 w 561975"/>
              <a:gd name="connsiteY0" fmla="*/ 0 h 476250"/>
              <a:gd name="connsiteX1" fmla="*/ 257175 w 561975"/>
              <a:gd name="connsiteY1" fmla="*/ 285750 h 476250"/>
              <a:gd name="connsiteX2" fmla="*/ 123825 w 561975"/>
              <a:gd name="connsiteY2" fmla="*/ 371475 h 476250"/>
              <a:gd name="connsiteX3" fmla="*/ 0 w 561975"/>
              <a:gd name="connsiteY3" fmla="*/ 476250 h 476250"/>
              <a:gd name="connsiteX4" fmla="*/ 228600 w 561975"/>
              <a:gd name="connsiteY4" fmla="*/ 361950 h 476250"/>
              <a:gd name="connsiteX5" fmla="*/ 561975 w 561975"/>
              <a:gd name="connsiteY5" fmla="*/ 0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1975" h="476250">
                <a:moveTo>
                  <a:pt x="561975" y="0"/>
                </a:moveTo>
                <a:lnTo>
                  <a:pt x="257175" y="285750"/>
                </a:lnTo>
                <a:lnTo>
                  <a:pt x="123825" y="371475"/>
                </a:lnTo>
                <a:lnTo>
                  <a:pt x="0" y="476250"/>
                </a:lnTo>
                <a:lnTo>
                  <a:pt x="228600" y="361950"/>
                </a:lnTo>
                <a:lnTo>
                  <a:pt x="561975" y="0"/>
                </a:lnTo>
                <a:close/>
              </a:path>
            </a:pathLst>
          </a:custGeom>
          <a:solidFill>
            <a:schemeClr val="tx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8062686" y="6188473"/>
            <a:ext cx="1894194" cy="2504555"/>
            <a:chOff x="9532099" y="3036951"/>
            <a:chExt cx="1410671" cy="1865226"/>
          </a:xfrm>
        </p:grpSpPr>
        <p:sp>
          <p:nvSpPr>
            <p:cNvPr id="38" name="Freeform 37"/>
            <p:cNvSpPr/>
            <p:nvPr/>
          </p:nvSpPr>
          <p:spPr>
            <a:xfrm rot="1246959">
              <a:off x="10159871" y="3204115"/>
              <a:ext cx="782899" cy="1127159"/>
            </a:xfrm>
            <a:custGeom>
              <a:avLst/>
              <a:gdLst/>
              <a:ahLst/>
              <a:cxnLst/>
              <a:rect l="l" t="t" r="r" b="b"/>
              <a:pathLst>
                <a:path w="318695" h="458833">
                  <a:moveTo>
                    <a:pt x="299315" y="0"/>
                  </a:moveTo>
                  <a:cubicBezTo>
                    <a:pt x="313826" y="47550"/>
                    <a:pt x="320188" y="101017"/>
                    <a:pt x="318402" y="160399"/>
                  </a:cubicBezTo>
                  <a:lnTo>
                    <a:pt x="260136" y="198574"/>
                  </a:lnTo>
                  <a:lnTo>
                    <a:pt x="265829" y="197569"/>
                  </a:lnTo>
                  <a:lnTo>
                    <a:pt x="316728" y="188863"/>
                  </a:lnTo>
                  <a:cubicBezTo>
                    <a:pt x="313602" y="223242"/>
                    <a:pt x="306905" y="255166"/>
                    <a:pt x="296636" y="284634"/>
                  </a:cubicBezTo>
                  <a:lnTo>
                    <a:pt x="232677" y="301042"/>
                  </a:lnTo>
                  <a:lnTo>
                    <a:pt x="283911" y="316111"/>
                  </a:lnTo>
                  <a:cubicBezTo>
                    <a:pt x="272526" y="340221"/>
                    <a:pt x="258462" y="362099"/>
                    <a:pt x="241719" y="381744"/>
                  </a:cubicBezTo>
                  <a:lnTo>
                    <a:pt x="189145" y="370693"/>
                  </a:lnTo>
                  <a:lnTo>
                    <a:pt x="217274" y="407194"/>
                  </a:lnTo>
                  <a:cubicBezTo>
                    <a:pt x="198968" y="423937"/>
                    <a:pt x="178429" y="438559"/>
                    <a:pt x="155659" y="451061"/>
                  </a:cubicBezTo>
                  <a:cubicBezTo>
                    <a:pt x="129986" y="460437"/>
                    <a:pt x="109671" y="461330"/>
                    <a:pt x="94714" y="453740"/>
                  </a:cubicBezTo>
                  <a:cubicBezTo>
                    <a:pt x="82882" y="422262"/>
                    <a:pt x="77078" y="393464"/>
                    <a:pt x="77301" y="367345"/>
                  </a:cubicBezTo>
                  <a:cubicBezTo>
                    <a:pt x="77524" y="347923"/>
                    <a:pt x="81319" y="330733"/>
                    <a:pt x="88686" y="315776"/>
                  </a:cubicBezTo>
                  <a:cubicBezTo>
                    <a:pt x="96276" y="298809"/>
                    <a:pt x="104648" y="283741"/>
                    <a:pt x="113801" y="270569"/>
                  </a:cubicBezTo>
                  <a:cubicBezTo>
                    <a:pt x="124070" y="255612"/>
                    <a:pt x="138023" y="240097"/>
                    <a:pt x="155659" y="224023"/>
                  </a:cubicBezTo>
                  <a:cubicBezTo>
                    <a:pt x="154989" y="224470"/>
                    <a:pt x="158896" y="220898"/>
                    <a:pt x="167379" y="213308"/>
                  </a:cubicBezTo>
                  <a:cubicBezTo>
                    <a:pt x="173630" y="207727"/>
                    <a:pt x="179434" y="202704"/>
                    <a:pt x="184792" y="198239"/>
                  </a:cubicBezTo>
                  <a:cubicBezTo>
                    <a:pt x="200865" y="184844"/>
                    <a:pt x="214148" y="172008"/>
                    <a:pt x="224641" y="159730"/>
                  </a:cubicBezTo>
                  <a:cubicBezTo>
                    <a:pt x="235133" y="148121"/>
                    <a:pt x="245625" y="135396"/>
                    <a:pt x="256118" y="121555"/>
                  </a:cubicBezTo>
                  <a:cubicBezTo>
                    <a:pt x="264824" y="110170"/>
                    <a:pt x="268954" y="104477"/>
                    <a:pt x="268508" y="104477"/>
                  </a:cubicBezTo>
                  <a:cubicBezTo>
                    <a:pt x="268954" y="104477"/>
                    <a:pt x="264154" y="109612"/>
                    <a:pt x="254109" y="119881"/>
                  </a:cubicBezTo>
                  <a:cubicBezTo>
                    <a:pt x="242277" y="132382"/>
                    <a:pt x="230556" y="143768"/>
                    <a:pt x="218948" y="154037"/>
                  </a:cubicBezTo>
                  <a:cubicBezTo>
                    <a:pt x="207786" y="164529"/>
                    <a:pt x="193498" y="175691"/>
                    <a:pt x="176085" y="187523"/>
                  </a:cubicBezTo>
                  <a:cubicBezTo>
                    <a:pt x="162468" y="197346"/>
                    <a:pt x="151975" y="205494"/>
                    <a:pt x="144608" y="211968"/>
                  </a:cubicBezTo>
                  <a:cubicBezTo>
                    <a:pt x="123400" y="231613"/>
                    <a:pt x="108108" y="247575"/>
                    <a:pt x="98732" y="259854"/>
                  </a:cubicBezTo>
                  <a:cubicBezTo>
                    <a:pt x="72836" y="293563"/>
                    <a:pt x="57990" y="329059"/>
                    <a:pt x="54195" y="366340"/>
                  </a:cubicBezTo>
                  <a:cubicBezTo>
                    <a:pt x="53302" y="385986"/>
                    <a:pt x="55200" y="406747"/>
                    <a:pt x="59888" y="428625"/>
                  </a:cubicBezTo>
                  <a:cubicBezTo>
                    <a:pt x="43814" y="428178"/>
                    <a:pt x="31648" y="422374"/>
                    <a:pt x="23388" y="411212"/>
                  </a:cubicBezTo>
                  <a:cubicBezTo>
                    <a:pt x="9547" y="391790"/>
                    <a:pt x="1845" y="367568"/>
                    <a:pt x="282" y="338547"/>
                  </a:cubicBezTo>
                  <a:cubicBezTo>
                    <a:pt x="-2173" y="297023"/>
                    <a:pt x="11444" y="258179"/>
                    <a:pt x="41136" y="222014"/>
                  </a:cubicBezTo>
                  <a:cubicBezTo>
                    <a:pt x="68148" y="188974"/>
                    <a:pt x="106769" y="157720"/>
                    <a:pt x="156998" y="128252"/>
                  </a:cubicBezTo>
                  <a:cubicBezTo>
                    <a:pt x="219506" y="91641"/>
                    <a:pt x="251430" y="72665"/>
                    <a:pt x="252769" y="71326"/>
                  </a:cubicBezTo>
                  <a:cubicBezTo>
                    <a:pt x="280228" y="49001"/>
                    <a:pt x="295743" y="25226"/>
                    <a:pt x="29931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9B520"/>
                </a:gs>
                <a:gs pos="29000">
                  <a:srgbClr val="E55F00"/>
                </a:gs>
                <a:gs pos="78000">
                  <a:srgbClr val="E55F00"/>
                </a:gs>
                <a:gs pos="53000">
                  <a:srgbClr val="F9B52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94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9532099" y="3036951"/>
              <a:ext cx="1142069" cy="1644265"/>
            </a:xfrm>
            <a:custGeom>
              <a:avLst/>
              <a:gdLst/>
              <a:ahLst/>
              <a:cxnLst/>
              <a:rect l="l" t="t" r="r" b="b"/>
              <a:pathLst>
                <a:path w="318695" h="458833">
                  <a:moveTo>
                    <a:pt x="299315" y="0"/>
                  </a:moveTo>
                  <a:cubicBezTo>
                    <a:pt x="313826" y="47550"/>
                    <a:pt x="320188" y="101017"/>
                    <a:pt x="318402" y="160399"/>
                  </a:cubicBezTo>
                  <a:lnTo>
                    <a:pt x="260136" y="198574"/>
                  </a:lnTo>
                  <a:lnTo>
                    <a:pt x="265829" y="197569"/>
                  </a:lnTo>
                  <a:lnTo>
                    <a:pt x="316728" y="188863"/>
                  </a:lnTo>
                  <a:cubicBezTo>
                    <a:pt x="313602" y="223242"/>
                    <a:pt x="306905" y="255166"/>
                    <a:pt x="296636" y="284634"/>
                  </a:cubicBezTo>
                  <a:lnTo>
                    <a:pt x="232677" y="301042"/>
                  </a:lnTo>
                  <a:lnTo>
                    <a:pt x="283911" y="316111"/>
                  </a:lnTo>
                  <a:cubicBezTo>
                    <a:pt x="272526" y="340221"/>
                    <a:pt x="258462" y="362099"/>
                    <a:pt x="241719" y="381744"/>
                  </a:cubicBezTo>
                  <a:lnTo>
                    <a:pt x="189145" y="370693"/>
                  </a:lnTo>
                  <a:lnTo>
                    <a:pt x="217274" y="407194"/>
                  </a:lnTo>
                  <a:cubicBezTo>
                    <a:pt x="198968" y="423937"/>
                    <a:pt x="178429" y="438559"/>
                    <a:pt x="155659" y="451061"/>
                  </a:cubicBezTo>
                  <a:cubicBezTo>
                    <a:pt x="129986" y="460437"/>
                    <a:pt x="109671" y="461330"/>
                    <a:pt x="94714" y="453740"/>
                  </a:cubicBezTo>
                  <a:cubicBezTo>
                    <a:pt x="82882" y="422262"/>
                    <a:pt x="77078" y="393464"/>
                    <a:pt x="77301" y="367345"/>
                  </a:cubicBezTo>
                  <a:cubicBezTo>
                    <a:pt x="77524" y="347923"/>
                    <a:pt x="81319" y="330733"/>
                    <a:pt x="88686" y="315776"/>
                  </a:cubicBezTo>
                  <a:cubicBezTo>
                    <a:pt x="96276" y="298809"/>
                    <a:pt x="104648" y="283741"/>
                    <a:pt x="113801" y="270569"/>
                  </a:cubicBezTo>
                  <a:cubicBezTo>
                    <a:pt x="124070" y="255612"/>
                    <a:pt x="138023" y="240097"/>
                    <a:pt x="155659" y="224023"/>
                  </a:cubicBezTo>
                  <a:cubicBezTo>
                    <a:pt x="154989" y="224470"/>
                    <a:pt x="158896" y="220898"/>
                    <a:pt x="167379" y="213308"/>
                  </a:cubicBezTo>
                  <a:cubicBezTo>
                    <a:pt x="173630" y="207727"/>
                    <a:pt x="179434" y="202704"/>
                    <a:pt x="184792" y="198239"/>
                  </a:cubicBezTo>
                  <a:cubicBezTo>
                    <a:pt x="200865" y="184844"/>
                    <a:pt x="214148" y="172008"/>
                    <a:pt x="224641" y="159730"/>
                  </a:cubicBezTo>
                  <a:cubicBezTo>
                    <a:pt x="235133" y="148121"/>
                    <a:pt x="245625" y="135396"/>
                    <a:pt x="256118" y="121555"/>
                  </a:cubicBezTo>
                  <a:cubicBezTo>
                    <a:pt x="264824" y="110170"/>
                    <a:pt x="268954" y="104477"/>
                    <a:pt x="268508" y="104477"/>
                  </a:cubicBezTo>
                  <a:cubicBezTo>
                    <a:pt x="268954" y="104477"/>
                    <a:pt x="264154" y="109612"/>
                    <a:pt x="254109" y="119881"/>
                  </a:cubicBezTo>
                  <a:cubicBezTo>
                    <a:pt x="242277" y="132382"/>
                    <a:pt x="230556" y="143768"/>
                    <a:pt x="218948" y="154037"/>
                  </a:cubicBezTo>
                  <a:cubicBezTo>
                    <a:pt x="207786" y="164529"/>
                    <a:pt x="193498" y="175691"/>
                    <a:pt x="176085" y="187523"/>
                  </a:cubicBezTo>
                  <a:cubicBezTo>
                    <a:pt x="162468" y="197346"/>
                    <a:pt x="151975" y="205494"/>
                    <a:pt x="144608" y="211968"/>
                  </a:cubicBezTo>
                  <a:cubicBezTo>
                    <a:pt x="123400" y="231613"/>
                    <a:pt x="108108" y="247575"/>
                    <a:pt x="98732" y="259854"/>
                  </a:cubicBezTo>
                  <a:cubicBezTo>
                    <a:pt x="72836" y="293563"/>
                    <a:pt x="57990" y="329059"/>
                    <a:pt x="54195" y="366340"/>
                  </a:cubicBezTo>
                  <a:cubicBezTo>
                    <a:pt x="53302" y="385986"/>
                    <a:pt x="55200" y="406747"/>
                    <a:pt x="59888" y="428625"/>
                  </a:cubicBezTo>
                  <a:cubicBezTo>
                    <a:pt x="43814" y="428178"/>
                    <a:pt x="31648" y="422374"/>
                    <a:pt x="23388" y="411212"/>
                  </a:cubicBezTo>
                  <a:cubicBezTo>
                    <a:pt x="9547" y="391790"/>
                    <a:pt x="1845" y="367568"/>
                    <a:pt x="282" y="338547"/>
                  </a:cubicBezTo>
                  <a:cubicBezTo>
                    <a:pt x="-2173" y="297023"/>
                    <a:pt x="11444" y="258179"/>
                    <a:pt x="41136" y="222014"/>
                  </a:cubicBezTo>
                  <a:cubicBezTo>
                    <a:pt x="68148" y="188974"/>
                    <a:pt x="106769" y="157720"/>
                    <a:pt x="156998" y="128252"/>
                  </a:cubicBezTo>
                  <a:cubicBezTo>
                    <a:pt x="219506" y="91641"/>
                    <a:pt x="251430" y="72665"/>
                    <a:pt x="252769" y="71326"/>
                  </a:cubicBezTo>
                  <a:cubicBezTo>
                    <a:pt x="280228" y="49001"/>
                    <a:pt x="295743" y="25226"/>
                    <a:pt x="29931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9B520"/>
                </a:gs>
                <a:gs pos="29000">
                  <a:srgbClr val="E55F00"/>
                </a:gs>
                <a:gs pos="78000">
                  <a:srgbClr val="E55F00"/>
                </a:gs>
                <a:gs pos="53000">
                  <a:srgbClr val="F9B52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94"/>
            </a:p>
          </p:txBody>
        </p:sp>
        <p:sp>
          <p:nvSpPr>
            <p:cNvPr id="40" name="Freeform 39"/>
            <p:cNvSpPr/>
            <p:nvPr/>
          </p:nvSpPr>
          <p:spPr>
            <a:xfrm rot="2189762">
              <a:off x="10145586" y="3935949"/>
              <a:ext cx="671120" cy="966228"/>
            </a:xfrm>
            <a:custGeom>
              <a:avLst/>
              <a:gdLst/>
              <a:ahLst/>
              <a:cxnLst/>
              <a:rect l="l" t="t" r="r" b="b"/>
              <a:pathLst>
                <a:path w="318695" h="458833">
                  <a:moveTo>
                    <a:pt x="299315" y="0"/>
                  </a:moveTo>
                  <a:cubicBezTo>
                    <a:pt x="313826" y="47550"/>
                    <a:pt x="320188" y="101017"/>
                    <a:pt x="318402" y="160399"/>
                  </a:cubicBezTo>
                  <a:lnTo>
                    <a:pt x="260136" y="198574"/>
                  </a:lnTo>
                  <a:lnTo>
                    <a:pt x="265829" y="197569"/>
                  </a:lnTo>
                  <a:lnTo>
                    <a:pt x="316728" y="188863"/>
                  </a:lnTo>
                  <a:cubicBezTo>
                    <a:pt x="313602" y="223242"/>
                    <a:pt x="306905" y="255166"/>
                    <a:pt x="296636" y="284634"/>
                  </a:cubicBezTo>
                  <a:lnTo>
                    <a:pt x="232677" y="301042"/>
                  </a:lnTo>
                  <a:lnTo>
                    <a:pt x="283911" y="316111"/>
                  </a:lnTo>
                  <a:cubicBezTo>
                    <a:pt x="272526" y="340221"/>
                    <a:pt x="258462" y="362099"/>
                    <a:pt x="241719" y="381744"/>
                  </a:cubicBezTo>
                  <a:lnTo>
                    <a:pt x="189145" y="370693"/>
                  </a:lnTo>
                  <a:lnTo>
                    <a:pt x="217274" y="407194"/>
                  </a:lnTo>
                  <a:cubicBezTo>
                    <a:pt x="198968" y="423937"/>
                    <a:pt x="178429" y="438559"/>
                    <a:pt x="155659" y="451061"/>
                  </a:cubicBezTo>
                  <a:cubicBezTo>
                    <a:pt x="129986" y="460437"/>
                    <a:pt x="109671" y="461330"/>
                    <a:pt x="94714" y="453740"/>
                  </a:cubicBezTo>
                  <a:cubicBezTo>
                    <a:pt x="82882" y="422262"/>
                    <a:pt x="77078" y="393464"/>
                    <a:pt x="77301" y="367345"/>
                  </a:cubicBezTo>
                  <a:cubicBezTo>
                    <a:pt x="77524" y="347923"/>
                    <a:pt x="81319" y="330733"/>
                    <a:pt x="88686" y="315776"/>
                  </a:cubicBezTo>
                  <a:cubicBezTo>
                    <a:pt x="96276" y="298809"/>
                    <a:pt x="104648" y="283741"/>
                    <a:pt x="113801" y="270569"/>
                  </a:cubicBezTo>
                  <a:cubicBezTo>
                    <a:pt x="124070" y="255612"/>
                    <a:pt x="138023" y="240097"/>
                    <a:pt x="155659" y="224023"/>
                  </a:cubicBezTo>
                  <a:cubicBezTo>
                    <a:pt x="154989" y="224470"/>
                    <a:pt x="158896" y="220898"/>
                    <a:pt x="167379" y="213308"/>
                  </a:cubicBezTo>
                  <a:cubicBezTo>
                    <a:pt x="173630" y="207727"/>
                    <a:pt x="179434" y="202704"/>
                    <a:pt x="184792" y="198239"/>
                  </a:cubicBezTo>
                  <a:cubicBezTo>
                    <a:pt x="200865" y="184844"/>
                    <a:pt x="214148" y="172008"/>
                    <a:pt x="224641" y="159730"/>
                  </a:cubicBezTo>
                  <a:cubicBezTo>
                    <a:pt x="235133" y="148121"/>
                    <a:pt x="245625" y="135396"/>
                    <a:pt x="256118" y="121555"/>
                  </a:cubicBezTo>
                  <a:cubicBezTo>
                    <a:pt x="264824" y="110170"/>
                    <a:pt x="268954" y="104477"/>
                    <a:pt x="268508" y="104477"/>
                  </a:cubicBezTo>
                  <a:cubicBezTo>
                    <a:pt x="268954" y="104477"/>
                    <a:pt x="264154" y="109612"/>
                    <a:pt x="254109" y="119881"/>
                  </a:cubicBezTo>
                  <a:cubicBezTo>
                    <a:pt x="242277" y="132382"/>
                    <a:pt x="230556" y="143768"/>
                    <a:pt x="218948" y="154037"/>
                  </a:cubicBezTo>
                  <a:cubicBezTo>
                    <a:pt x="207786" y="164529"/>
                    <a:pt x="193498" y="175691"/>
                    <a:pt x="176085" y="187523"/>
                  </a:cubicBezTo>
                  <a:cubicBezTo>
                    <a:pt x="162468" y="197346"/>
                    <a:pt x="151975" y="205494"/>
                    <a:pt x="144608" y="211968"/>
                  </a:cubicBezTo>
                  <a:cubicBezTo>
                    <a:pt x="123400" y="231613"/>
                    <a:pt x="108108" y="247575"/>
                    <a:pt x="98732" y="259854"/>
                  </a:cubicBezTo>
                  <a:cubicBezTo>
                    <a:pt x="72836" y="293563"/>
                    <a:pt x="57990" y="329059"/>
                    <a:pt x="54195" y="366340"/>
                  </a:cubicBezTo>
                  <a:cubicBezTo>
                    <a:pt x="53302" y="385986"/>
                    <a:pt x="55200" y="406747"/>
                    <a:pt x="59888" y="428625"/>
                  </a:cubicBezTo>
                  <a:cubicBezTo>
                    <a:pt x="43814" y="428178"/>
                    <a:pt x="31648" y="422374"/>
                    <a:pt x="23388" y="411212"/>
                  </a:cubicBezTo>
                  <a:cubicBezTo>
                    <a:pt x="9547" y="391790"/>
                    <a:pt x="1845" y="367568"/>
                    <a:pt x="282" y="338547"/>
                  </a:cubicBezTo>
                  <a:cubicBezTo>
                    <a:pt x="-2173" y="297023"/>
                    <a:pt x="11444" y="258179"/>
                    <a:pt x="41136" y="222014"/>
                  </a:cubicBezTo>
                  <a:cubicBezTo>
                    <a:pt x="68148" y="188974"/>
                    <a:pt x="106769" y="157720"/>
                    <a:pt x="156998" y="128252"/>
                  </a:cubicBezTo>
                  <a:cubicBezTo>
                    <a:pt x="219506" y="91641"/>
                    <a:pt x="251430" y="72665"/>
                    <a:pt x="252769" y="71326"/>
                  </a:cubicBezTo>
                  <a:cubicBezTo>
                    <a:pt x="280228" y="49001"/>
                    <a:pt x="295743" y="25226"/>
                    <a:pt x="29931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9B520"/>
                </a:gs>
                <a:gs pos="29000">
                  <a:srgbClr val="E55F00"/>
                </a:gs>
                <a:gs pos="78000">
                  <a:srgbClr val="E55F00"/>
                </a:gs>
                <a:gs pos="53000">
                  <a:srgbClr val="F9B52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94"/>
            </a:p>
          </p:txBody>
        </p:sp>
      </p:grpSp>
      <p:grpSp>
        <p:nvGrpSpPr>
          <p:cNvPr id="33" name="Group 32"/>
          <p:cNvGrpSpPr/>
          <p:nvPr/>
        </p:nvGrpSpPr>
        <p:grpSpPr>
          <a:xfrm flipH="1">
            <a:off x="1219200" y="6123158"/>
            <a:ext cx="1894194" cy="2504555"/>
            <a:chOff x="9532099" y="3036951"/>
            <a:chExt cx="1410671" cy="1865226"/>
          </a:xfrm>
        </p:grpSpPr>
        <p:sp>
          <p:nvSpPr>
            <p:cNvPr id="34" name="Freeform 33"/>
            <p:cNvSpPr/>
            <p:nvPr/>
          </p:nvSpPr>
          <p:spPr>
            <a:xfrm rot="1246959">
              <a:off x="10159871" y="3204115"/>
              <a:ext cx="782899" cy="1127159"/>
            </a:xfrm>
            <a:custGeom>
              <a:avLst/>
              <a:gdLst/>
              <a:ahLst/>
              <a:cxnLst/>
              <a:rect l="l" t="t" r="r" b="b"/>
              <a:pathLst>
                <a:path w="318695" h="458833">
                  <a:moveTo>
                    <a:pt x="299315" y="0"/>
                  </a:moveTo>
                  <a:cubicBezTo>
                    <a:pt x="313826" y="47550"/>
                    <a:pt x="320188" y="101017"/>
                    <a:pt x="318402" y="160399"/>
                  </a:cubicBezTo>
                  <a:lnTo>
                    <a:pt x="260136" y="198574"/>
                  </a:lnTo>
                  <a:lnTo>
                    <a:pt x="265829" y="197569"/>
                  </a:lnTo>
                  <a:lnTo>
                    <a:pt x="316728" y="188863"/>
                  </a:lnTo>
                  <a:cubicBezTo>
                    <a:pt x="313602" y="223242"/>
                    <a:pt x="306905" y="255166"/>
                    <a:pt x="296636" y="284634"/>
                  </a:cubicBezTo>
                  <a:lnTo>
                    <a:pt x="232677" y="301042"/>
                  </a:lnTo>
                  <a:lnTo>
                    <a:pt x="283911" y="316111"/>
                  </a:lnTo>
                  <a:cubicBezTo>
                    <a:pt x="272526" y="340221"/>
                    <a:pt x="258462" y="362099"/>
                    <a:pt x="241719" y="381744"/>
                  </a:cubicBezTo>
                  <a:lnTo>
                    <a:pt x="189145" y="370693"/>
                  </a:lnTo>
                  <a:lnTo>
                    <a:pt x="217274" y="407194"/>
                  </a:lnTo>
                  <a:cubicBezTo>
                    <a:pt x="198968" y="423937"/>
                    <a:pt x="178429" y="438559"/>
                    <a:pt x="155659" y="451061"/>
                  </a:cubicBezTo>
                  <a:cubicBezTo>
                    <a:pt x="129986" y="460437"/>
                    <a:pt x="109671" y="461330"/>
                    <a:pt x="94714" y="453740"/>
                  </a:cubicBezTo>
                  <a:cubicBezTo>
                    <a:pt x="82882" y="422262"/>
                    <a:pt x="77078" y="393464"/>
                    <a:pt x="77301" y="367345"/>
                  </a:cubicBezTo>
                  <a:cubicBezTo>
                    <a:pt x="77524" y="347923"/>
                    <a:pt x="81319" y="330733"/>
                    <a:pt x="88686" y="315776"/>
                  </a:cubicBezTo>
                  <a:cubicBezTo>
                    <a:pt x="96276" y="298809"/>
                    <a:pt x="104648" y="283741"/>
                    <a:pt x="113801" y="270569"/>
                  </a:cubicBezTo>
                  <a:cubicBezTo>
                    <a:pt x="124070" y="255612"/>
                    <a:pt x="138023" y="240097"/>
                    <a:pt x="155659" y="224023"/>
                  </a:cubicBezTo>
                  <a:cubicBezTo>
                    <a:pt x="154989" y="224470"/>
                    <a:pt x="158896" y="220898"/>
                    <a:pt x="167379" y="213308"/>
                  </a:cubicBezTo>
                  <a:cubicBezTo>
                    <a:pt x="173630" y="207727"/>
                    <a:pt x="179434" y="202704"/>
                    <a:pt x="184792" y="198239"/>
                  </a:cubicBezTo>
                  <a:cubicBezTo>
                    <a:pt x="200865" y="184844"/>
                    <a:pt x="214148" y="172008"/>
                    <a:pt x="224641" y="159730"/>
                  </a:cubicBezTo>
                  <a:cubicBezTo>
                    <a:pt x="235133" y="148121"/>
                    <a:pt x="245625" y="135396"/>
                    <a:pt x="256118" y="121555"/>
                  </a:cubicBezTo>
                  <a:cubicBezTo>
                    <a:pt x="264824" y="110170"/>
                    <a:pt x="268954" y="104477"/>
                    <a:pt x="268508" y="104477"/>
                  </a:cubicBezTo>
                  <a:cubicBezTo>
                    <a:pt x="268954" y="104477"/>
                    <a:pt x="264154" y="109612"/>
                    <a:pt x="254109" y="119881"/>
                  </a:cubicBezTo>
                  <a:cubicBezTo>
                    <a:pt x="242277" y="132382"/>
                    <a:pt x="230556" y="143768"/>
                    <a:pt x="218948" y="154037"/>
                  </a:cubicBezTo>
                  <a:cubicBezTo>
                    <a:pt x="207786" y="164529"/>
                    <a:pt x="193498" y="175691"/>
                    <a:pt x="176085" y="187523"/>
                  </a:cubicBezTo>
                  <a:cubicBezTo>
                    <a:pt x="162468" y="197346"/>
                    <a:pt x="151975" y="205494"/>
                    <a:pt x="144608" y="211968"/>
                  </a:cubicBezTo>
                  <a:cubicBezTo>
                    <a:pt x="123400" y="231613"/>
                    <a:pt x="108108" y="247575"/>
                    <a:pt x="98732" y="259854"/>
                  </a:cubicBezTo>
                  <a:cubicBezTo>
                    <a:pt x="72836" y="293563"/>
                    <a:pt x="57990" y="329059"/>
                    <a:pt x="54195" y="366340"/>
                  </a:cubicBezTo>
                  <a:cubicBezTo>
                    <a:pt x="53302" y="385986"/>
                    <a:pt x="55200" y="406747"/>
                    <a:pt x="59888" y="428625"/>
                  </a:cubicBezTo>
                  <a:cubicBezTo>
                    <a:pt x="43814" y="428178"/>
                    <a:pt x="31648" y="422374"/>
                    <a:pt x="23388" y="411212"/>
                  </a:cubicBezTo>
                  <a:cubicBezTo>
                    <a:pt x="9547" y="391790"/>
                    <a:pt x="1845" y="367568"/>
                    <a:pt x="282" y="338547"/>
                  </a:cubicBezTo>
                  <a:cubicBezTo>
                    <a:pt x="-2173" y="297023"/>
                    <a:pt x="11444" y="258179"/>
                    <a:pt x="41136" y="222014"/>
                  </a:cubicBezTo>
                  <a:cubicBezTo>
                    <a:pt x="68148" y="188974"/>
                    <a:pt x="106769" y="157720"/>
                    <a:pt x="156998" y="128252"/>
                  </a:cubicBezTo>
                  <a:cubicBezTo>
                    <a:pt x="219506" y="91641"/>
                    <a:pt x="251430" y="72665"/>
                    <a:pt x="252769" y="71326"/>
                  </a:cubicBezTo>
                  <a:cubicBezTo>
                    <a:pt x="280228" y="49001"/>
                    <a:pt x="295743" y="25226"/>
                    <a:pt x="29931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9B520"/>
                </a:gs>
                <a:gs pos="29000">
                  <a:srgbClr val="E55F00"/>
                </a:gs>
                <a:gs pos="78000">
                  <a:srgbClr val="E55F00"/>
                </a:gs>
                <a:gs pos="53000">
                  <a:srgbClr val="F9B52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94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9532099" y="3036951"/>
              <a:ext cx="1142069" cy="1644265"/>
            </a:xfrm>
            <a:custGeom>
              <a:avLst/>
              <a:gdLst/>
              <a:ahLst/>
              <a:cxnLst/>
              <a:rect l="l" t="t" r="r" b="b"/>
              <a:pathLst>
                <a:path w="318695" h="458833">
                  <a:moveTo>
                    <a:pt x="299315" y="0"/>
                  </a:moveTo>
                  <a:cubicBezTo>
                    <a:pt x="313826" y="47550"/>
                    <a:pt x="320188" y="101017"/>
                    <a:pt x="318402" y="160399"/>
                  </a:cubicBezTo>
                  <a:lnTo>
                    <a:pt x="260136" y="198574"/>
                  </a:lnTo>
                  <a:lnTo>
                    <a:pt x="265829" y="197569"/>
                  </a:lnTo>
                  <a:lnTo>
                    <a:pt x="316728" y="188863"/>
                  </a:lnTo>
                  <a:cubicBezTo>
                    <a:pt x="313602" y="223242"/>
                    <a:pt x="306905" y="255166"/>
                    <a:pt x="296636" y="284634"/>
                  </a:cubicBezTo>
                  <a:lnTo>
                    <a:pt x="232677" y="301042"/>
                  </a:lnTo>
                  <a:lnTo>
                    <a:pt x="283911" y="316111"/>
                  </a:lnTo>
                  <a:cubicBezTo>
                    <a:pt x="272526" y="340221"/>
                    <a:pt x="258462" y="362099"/>
                    <a:pt x="241719" y="381744"/>
                  </a:cubicBezTo>
                  <a:lnTo>
                    <a:pt x="189145" y="370693"/>
                  </a:lnTo>
                  <a:lnTo>
                    <a:pt x="217274" y="407194"/>
                  </a:lnTo>
                  <a:cubicBezTo>
                    <a:pt x="198968" y="423937"/>
                    <a:pt x="178429" y="438559"/>
                    <a:pt x="155659" y="451061"/>
                  </a:cubicBezTo>
                  <a:cubicBezTo>
                    <a:pt x="129986" y="460437"/>
                    <a:pt x="109671" y="461330"/>
                    <a:pt x="94714" y="453740"/>
                  </a:cubicBezTo>
                  <a:cubicBezTo>
                    <a:pt x="82882" y="422262"/>
                    <a:pt x="77078" y="393464"/>
                    <a:pt x="77301" y="367345"/>
                  </a:cubicBezTo>
                  <a:cubicBezTo>
                    <a:pt x="77524" y="347923"/>
                    <a:pt x="81319" y="330733"/>
                    <a:pt x="88686" y="315776"/>
                  </a:cubicBezTo>
                  <a:cubicBezTo>
                    <a:pt x="96276" y="298809"/>
                    <a:pt x="104648" y="283741"/>
                    <a:pt x="113801" y="270569"/>
                  </a:cubicBezTo>
                  <a:cubicBezTo>
                    <a:pt x="124070" y="255612"/>
                    <a:pt x="138023" y="240097"/>
                    <a:pt x="155659" y="224023"/>
                  </a:cubicBezTo>
                  <a:cubicBezTo>
                    <a:pt x="154989" y="224470"/>
                    <a:pt x="158896" y="220898"/>
                    <a:pt x="167379" y="213308"/>
                  </a:cubicBezTo>
                  <a:cubicBezTo>
                    <a:pt x="173630" y="207727"/>
                    <a:pt x="179434" y="202704"/>
                    <a:pt x="184792" y="198239"/>
                  </a:cubicBezTo>
                  <a:cubicBezTo>
                    <a:pt x="200865" y="184844"/>
                    <a:pt x="214148" y="172008"/>
                    <a:pt x="224641" y="159730"/>
                  </a:cubicBezTo>
                  <a:cubicBezTo>
                    <a:pt x="235133" y="148121"/>
                    <a:pt x="245625" y="135396"/>
                    <a:pt x="256118" y="121555"/>
                  </a:cubicBezTo>
                  <a:cubicBezTo>
                    <a:pt x="264824" y="110170"/>
                    <a:pt x="268954" y="104477"/>
                    <a:pt x="268508" y="104477"/>
                  </a:cubicBezTo>
                  <a:cubicBezTo>
                    <a:pt x="268954" y="104477"/>
                    <a:pt x="264154" y="109612"/>
                    <a:pt x="254109" y="119881"/>
                  </a:cubicBezTo>
                  <a:cubicBezTo>
                    <a:pt x="242277" y="132382"/>
                    <a:pt x="230556" y="143768"/>
                    <a:pt x="218948" y="154037"/>
                  </a:cubicBezTo>
                  <a:cubicBezTo>
                    <a:pt x="207786" y="164529"/>
                    <a:pt x="193498" y="175691"/>
                    <a:pt x="176085" y="187523"/>
                  </a:cubicBezTo>
                  <a:cubicBezTo>
                    <a:pt x="162468" y="197346"/>
                    <a:pt x="151975" y="205494"/>
                    <a:pt x="144608" y="211968"/>
                  </a:cubicBezTo>
                  <a:cubicBezTo>
                    <a:pt x="123400" y="231613"/>
                    <a:pt x="108108" y="247575"/>
                    <a:pt x="98732" y="259854"/>
                  </a:cubicBezTo>
                  <a:cubicBezTo>
                    <a:pt x="72836" y="293563"/>
                    <a:pt x="57990" y="329059"/>
                    <a:pt x="54195" y="366340"/>
                  </a:cubicBezTo>
                  <a:cubicBezTo>
                    <a:pt x="53302" y="385986"/>
                    <a:pt x="55200" y="406747"/>
                    <a:pt x="59888" y="428625"/>
                  </a:cubicBezTo>
                  <a:cubicBezTo>
                    <a:pt x="43814" y="428178"/>
                    <a:pt x="31648" y="422374"/>
                    <a:pt x="23388" y="411212"/>
                  </a:cubicBezTo>
                  <a:cubicBezTo>
                    <a:pt x="9547" y="391790"/>
                    <a:pt x="1845" y="367568"/>
                    <a:pt x="282" y="338547"/>
                  </a:cubicBezTo>
                  <a:cubicBezTo>
                    <a:pt x="-2173" y="297023"/>
                    <a:pt x="11444" y="258179"/>
                    <a:pt x="41136" y="222014"/>
                  </a:cubicBezTo>
                  <a:cubicBezTo>
                    <a:pt x="68148" y="188974"/>
                    <a:pt x="106769" y="157720"/>
                    <a:pt x="156998" y="128252"/>
                  </a:cubicBezTo>
                  <a:cubicBezTo>
                    <a:pt x="219506" y="91641"/>
                    <a:pt x="251430" y="72665"/>
                    <a:pt x="252769" y="71326"/>
                  </a:cubicBezTo>
                  <a:cubicBezTo>
                    <a:pt x="280228" y="49001"/>
                    <a:pt x="295743" y="25226"/>
                    <a:pt x="29931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9B520"/>
                </a:gs>
                <a:gs pos="29000">
                  <a:srgbClr val="E55F00"/>
                </a:gs>
                <a:gs pos="78000">
                  <a:srgbClr val="E55F00"/>
                </a:gs>
                <a:gs pos="53000">
                  <a:srgbClr val="F9B52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94"/>
            </a:p>
          </p:txBody>
        </p:sp>
        <p:sp>
          <p:nvSpPr>
            <p:cNvPr id="36" name="Freeform 35"/>
            <p:cNvSpPr/>
            <p:nvPr/>
          </p:nvSpPr>
          <p:spPr>
            <a:xfrm rot="2189762">
              <a:off x="10145586" y="3935949"/>
              <a:ext cx="671120" cy="966228"/>
            </a:xfrm>
            <a:custGeom>
              <a:avLst/>
              <a:gdLst/>
              <a:ahLst/>
              <a:cxnLst/>
              <a:rect l="l" t="t" r="r" b="b"/>
              <a:pathLst>
                <a:path w="318695" h="458833">
                  <a:moveTo>
                    <a:pt x="299315" y="0"/>
                  </a:moveTo>
                  <a:cubicBezTo>
                    <a:pt x="313826" y="47550"/>
                    <a:pt x="320188" y="101017"/>
                    <a:pt x="318402" y="160399"/>
                  </a:cubicBezTo>
                  <a:lnTo>
                    <a:pt x="260136" y="198574"/>
                  </a:lnTo>
                  <a:lnTo>
                    <a:pt x="265829" y="197569"/>
                  </a:lnTo>
                  <a:lnTo>
                    <a:pt x="316728" y="188863"/>
                  </a:lnTo>
                  <a:cubicBezTo>
                    <a:pt x="313602" y="223242"/>
                    <a:pt x="306905" y="255166"/>
                    <a:pt x="296636" y="284634"/>
                  </a:cubicBezTo>
                  <a:lnTo>
                    <a:pt x="232677" y="301042"/>
                  </a:lnTo>
                  <a:lnTo>
                    <a:pt x="283911" y="316111"/>
                  </a:lnTo>
                  <a:cubicBezTo>
                    <a:pt x="272526" y="340221"/>
                    <a:pt x="258462" y="362099"/>
                    <a:pt x="241719" y="381744"/>
                  </a:cubicBezTo>
                  <a:lnTo>
                    <a:pt x="189145" y="370693"/>
                  </a:lnTo>
                  <a:lnTo>
                    <a:pt x="217274" y="407194"/>
                  </a:lnTo>
                  <a:cubicBezTo>
                    <a:pt x="198968" y="423937"/>
                    <a:pt x="178429" y="438559"/>
                    <a:pt x="155659" y="451061"/>
                  </a:cubicBezTo>
                  <a:cubicBezTo>
                    <a:pt x="129986" y="460437"/>
                    <a:pt x="109671" y="461330"/>
                    <a:pt x="94714" y="453740"/>
                  </a:cubicBezTo>
                  <a:cubicBezTo>
                    <a:pt x="82882" y="422262"/>
                    <a:pt x="77078" y="393464"/>
                    <a:pt x="77301" y="367345"/>
                  </a:cubicBezTo>
                  <a:cubicBezTo>
                    <a:pt x="77524" y="347923"/>
                    <a:pt x="81319" y="330733"/>
                    <a:pt x="88686" y="315776"/>
                  </a:cubicBezTo>
                  <a:cubicBezTo>
                    <a:pt x="96276" y="298809"/>
                    <a:pt x="104648" y="283741"/>
                    <a:pt x="113801" y="270569"/>
                  </a:cubicBezTo>
                  <a:cubicBezTo>
                    <a:pt x="124070" y="255612"/>
                    <a:pt x="138023" y="240097"/>
                    <a:pt x="155659" y="224023"/>
                  </a:cubicBezTo>
                  <a:cubicBezTo>
                    <a:pt x="154989" y="224470"/>
                    <a:pt x="158896" y="220898"/>
                    <a:pt x="167379" y="213308"/>
                  </a:cubicBezTo>
                  <a:cubicBezTo>
                    <a:pt x="173630" y="207727"/>
                    <a:pt x="179434" y="202704"/>
                    <a:pt x="184792" y="198239"/>
                  </a:cubicBezTo>
                  <a:cubicBezTo>
                    <a:pt x="200865" y="184844"/>
                    <a:pt x="214148" y="172008"/>
                    <a:pt x="224641" y="159730"/>
                  </a:cubicBezTo>
                  <a:cubicBezTo>
                    <a:pt x="235133" y="148121"/>
                    <a:pt x="245625" y="135396"/>
                    <a:pt x="256118" y="121555"/>
                  </a:cubicBezTo>
                  <a:cubicBezTo>
                    <a:pt x="264824" y="110170"/>
                    <a:pt x="268954" y="104477"/>
                    <a:pt x="268508" y="104477"/>
                  </a:cubicBezTo>
                  <a:cubicBezTo>
                    <a:pt x="268954" y="104477"/>
                    <a:pt x="264154" y="109612"/>
                    <a:pt x="254109" y="119881"/>
                  </a:cubicBezTo>
                  <a:cubicBezTo>
                    <a:pt x="242277" y="132382"/>
                    <a:pt x="230556" y="143768"/>
                    <a:pt x="218948" y="154037"/>
                  </a:cubicBezTo>
                  <a:cubicBezTo>
                    <a:pt x="207786" y="164529"/>
                    <a:pt x="193498" y="175691"/>
                    <a:pt x="176085" y="187523"/>
                  </a:cubicBezTo>
                  <a:cubicBezTo>
                    <a:pt x="162468" y="197346"/>
                    <a:pt x="151975" y="205494"/>
                    <a:pt x="144608" y="211968"/>
                  </a:cubicBezTo>
                  <a:cubicBezTo>
                    <a:pt x="123400" y="231613"/>
                    <a:pt x="108108" y="247575"/>
                    <a:pt x="98732" y="259854"/>
                  </a:cubicBezTo>
                  <a:cubicBezTo>
                    <a:pt x="72836" y="293563"/>
                    <a:pt x="57990" y="329059"/>
                    <a:pt x="54195" y="366340"/>
                  </a:cubicBezTo>
                  <a:cubicBezTo>
                    <a:pt x="53302" y="385986"/>
                    <a:pt x="55200" y="406747"/>
                    <a:pt x="59888" y="428625"/>
                  </a:cubicBezTo>
                  <a:cubicBezTo>
                    <a:pt x="43814" y="428178"/>
                    <a:pt x="31648" y="422374"/>
                    <a:pt x="23388" y="411212"/>
                  </a:cubicBezTo>
                  <a:cubicBezTo>
                    <a:pt x="9547" y="391790"/>
                    <a:pt x="1845" y="367568"/>
                    <a:pt x="282" y="338547"/>
                  </a:cubicBezTo>
                  <a:cubicBezTo>
                    <a:pt x="-2173" y="297023"/>
                    <a:pt x="11444" y="258179"/>
                    <a:pt x="41136" y="222014"/>
                  </a:cubicBezTo>
                  <a:cubicBezTo>
                    <a:pt x="68148" y="188974"/>
                    <a:pt x="106769" y="157720"/>
                    <a:pt x="156998" y="128252"/>
                  </a:cubicBezTo>
                  <a:cubicBezTo>
                    <a:pt x="219506" y="91641"/>
                    <a:pt x="251430" y="72665"/>
                    <a:pt x="252769" y="71326"/>
                  </a:cubicBezTo>
                  <a:cubicBezTo>
                    <a:pt x="280228" y="49001"/>
                    <a:pt x="295743" y="25226"/>
                    <a:pt x="29931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9B520"/>
                </a:gs>
                <a:gs pos="29000">
                  <a:srgbClr val="E55F00"/>
                </a:gs>
                <a:gs pos="78000">
                  <a:srgbClr val="E55F00"/>
                </a:gs>
                <a:gs pos="53000">
                  <a:srgbClr val="F9B52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94"/>
            </a:p>
          </p:txBody>
        </p:sp>
      </p:grpSp>
      <p:sp>
        <p:nvSpPr>
          <p:cNvPr id="41" name="Rectangle 40"/>
          <p:cNvSpPr/>
          <p:nvPr/>
        </p:nvSpPr>
        <p:spPr>
          <a:xfrm>
            <a:off x="2675391" y="8801541"/>
            <a:ext cx="596432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solidFill>
                  <a:srgbClr val="1C0E3A"/>
                </a:solidFill>
                <a:latin typeface="League Spartan" panose="00000800000000000000" pitchFamily="50" charset="0"/>
              </a:rPr>
              <a:t>SELAMAT IDUL FITRI</a:t>
            </a:r>
            <a:endParaRPr lang="en-US" sz="4000" b="0" cap="none" spc="0" dirty="0">
              <a:ln w="0"/>
              <a:solidFill>
                <a:srgbClr val="824C92"/>
              </a:solidFill>
              <a:latin typeface="League Spartan" panose="00000800000000000000" pitchFamily="50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571850" y="9435321"/>
            <a:ext cx="43027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chemeClr val="bg1">
                    <a:lumMod val="50000"/>
                  </a:schemeClr>
                </a:solidFill>
              </a:rPr>
              <a:t>Lorem Ipsum è un testo segnaposto utilizzato nel settore della tipografia e della stampa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4978048" y="1496382"/>
            <a:ext cx="463895" cy="1233714"/>
            <a:chOff x="5796334" y="317861"/>
            <a:chExt cx="876070" cy="2329876"/>
          </a:xfrm>
          <a:gradFill flip="none" rotWithShape="1">
            <a:gsLst>
              <a:gs pos="21000">
                <a:srgbClr val="F1D35F"/>
              </a:gs>
              <a:gs pos="100000">
                <a:srgbClr val="F1D35F"/>
              </a:gs>
              <a:gs pos="74000">
                <a:srgbClr val="FCFB84"/>
              </a:gs>
              <a:gs pos="48000">
                <a:srgbClr val="83541B"/>
              </a:gs>
            </a:gsLst>
            <a:lin ang="2700000" scaled="1"/>
            <a:tileRect/>
          </a:gradFill>
        </p:grpSpPr>
        <p:grpSp>
          <p:nvGrpSpPr>
            <p:cNvPr id="58" name="Group 57"/>
            <p:cNvGrpSpPr/>
            <p:nvPr/>
          </p:nvGrpSpPr>
          <p:grpSpPr>
            <a:xfrm rot="13507332" flipV="1">
              <a:off x="5800251" y="1259210"/>
              <a:ext cx="868236" cy="876070"/>
              <a:chOff x="8128502" y="1093960"/>
              <a:chExt cx="2006851" cy="2024959"/>
            </a:xfrm>
            <a:grpFill/>
          </p:grpSpPr>
          <p:sp>
            <p:nvSpPr>
              <p:cNvPr id="62" name="Rounded Rectangle 61"/>
              <p:cNvSpPr/>
              <p:nvPr/>
            </p:nvSpPr>
            <p:spPr>
              <a:xfrm>
                <a:off x="8128502" y="1093960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ounded Rectangle 62"/>
              <p:cNvSpPr/>
              <p:nvPr/>
            </p:nvSpPr>
            <p:spPr>
              <a:xfrm>
                <a:off x="8815056" y="1093960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ounded Rectangle 63"/>
              <p:cNvSpPr/>
              <p:nvPr/>
            </p:nvSpPr>
            <p:spPr>
              <a:xfrm>
                <a:off x="9501610" y="1093960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ounded Rectangle 64"/>
              <p:cNvSpPr/>
              <p:nvPr/>
            </p:nvSpPr>
            <p:spPr>
              <a:xfrm>
                <a:off x="8128502" y="1789568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ounded Rectangle 65"/>
              <p:cNvSpPr/>
              <p:nvPr/>
            </p:nvSpPr>
            <p:spPr>
              <a:xfrm>
                <a:off x="8815056" y="1789568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ounded Rectangle 66"/>
              <p:cNvSpPr/>
              <p:nvPr/>
            </p:nvSpPr>
            <p:spPr>
              <a:xfrm>
                <a:off x="9501610" y="1789568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ounded Rectangle 67"/>
              <p:cNvSpPr/>
              <p:nvPr/>
            </p:nvSpPr>
            <p:spPr>
              <a:xfrm>
                <a:off x="8128502" y="2485176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ounded Rectangle 68"/>
              <p:cNvSpPr/>
              <p:nvPr/>
            </p:nvSpPr>
            <p:spPr>
              <a:xfrm>
                <a:off x="8815056" y="2485176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ounded Rectangle 69"/>
              <p:cNvSpPr/>
              <p:nvPr/>
            </p:nvSpPr>
            <p:spPr>
              <a:xfrm>
                <a:off x="9501610" y="2485176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9" name="Isosceles Triangle 142"/>
            <p:cNvSpPr/>
            <p:nvPr/>
          </p:nvSpPr>
          <p:spPr>
            <a:xfrm>
              <a:off x="6115720" y="2299137"/>
              <a:ext cx="257045" cy="348600"/>
            </a:xfrm>
            <a:custGeom>
              <a:avLst/>
              <a:gdLst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138" h="805759">
                  <a:moveTo>
                    <a:pt x="5663" y="805759"/>
                  </a:moveTo>
                  <a:cubicBezTo>
                    <a:pt x="-13953" y="510012"/>
                    <a:pt x="2646" y="178051"/>
                    <a:pt x="299901" y="0"/>
                  </a:cubicBezTo>
                  <a:cubicBezTo>
                    <a:pt x="117323" y="350067"/>
                    <a:pt x="496059" y="537173"/>
                    <a:pt x="594138" y="805759"/>
                  </a:cubicBezTo>
                  <a:cubicBezTo>
                    <a:pt x="397980" y="606583"/>
                    <a:pt x="210874" y="579422"/>
                    <a:pt x="5663" y="8057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Isosceles Triangle 142"/>
            <p:cNvSpPr/>
            <p:nvPr/>
          </p:nvSpPr>
          <p:spPr>
            <a:xfrm rot="3188866">
              <a:off x="6040804" y="2248592"/>
              <a:ext cx="178788" cy="242469"/>
            </a:xfrm>
            <a:custGeom>
              <a:avLst/>
              <a:gdLst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138" h="805759">
                  <a:moveTo>
                    <a:pt x="5663" y="805759"/>
                  </a:moveTo>
                  <a:cubicBezTo>
                    <a:pt x="-13953" y="510012"/>
                    <a:pt x="2646" y="178051"/>
                    <a:pt x="299901" y="0"/>
                  </a:cubicBezTo>
                  <a:cubicBezTo>
                    <a:pt x="117323" y="350067"/>
                    <a:pt x="496059" y="537173"/>
                    <a:pt x="594138" y="805759"/>
                  </a:cubicBezTo>
                  <a:cubicBezTo>
                    <a:pt x="397980" y="606583"/>
                    <a:pt x="210874" y="579422"/>
                    <a:pt x="5663" y="8057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Isosceles Triangle 142"/>
            <p:cNvSpPr/>
            <p:nvPr/>
          </p:nvSpPr>
          <p:spPr>
            <a:xfrm flipH="1" flipV="1">
              <a:off x="6071982" y="317861"/>
              <a:ext cx="312534" cy="778801"/>
            </a:xfrm>
            <a:custGeom>
              <a:avLst/>
              <a:gdLst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138" h="805759">
                  <a:moveTo>
                    <a:pt x="5663" y="805759"/>
                  </a:moveTo>
                  <a:cubicBezTo>
                    <a:pt x="-13953" y="510012"/>
                    <a:pt x="2646" y="178051"/>
                    <a:pt x="299901" y="0"/>
                  </a:cubicBezTo>
                  <a:cubicBezTo>
                    <a:pt x="117323" y="350067"/>
                    <a:pt x="496059" y="537173"/>
                    <a:pt x="594138" y="805759"/>
                  </a:cubicBezTo>
                  <a:cubicBezTo>
                    <a:pt x="338412" y="691684"/>
                    <a:pt x="292781" y="664523"/>
                    <a:pt x="5663" y="8057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5901477" y="1496382"/>
            <a:ext cx="463895" cy="1233714"/>
            <a:chOff x="5796334" y="317861"/>
            <a:chExt cx="876070" cy="2329876"/>
          </a:xfrm>
          <a:gradFill flip="none" rotWithShape="1">
            <a:gsLst>
              <a:gs pos="21000">
                <a:srgbClr val="F1D35F"/>
              </a:gs>
              <a:gs pos="100000">
                <a:srgbClr val="F1D35F"/>
              </a:gs>
              <a:gs pos="74000">
                <a:srgbClr val="FCFB84"/>
              </a:gs>
              <a:gs pos="48000">
                <a:srgbClr val="83541B"/>
              </a:gs>
            </a:gsLst>
            <a:lin ang="2700000" scaled="1"/>
            <a:tileRect/>
          </a:gradFill>
        </p:grpSpPr>
        <p:grpSp>
          <p:nvGrpSpPr>
            <p:cNvPr id="72" name="Group 71"/>
            <p:cNvGrpSpPr/>
            <p:nvPr/>
          </p:nvGrpSpPr>
          <p:grpSpPr>
            <a:xfrm rot="13507332" flipV="1">
              <a:off x="5800251" y="1259210"/>
              <a:ext cx="868236" cy="876070"/>
              <a:chOff x="8128502" y="1093960"/>
              <a:chExt cx="2006851" cy="2024959"/>
            </a:xfrm>
            <a:grpFill/>
          </p:grpSpPr>
          <p:sp>
            <p:nvSpPr>
              <p:cNvPr id="76" name="Rounded Rectangle 75"/>
              <p:cNvSpPr/>
              <p:nvPr/>
            </p:nvSpPr>
            <p:spPr>
              <a:xfrm>
                <a:off x="8128502" y="1093960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ounded Rectangle 76"/>
              <p:cNvSpPr/>
              <p:nvPr/>
            </p:nvSpPr>
            <p:spPr>
              <a:xfrm>
                <a:off x="8815056" y="1093960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ounded Rectangle 77"/>
              <p:cNvSpPr/>
              <p:nvPr/>
            </p:nvSpPr>
            <p:spPr>
              <a:xfrm>
                <a:off x="9501610" y="1093960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ounded Rectangle 78"/>
              <p:cNvSpPr/>
              <p:nvPr/>
            </p:nvSpPr>
            <p:spPr>
              <a:xfrm>
                <a:off x="8128502" y="1789568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ounded Rectangle 79"/>
              <p:cNvSpPr/>
              <p:nvPr/>
            </p:nvSpPr>
            <p:spPr>
              <a:xfrm>
                <a:off x="8815056" y="1789568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ounded Rectangle 80"/>
              <p:cNvSpPr/>
              <p:nvPr/>
            </p:nvSpPr>
            <p:spPr>
              <a:xfrm>
                <a:off x="9501610" y="1789568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ounded Rectangle 81"/>
              <p:cNvSpPr/>
              <p:nvPr/>
            </p:nvSpPr>
            <p:spPr>
              <a:xfrm>
                <a:off x="8128502" y="2485176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ounded Rectangle 82"/>
              <p:cNvSpPr/>
              <p:nvPr/>
            </p:nvSpPr>
            <p:spPr>
              <a:xfrm>
                <a:off x="8815056" y="2485176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ounded Rectangle 83"/>
              <p:cNvSpPr/>
              <p:nvPr/>
            </p:nvSpPr>
            <p:spPr>
              <a:xfrm>
                <a:off x="9501610" y="2485176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3" name="Isosceles Triangle 142"/>
            <p:cNvSpPr/>
            <p:nvPr/>
          </p:nvSpPr>
          <p:spPr>
            <a:xfrm>
              <a:off x="6115720" y="2299137"/>
              <a:ext cx="257045" cy="348600"/>
            </a:xfrm>
            <a:custGeom>
              <a:avLst/>
              <a:gdLst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138" h="805759">
                  <a:moveTo>
                    <a:pt x="5663" y="805759"/>
                  </a:moveTo>
                  <a:cubicBezTo>
                    <a:pt x="-13953" y="510012"/>
                    <a:pt x="2646" y="178051"/>
                    <a:pt x="299901" y="0"/>
                  </a:cubicBezTo>
                  <a:cubicBezTo>
                    <a:pt x="117323" y="350067"/>
                    <a:pt x="496059" y="537173"/>
                    <a:pt x="594138" y="805759"/>
                  </a:cubicBezTo>
                  <a:cubicBezTo>
                    <a:pt x="397980" y="606583"/>
                    <a:pt x="210874" y="579422"/>
                    <a:pt x="5663" y="8057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Isosceles Triangle 142"/>
            <p:cNvSpPr/>
            <p:nvPr/>
          </p:nvSpPr>
          <p:spPr>
            <a:xfrm rot="3188866">
              <a:off x="6040804" y="2248592"/>
              <a:ext cx="178788" cy="242469"/>
            </a:xfrm>
            <a:custGeom>
              <a:avLst/>
              <a:gdLst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138" h="805759">
                  <a:moveTo>
                    <a:pt x="5663" y="805759"/>
                  </a:moveTo>
                  <a:cubicBezTo>
                    <a:pt x="-13953" y="510012"/>
                    <a:pt x="2646" y="178051"/>
                    <a:pt x="299901" y="0"/>
                  </a:cubicBezTo>
                  <a:cubicBezTo>
                    <a:pt x="117323" y="350067"/>
                    <a:pt x="496059" y="537173"/>
                    <a:pt x="594138" y="805759"/>
                  </a:cubicBezTo>
                  <a:cubicBezTo>
                    <a:pt x="397980" y="606583"/>
                    <a:pt x="210874" y="579422"/>
                    <a:pt x="5663" y="8057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Isosceles Triangle 142"/>
            <p:cNvSpPr/>
            <p:nvPr/>
          </p:nvSpPr>
          <p:spPr>
            <a:xfrm flipH="1" flipV="1">
              <a:off x="6071982" y="317861"/>
              <a:ext cx="312534" cy="778801"/>
            </a:xfrm>
            <a:custGeom>
              <a:avLst/>
              <a:gdLst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138" h="805759">
                  <a:moveTo>
                    <a:pt x="5663" y="805759"/>
                  </a:moveTo>
                  <a:cubicBezTo>
                    <a:pt x="-13953" y="510012"/>
                    <a:pt x="2646" y="178051"/>
                    <a:pt x="299901" y="0"/>
                  </a:cubicBezTo>
                  <a:cubicBezTo>
                    <a:pt x="117323" y="350067"/>
                    <a:pt x="496059" y="537173"/>
                    <a:pt x="594138" y="805759"/>
                  </a:cubicBezTo>
                  <a:cubicBezTo>
                    <a:pt x="338412" y="691684"/>
                    <a:pt x="292781" y="664523"/>
                    <a:pt x="5663" y="8057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317363" y="1232261"/>
            <a:ext cx="662523" cy="1761956"/>
            <a:chOff x="5796334" y="317861"/>
            <a:chExt cx="876070" cy="2329876"/>
          </a:xfrm>
          <a:gradFill flip="none" rotWithShape="1">
            <a:gsLst>
              <a:gs pos="21000">
                <a:srgbClr val="F1D35F"/>
              </a:gs>
              <a:gs pos="100000">
                <a:srgbClr val="F1D35F"/>
              </a:gs>
              <a:gs pos="74000">
                <a:srgbClr val="FCFB84"/>
              </a:gs>
              <a:gs pos="48000">
                <a:srgbClr val="83541B"/>
              </a:gs>
            </a:gsLst>
            <a:lin ang="2700000" scaled="1"/>
            <a:tileRect/>
          </a:gradFill>
        </p:grpSpPr>
        <p:grpSp>
          <p:nvGrpSpPr>
            <p:cNvPr id="44" name="Group 43"/>
            <p:cNvGrpSpPr/>
            <p:nvPr/>
          </p:nvGrpSpPr>
          <p:grpSpPr>
            <a:xfrm rot="13507332" flipV="1">
              <a:off x="5800251" y="1259210"/>
              <a:ext cx="868236" cy="876070"/>
              <a:chOff x="8128502" y="1093960"/>
              <a:chExt cx="2006851" cy="2024959"/>
            </a:xfrm>
            <a:grpFill/>
          </p:grpSpPr>
          <p:sp>
            <p:nvSpPr>
              <p:cNvPr id="48" name="Rounded Rectangle 47"/>
              <p:cNvSpPr/>
              <p:nvPr/>
            </p:nvSpPr>
            <p:spPr>
              <a:xfrm>
                <a:off x="8128502" y="1093960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ounded Rectangle 48"/>
              <p:cNvSpPr/>
              <p:nvPr/>
            </p:nvSpPr>
            <p:spPr>
              <a:xfrm>
                <a:off x="8815056" y="1093960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ounded Rectangle 49"/>
              <p:cNvSpPr/>
              <p:nvPr/>
            </p:nvSpPr>
            <p:spPr>
              <a:xfrm>
                <a:off x="9501610" y="1093960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ounded Rectangle 50"/>
              <p:cNvSpPr/>
              <p:nvPr/>
            </p:nvSpPr>
            <p:spPr>
              <a:xfrm>
                <a:off x="8128502" y="1789568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ounded Rectangle 51"/>
              <p:cNvSpPr/>
              <p:nvPr/>
            </p:nvSpPr>
            <p:spPr>
              <a:xfrm>
                <a:off x="8815056" y="1789568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ounded Rectangle 52"/>
              <p:cNvSpPr/>
              <p:nvPr/>
            </p:nvSpPr>
            <p:spPr>
              <a:xfrm>
                <a:off x="9501610" y="1789568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ounded Rectangle 53"/>
              <p:cNvSpPr/>
              <p:nvPr/>
            </p:nvSpPr>
            <p:spPr>
              <a:xfrm>
                <a:off x="8128502" y="2485176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ounded Rectangle 54"/>
              <p:cNvSpPr/>
              <p:nvPr/>
            </p:nvSpPr>
            <p:spPr>
              <a:xfrm>
                <a:off x="8815056" y="2485176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ounded Rectangle 55"/>
              <p:cNvSpPr/>
              <p:nvPr/>
            </p:nvSpPr>
            <p:spPr>
              <a:xfrm>
                <a:off x="9501610" y="2485176"/>
                <a:ext cx="633743" cy="63374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Isosceles Triangle 142"/>
            <p:cNvSpPr/>
            <p:nvPr/>
          </p:nvSpPr>
          <p:spPr>
            <a:xfrm>
              <a:off x="6115720" y="2299137"/>
              <a:ext cx="257045" cy="348600"/>
            </a:xfrm>
            <a:custGeom>
              <a:avLst/>
              <a:gdLst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138" h="805759">
                  <a:moveTo>
                    <a:pt x="5663" y="805759"/>
                  </a:moveTo>
                  <a:cubicBezTo>
                    <a:pt x="-13953" y="510012"/>
                    <a:pt x="2646" y="178051"/>
                    <a:pt x="299901" y="0"/>
                  </a:cubicBezTo>
                  <a:cubicBezTo>
                    <a:pt x="117323" y="350067"/>
                    <a:pt x="496059" y="537173"/>
                    <a:pt x="594138" y="805759"/>
                  </a:cubicBezTo>
                  <a:cubicBezTo>
                    <a:pt x="397980" y="606583"/>
                    <a:pt x="210874" y="579422"/>
                    <a:pt x="5663" y="8057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Isosceles Triangle 142"/>
            <p:cNvSpPr/>
            <p:nvPr/>
          </p:nvSpPr>
          <p:spPr>
            <a:xfrm rot="3188866">
              <a:off x="6040804" y="2248592"/>
              <a:ext cx="178788" cy="242469"/>
            </a:xfrm>
            <a:custGeom>
              <a:avLst/>
              <a:gdLst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138" h="805759">
                  <a:moveTo>
                    <a:pt x="5663" y="805759"/>
                  </a:moveTo>
                  <a:cubicBezTo>
                    <a:pt x="-13953" y="510012"/>
                    <a:pt x="2646" y="178051"/>
                    <a:pt x="299901" y="0"/>
                  </a:cubicBezTo>
                  <a:cubicBezTo>
                    <a:pt x="117323" y="350067"/>
                    <a:pt x="496059" y="537173"/>
                    <a:pt x="594138" y="805759"/>
                  </a:cubicBezTo>
                  <a:cubicBezTo>
                    <a:pt x="397980" y="606583"/>
                    <a:pt x="210874" y="579422"/>
                    <a:pt x="5663" y="8057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Isosceles Triangle 142"/>
            <p:cNvSpPr/>
            <p:nvPr/>
          </p:nvSpPr>
          <p:spPr>
            <a:xfrm flipH="1" flipV="1">
              <a:off x="6071982" y="317861"/>
              <a:ext cx="312534" cy="778801"/>
            </a:xfrm>
            <a:custGeom>
              <a:avLst/>
              <a:gdLst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0 w 588475"/>
                <a:gd name="connsiteY0" fmla="*/ 805759 h 805759"/>
                <a:gd name="connsiteX1" fmla="*/ 294238 w 588475"/>
                <a:gd name="connsiteY1" fmla="*/ 0 h 805759"/>
                <a:gd name="connsiteX2" fmla="*/ 588475 w 588475"/>
                <a:gd name="connsiteY2" fmla="*/ 805759 h 805759"/>
                <a:gd name="connsiteX3" fmla="*/ 0 w 588475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  <a:gd name="connsiteX0" fmla="*/ 5663 w 594138"/>
                <a:gd name="connsiteY0" fmla="*/ 805759 h 805759"/>
                <a:gd name="connsiteX1" fmla="*/ 299901 w 594138"/>
                <a:gd name="connsiteY1" fmla="*/ 0 h 805759"/>
                <a:gd name="connsiteX2" fmla="*/ 594138 w 594138"/>
                <a:gd name="connsiteY2" fmla="*/ 805759 h 805759"/>
                <a:gd name="connsiteX3" fmla="*/ 5663 w 594138"/>
                <a:gd name="connsiteY3" fmla="*/ 805759 h 80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138" h="805759">
                  <a:moveTo>
                    <a:pt x="5663" y="805759"/>
                  </a:moveTo>
                  <a:cubicBezTo>
                    <a:pt x="-13953" y="510012"/>
                    <a:pt x="2646" y="178051"/>
                    <a:pt x="299901" y="0"/>
                  </a:cubicBezTo>
                  <a:cubicBezTo>
                    <a:pt x="117323" y="350067"/>
                    <a:pt x="496059" y="537173"/>
                    <a:pt x="594138" y="805759"/>
                  </a:cubicBezTo>
                  <a:cubicBezTo>
                    <a:pt x="338412" y="691684"/>
                    <a:pt x="292781" y="664523"/>
                    <a:pt x="5663" y="8057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9381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wo muslim men with happy smiley faces celebrating islamic ..." hidden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2737" y="220022"/>
            <a:ext cx="12382500" cy="910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6" name="Group 35"/>
          <p:cNvGrpSpPr/>
          <p:nvPr/>
        </p:nvGrpSpPr>
        <p:grpSpPr>
          <a:xfrm>
            <a:off x="1727199" y="253806"/>
            <a:ext cx="7591051" cy="8584364"/>
            <a:chOff x="1611085" y="398949"/>
            <a:chExt cx="7591051" cy="8584364"/>
          </a:xfrm>
        </p:grpSpPr>
        <p:sp>
          <p:nvSpPr>
            <p:cNvPr id="71" name="Freeform 70"/>
            <p:cNvSpPr/>
            <p:nvPr/>
          </p:nvSpPr>
          <p:spPr>
            <a:xfrm>
              <a:off x="1806447" y="398949"/>
              <a:ext cx="7177898" cy="8280595"/>
            </a:xfrm>
            <a:custGeom>
              <a:avLst/>
              <a:gdLst>
                <a:gd name="connsiteX0" fmla="*/ 3335942 w 6662057"/>
                <a:gd name="connsiteY0" fmla="*/ 0 h 7685509"/>
                <a:gd name="connsiteX1" fmla="*/ 3348236 w 6662057"/>
                <a:gd name="connsiteY1" fmla="*/ 19662 h 7685509"/>
                <a:gd name="connsiteX2" fmla="*/ 3367891 w 6662057"/>
                <a:gd name="connsiteY2" fmla="*/ 580015 h 7685509"/>
                <a:gd name="connsiteX3" fmla="*/ 3402305 w 6662057"/>
                <a:gd name="connsiteY3" fmla="*/ 629167 h 7685509"/>
                <a:gd name="connsiteX4" fmla="*/ 3402305 w 6662057"/>
                <a:gd name="connsiteY4" fmla="*/ 678319 h 7685509"/>
                <a:gd name="connsiteX5" fmla="*/ 3380184 w 6662057"/>
                <a:gd name="connsiteY5" fmla="*/ 707816 h 7685509"/>
                <a:gd name="connsiteX6" fmla="*/ 3380184 w 6662057"/>
                <a:gd name="connsiteY6" fmla="*/ 756967 h 7685509"/>
                <a:gd name="connsiteX7" fmla="*/ 3421960 w 6662057"/>
                <a:gd name="connsiteY7" fmla="*/ 835609 h 7685509"/>
                <a:gd name="connsiteX8" fmla="*/ 3421960 w 6662057"/>
                <a:gd name="connsiteY8" fmla="*/ 865106 h 7685509"/>
                <a:gd name="connsiteX9" fmla="*/ 3390011 w 6662057"/>
                <a:gd name="connsiteY9" fmla="*/ 933919 h 7685509"/>
                <a:gd name="connsiteX10" fmla="*/ 3390011 w 6662057"/>
                <a:gd name="connsiteY10" fmla="*/ 963409 h 7685509"/>
                <a:gd name="connsiteX11" fmla="*/ 3618574 w 6662057"/>
                <a:gd name="connsiteY11" fmla="*/ 1150196 h 7685509"/>
                <a:gd name="connsiteX12" fmla="*/ 3660357 w 6662057"/>
                <a:gd name="connsiteY12" fmla="*/ 1258334 h 7685509"/>
                <a:gd name="connsiteX13" fmla="*/ 3660357 w 6662057"/>
                <a:gd name="connsiteY13" fmla="*/ 1277996 h 7685509"/>
                <a:gd name="connsiteX14" fmla="*/ 3650529 w 6662057"/>
                <a:gd name="connsiteY14" fmla="*/ 1376299 h 7685509"/>
                <a:gd name="connsiteX15" fmla="*/ 4395204 w 6662057"/>
                <a:gd name="connsiteY15" fmla="*/ 1897328 h 7685509"/>
                <a:gd name="connsiteX16" fmla="*/ 4559946 w 6662057"/>
                <a:gd name="connsiteY16" fmla="*/ 2123593 h 7685509"/>
                <a:gd name="connsiteX17" fmla="*/ 4568146 w 6662057"/>
                <a:gd name="connsiteY17" fmla="*/ 2141052 h 7685509"/>
                <a:gd name="connsiteX18" fmla="*/ 5026775 w 6662057"/>
                <a:gd name="connsiteY18" fmla="*/ 2141052 h 7685509"/>
                <a:gd name="connsiteX19" fmla="*/ 6662057 w 6662057"/>
                <a:gd name="connsiteY19" fmla="*/ 3776334 h 7685509"/>
                <a:gd name="connsiteX20" fmla="*/ 6662057 w 6662057"/>
                <a:gd name="connsiteY20" fmla="*/ 6050227 h 7685509"/>
                <a:gd name="connsiteX21" fmla="*/ 5026775 w 6662057"/>
                <a:gd name="connsiteY21" fmla="*/ 7685509 h 7685509"/>
                <a:gd name="connsiteX22" fmla="*/ 1635282 w 6662057"/>
                <a:gd name="connsiteY22" fmla="*/ 7685509 h 7685509"/>
                <a:gd name="connsiteX23" fmla="*/ 0 w 6662057"/>
                <a:gd name="connsiteY23" fmla="*/ 6050227 h 7685509"/>
                <a:gd name="connsiteX24" fmla="*/ 0 w 6662057"/>
                <a:gd name="connsiteY24" fmla="*/ 3776334 h 7685509"/>
                <a:gd name="connsiteX25" fmla="*/ 1635282 w 6662057"/>
                <a:gd name="connsiteY25" fmla="*/ 2141052 h 7685509"/>
                <a:gd name="connsiteX26" fmla="*/ 2093890 w 6662057"/>
                <a:gd name="connsiteY26" fmla="*/ 2141052 h 7685509"/>
                <a:gd name="connsiteX27" fmla="*/ 2161171 w 6662057"/>
                <a:gd name="connsiteY27" fmla="*/ 2026359 h 7685509"/>
                <a:gd name="connsiteX28" fmla="*/ 2655165 w 6662057"/>
                <a:gd name="connsiteY28" fmla="*/ 1582748 h 7685509"/>
                <a:gd name="connsiteX29" fmla="*/ 3011528 w 6662057"/>
                <a:gd name="connsiteY29" fmla="*/ 1376299 h 7685509"/>
                <a:gd name="connsiteX30" fmla="*/ 3001700 w 6662057"/>
                <a:gd name="connsiteY30" fmla="*/ 1356645 h 7685509"/>
                <a:gd name="connsiteX31" fmla="*/ 3001700 w 6662057"/>
                <a:gd name="connsiteY31" fmla="*/ 1228844 h 7685509"/>
                <a:gd name="connsiteX32" fmla="*/ 3272046 w 6662057"/>
                <a:gd name="connsiteY32" fmla="*/ 963409 h 7685509"/>
                <a:gd name="connsiteX33" fmla="*/ 3272046 w 6662057"/>
                <a:gd name="connsiteY33" fmla="*/ 914257 h 7685509"/>
                <a:gd name="connsiteX34" fmla="*/ 3240098 w 6662057"/>
                <a:gd name="connsiteY34" fmla="*/ 845443 h 7685509"/>
                <a:gd name="connsiteX35" fmla="*/ 3240098 w 6662057"/>
                <a:gd name="connsiteY35" fmla="*/ 806119 h 7685509"/>
                <a:gd name="connsiteX36" fmla="*/ 3281873 w 6662057"/>
                <a:gd name="connsiteY36" fmla="*/ 707816 h 7685509"/>
                <a:gd name="connsiteX37" fmla="*/ 3249925 w 6662057"/>
                <a:gd name="connsiteY37" fmla="*/ 648829 h 7685509"/>
                <a:gd name="connsiteX38" fmla="*/ 3303994 w 6662057"/>
                <a:gd name="connsiteY38" fmla="*/ 206442 h 7685509"/>
                <a:gd name="connsiteX39" fmla="*/ 3335942 w 6662057"/>
                <a:gd name="connsiteY39" fmla="*/ 0 h 768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662057" h="7685509">
                  <a:moveTo>
                    <a:pt x="3335942" y="0"/>
                  </a:moveTo>
                  <a:lnTo>
                    <a:pt x="3348236" y="19662"/>
                  </a:lnTo>
                  <a:cubicBezTo>
                    <a:pt x="3361336" y="344077"/>
                    <a:pt x="3367891" y="530856"/>
                    <a:pt x="3367891" y="580015"/>
                  </a:cubicBezTo>
                  <a:lnTo>
                    <a:pt x="3402305" y="629167"/>
                  </a:lnTo>
                  <a:lnTo>
                    <a:pt x="3402305" y="678319"/>
                  </a:lnTo>
                  <a:lnTo>
                    <a:pt x="3380184" y="707816"/>
                  </a:lnTo>
                  <a:lnTo>
                    <a:pt x="3380184" y="756967"/>
                  </a:lnTo>
                  <a:cubicBezTo>
                    <a:pt x="3408037" y="784820"/>
                    <a:pt x="3421960" y="811036"/>
                    <a:pt x="3421960" y="835609"/>
                  </a:cubicBezTo>
                  <a:lnTo>
                    <a:pt x="3421960" y="865106"/>
                  </a:lnTo>
                  <a:cubicBezTo>
                    <a:pt x="3400661" y="889678"/>
                    <a:pt x="3390011" y="912621"/>
                    <a:pt x="3390011" y="933919"/>
                  </a:cubicBezTo>
                  <a:lnTo>
                    <a:pt x="3390011" y="963409"/>
                  </a:lnTo>
                  <a:cubicBezTo>
                    <a:pt x="3542391" y="1061720"/>
                    <a:pt x="3618574" y="1123980"/>
                    <a:pt x="3618574" y="1150196"/>
                  </a:cubicBezTo>
                  <a:cubicBezTo>
                    <a:pt x="3646434" y="1176412"/>
                    <a:pt x="3660357" y="1212456"/>
                    <a:pt x="3660357" y="1258334"/>
                  </a:cubicBezTo>
                  <a:lnTo>
                    <a:pt x="3660357" y="1277996"/>
                  </a:lnTo>
                  <a:lnTo>
                    <a:pt x="3650529" y="1376299"/>
                  </a:lnTo>
                  <a:cubicBezTo>
                    <a:pt x="3914321" y="1505744"/>
                    <a:pt x="4162546" y="1679415"/>
                    <a:pt x="4395204" y="1897328"/>
                  </a:cubicBezTo>
                  <a:cubicBezTo>
                    <a:pt x="4462791" y="1968604"/>
                    <a:pt x="4517705" y="2044025"/>
                    <a:pt x="4559946" y="2123593"/>
                  </a:cubicBezTo>
                  <a:lnTo>
                    <a:pt x="4568146" y="2141052"/>
                  </a:lnTo>
                  <a:lnTo>
                    <a:pt x="5026775" y="2141052"/>
                  </a:lnTo>
                  <a:cubicBezTo>
                    <a:pt x="5929916" y="2141052"/>
                    <a:pt x="6662057" y="2873193"/>
                    <a:pt x="6662057" y="3776334"/>
                  </a:cubicBezTo>
                  <a:lnTo>
                    <a:pt x="6662057" y="6050227"/>
                  </a:lnTo>
                  <a:cubicBezTo>
                    <a:pt x="6662057" y="6953368"/>
                    <a:pt x="5929916" y="7685509"/>
                    <a:pt x="5026775" y="7685509"/>
                  </a:cubicBezTo>
                  <a:lnTo>
                    <a:pt x="1635282" y="7685509"/>
                  </a:lnTo>
                  <a:cubicBezTo>
                    <a:pt x="732141" y="7685509"/>
                    <a:pt x="0" y="6953368"/>
                    <a:pt x="0" y="6050227"/>
                  </a:cubicBezTo>
                  <a:lnTo>
                    <a:pt x="0" y="3776334"/>
                  </a:lnTo>
                  <a:cubicBezTo>
                    <a:pt x="0" y="2873193"/>
                    <a:pt x="732141" y="2141052"/>
                    <a:pt x="1635282" y="2141052"/>
                  </a:cubicBezTo>
                  <a:lnTo>
                    <a:pt x="2093890" y="2141052"/>
                  </a:lnTo>
                  <a:lnTo>
                    <a:pt x="2161171" y="2026359"/>
                  </a:lnTo>
                  <a:cubicBezTo>
                    <a:pt x="2270947" y="1865791"/>
                    <a:pt x="2435611" y="1717921"/>
                    <a:pt x="2655165" y="1582748"/>
                  </a:cubicBezTo>
                  <a:cubicBezTo>
                    <a:pt x="2789519" y="1494272"/>
                    <a:pt x="2908307" y="1425459"/>
                    <a:pt x="3011528" y="1376299"/>
                  </a:cubicBezTo>
                  <a:lnTo>
                    <a:pt x="3001700" y="1356645"/>
                  </a:lnTo>
                  <a:lnTo>
                    <a:pt x="3001700" y="1228844"/>
                  </a:lnTo>
                  <a:cubicBezTo>
                    <a:pt x="3001700" y="1156750"/>
                    <a:pt x="3091813" y="1068274"/>
                    <a:pt x="3272046" y="963409"/>
                  </a:cubicBezTo>
                  <a:lnTo>
                    <a:pt x="3272046" y="914257"/>
                  </a:lnTo>
                  <a:cubicBezTo>
                    <a:pt x="3250747" y="889678"/>
                    <a:pt x="3240098" y="866742"/>
                    <a:pt x="3240098" y="845443"/>
                  </a:cubicBezTo>
                  <a:lnTo>
                    <a:pt x="3240098" y="806119"/>
                  </a:lnTo>
                  <a:cubicBezTo>
                    <a:pt x="3267951" y="774993"/>
                    <a:pt x="3281873" y="742222"/>
                    <a:pt x="3281873" y="707816"/>
                  </a:cubicBezTo>
                  <a:cubicBezTo>
                    <a:pt x="3260574" y="701262"/>
                    <a:pt x="3249925" y="681599"/>
                    <a:pt x="3249925" y="648829"/>
                  </a:cubicBezTo>
                  <a:cubicBezTo>
                    <a:pt x="3279414" y="620976"/>
                    <a:pt x="3297440" y="473514"/>
                    <a:pt x="3303994" y="206442"/>
                  </a:cubicBezTo>
                  <a:cubicBezTo>
                    <a:pt x="3303994" y="68814"/>
                    <a:pt x="3314644" y="0"/>
                    <a:pt x="3335942" y="0"/>
                  </a:cubicBezTo>
                  <a:close/>
                </a:path>
              </a:pathLst>
            </a:custGeom>
            <a:gradFill>
              <a:gsLst>
                <a:gs pos="0">
                  <a:srgbClr val="0D4163"/>
                </a:gs>
                <a:gs pos="54000">
                  <a:srgbClr val="0C5172"/>
                </a:gs>
                <a:gs pos="100000">
                  <a:srgbClr val="54BBB6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020076" y="2183350"/>
              <a:ext cx="6601410" cy="5597613"/>
            </a:xfrm>
            <a:custGeom>
              <a:avLst/>
              <a:gdLst/>
              <a:ahLst/>
              <a:cxnLst/>
              <a:rect l="l" t="t" r="r" b="b"/>
              <a:pathLst>
                <a:path w="691493" h="586346">
                  <a:moveTo>
                    <a:pt x="473832" y="476176"/>
                  </a:moveTo>
                  <a:cubicBezTo>
                    <a:pt x="470483" y="477292"/>
                    <a:pt x="468809" y="480306"/>
                    <a:pt x="468809" y="485217"/>
                  </a:cubicBezTo>
                  <a:lnTo>
                    <a:pt x="468809" y="544153"/>
                  </a:lnTo>
                  <a:cubicBezTo>
                    <a:pt x="469032" y="546162"/>
                    <a:pt x="470148" y="547167"/>
                    <a:pt x="472158" y="547167"/>
                  </a:cubicBezTo>
                  <a:lnTo>
                    <a:pt x="473832" y="544153"/>
                  </a:lnTo>
                  <a:close/>
                  <a:moveTo>
                    <a:pt x="217662" y="476176"/>
                  </a:moveTo>
                  <a:lnTo>
                    <a:pt x="217662" y="547167"/>
                  </a:lnTo>
                  <a:lnTo>
                    <a:pt x="221010" y="547167"/>
                  </a:lnTo>
                  <a:lnTo>
                    <a:pt x="221010" y="479189"/>
                  </a:lnTo>
                  <a:cubicBezTo>
                    <a:pt x="221010" y="477180"/>
                    <a:pt x="219894" y="476176"/>
                    <a:pt x="217662" y="476176"/>
                  </a:cubicBezTo>
                  <a:close/>
                  <a:moveTo>
                    <a:pt x="648296" y="468809"/>
                  </a:moveTo>
                  <a:cubicBezTo>
                    <a:pt x="643831" y="470371"/>
                    <a:pt x="641599" y="473832"/>
                    <a:pt x="641599" y="479189"/>
                  </a:cubicBezTo>
                  <a:lnTo>
                    <a:pt x="641599" y="571277"/>
                  </a:lnTo>
                  <a:lnTo>
                    <a:pt x="661690" y="571277"/>
                  </a:lnTo>
                  <a:cubicBezTo>
                    <a:pt x="663923" y="571277"/>
                    <a:pt x="665039" y="570272"/>
                    <a:pt x="665039" y="568263"/>
                  </a:cubicBezTo>
                  <a:lnTo>
                    <a:pt x="665039" y="488231"/>
                  </a:lnTo>
                  <a:cubicBezTo>
                    <a:pt x="665039" y="476845"/>
                    <a:pt x="662248" y="470371"/>
                    <a:pt x="656667" y="468809"/>
                  </a:cubicBezTo>
                  <a:close/>
                  <a:moveTo>
                    <a:pt x="34826" y="468809"/>
                  </a:moveTo>
                  <a:cubicBezTo>
                    <a:pt x="29245" y="471041"/>
                    <a:pt x="26455" y="476064"/>
                    <a:pt x="26455" y="483877"/>
                  </a:cubicBezTo>
                  <a:lnTo>
                    <a:pt x="26455" y="571277"/>
                  </a:lnTo>
                  <a:lnTo>
                    <a:pt x="49895" y="571277"/>
                  </a:lnTo>
                  <a:lnTo>
                    <a:pt x="49895" y="476176"/>
                  </a:lnTo>
                  <a:cubicBezTo>
                    <a:pt x="47663" y="471264"/>
                    <a:pt x="43756" y="468809"/>
                    <a:pt x="38175" y="468809"/>
                  </a:cubicBezTo>
                  <a:close/>
                  <a:moveTo>
                    <a:pt x="405520" y="467134"/>
                  </a:moveTo>
                  <a:lnTo>
                    <a:pt x="405520" y="539465"/>
                  </a:lnTo>
                  <a:lnTo>
                    <a:pt x="413891" y="539465"/>
                  </a:lnTo>
                  <a:lnTo>
                    <a:pt x="413891" y="467134"/>
                  </a:lnTo>
                  <a:close/>
                  <a:moveTo>
                    <a:pt x="277602" y="467134"/>
                  </a:moveTo>
                  <a:lnTo>
                    <a:pt x="277602" y="539465"/>
                  </a:lnTo>
                  <a:lnTo>
                    <a:pt x="285974" y="539465"/>
                  </a:lnTo>
                  <a:lnTo>
                    <a:pt x="285974" y="467134"/>
                  </a:lnTo>
                  <a:close/>
                  <a:moveTo>
                    <a:pt x="342566" y="444698"/>
                  </a:moveTo>
                  <a:lnTo>
                    <a:pt x="348928" y="444698"/>
                  </a:lnTo>
                  <a:cubicBezTo>
                    <a:pt x="350714" y="444698"/>
                    <a:pt x="352946" y="446708"/>
                    <a:pt x="355625" y="450726"/>
                  </a:cubicBezTo>
                  <a:lnTo>
                    <a:pt x="355625" y="517029"/>
                  </a:lnTo>
                  <a:cubicBezTo>
                    <a:pt x="355625" y="529977"/>
                    <a:pt x="353951" y="536451"/>
                    <a:pt x="350602" y="536451"/>
                  </a:cubicBezTo>
                  <a:cubicBezTo>
                    <a:pt x="350602" y="535112"/>
                    <a:pt x="348481" y="533661"/>
                    <a:pt x="344240" y="532098"/>
                  </a:cubicBezTo>
                  <a:cubicBezTo>
                    <a:pt x="344240" y="533437"/>
                    <a:pt x="342566" y="534888"/>
                    <a:pt x="339217" y="536451"/>
                  </a:cubicBezTo>
                  <a:cubicBezTo>
                    <a:pt x="336985" y="532656"/>
                    <a:pt x="335868" y="527186"/>
                    <a:pt x="335868" y="520043"/>
                  </a:cubicBezTo>
                  <a:lnTo>
                    <a:pt x="335868" y="450726"/>
                  </a:lnTo>
                  <a:cubicBezTo>
                    <a:pt x="335868" y="449163"/>
                    <a:pt x="338101" y="447154"/>
                    <a:pt x="342566" y="444698"/>
                  </a:cubicBezTo>
                  <a:close/>
                  <a:moveTo>
                    <a:pt x="380740" y="443024"/>
                  </a:moveTo>
                  <a:cubicBezTo>
                    <a:pt x="377391" y="444140"/>
                    <a:pt x="375717" y="447154"/>
                    <a:pt x="375717" y="452065"/>
                  </a:cubicBezTo>
                  <a:lnTo>
                    <a:pt x="375717" y="539465"/>
                  </a:lnTo>
                  <a:lnTo>
                    <a:pt x="389112" y="539465"/>
                  </a:lnTo>
                  <a:lnTo>
                    <a:pt x="389112" y="447712"/>
                  </a:lnTo>
                  <a:cubicBezTo>
                    <a:pt x="389112" y="446150"/>
                    <a:pt x="387437" y="444587"/>
                    <a:pt x="384089" y="443024"/>
                  </a:cubicBezTo>
                  <a:close/>
                  <a:moveTo>
                    <a:pt x="305731" y="443024"/>
                  </a:moveTo>
                  <a:lnTo>
                    <a:pt x="302382" y="447712"/>
                  </a:lnTo>
                  <a:lnTo>
                    <a:pt x="302382" y="539465"/>
                  </a:lnTo>
                  <a:lnTo>
                    <a:pt x="315777" y="539465"/>
                  </a:lnTo>
                  <a:lnTo>
                    <a:pt x="315777" y="452065"/>
                  </a:lnTo>
                  <a:cubicBezTo>
                    <a:pt x="315777" y="446038"/>
                    <a:pt x="312428" y="443024"/>
                    <a:pt x="305731" y="443024"/>
                  </a:cubicBezTo>
                  <a:close/>
                  <a:moveTo>
                    <a:pt x="618493" y="438671"/>
                  </a:moveTo>
                  <a:cubicBezTo>
                    <a:pt x="618493" y="440457"/>
                    <a:pt x="616819" y="442913"/>
                    <a:pt x="613470" y="446038"/>
                  </a:cubicBezTo>
                  <a:lnTo>
                    <a:pt x="613470" y="482203"/>
                  </a:lnTo>
                  <a:lnTo>
                    <a:pt x="608447" y="488231"/>
                  </a:lnTo>
                  <a:lnTo>
                    <a:pt x="608447" y="571277"/>
                  </a:lnTo>
                  <a:lnTo>
                    <a:pt x="616819" y="571277"/>
                  </a:lnTo>
                  <a:cubicBezTo>
                    <a:pt x="619051" y="571277"/>
                    <a:pt x="620167" y="570272"/>
                    <a:pt x="620167" y="568263"/>
                  </a:cubicBezTo>
                  <a:lnTo>
                    <a:pt x="620167" y="438671"/>
                  </a:lnTo>
                  <a:close/>
                  <a:moveTo>
                    <a:pt x="71326" y="438671"/>
                  </a:moveTo>
                  <a:lnTo>
                    <a:pt x="71326" y="571277"/>
                  </a:lnTo>
                  <a:lnTo>
                    <a:pt x="83047" y="571277"/>
                  </a:lnTo>
                  <a:lnTo>
                    <a:pt x="83047" y="488231"/>
                  </a:lnTo>
                  <a:lnTo>
                    <a:pt x="78024" y="482203"/>
                  </a:lnTo>
                  <a:lnTo>
                    <a:pt x="78024" y="446038"/>
                  </a:lnTo>
                  <a:cubicBezTo>
                    <a:pt x="74675" y="442913"/>
                    <a:pt x="73001" y="440457"/>
                    <a:pt x="73001" y="438671"/>
                  </a:cubicBezTo>
                  <a:close/>
                  <a:moveTo>
                    <a:pt x="651644" y="435657"/>
                  </a:moveTo>
                  <a:cubicBezTo>
                    <a:pt x="643831" y="439676"/>
                    <a:pt x="639924" y="446708"/>
                    <a:pt x="639924" y="456754"/>
                  </a:cubicBezTo>
                  <a:lnTo>
                    <a:pt x="665039" y="456754"/>
                  </a:lnTo>
                  <a:lnTo>
                    <a:pt x="665039" y="455079"/>
                  </a:lnTo>
                  <a:cubicBezTo>
                    <a:pt x="665039" y="445480"/>
                    <a:pt x="661132" y="439006"/>
                    <a:pt x="653319" y="435657"/>
                  </a:cubicBezTo>
                  <a:close/>
                  <a:moveTo>
                    <a:pt x="345914" y="435657"/>
                  </a:moveTo>
                  <a:cubicBezTo>
                    <a:pt x="338994" y="437666"/>
                    <a:pt x="332296" y="442689"/>
                    <a:pt x="325822" y="450726"/>
                  </a:cubicBezTo>
                  <a:lnTo>
                    <a:pt x="325822" y="539465"/>
                  </a:lnTo>
                  <a:lnTo>
                    <a:pt x="363997" y="539465"/>
                  </a:lnTo>
                  <a:lnTo>
                    <a:pt x="363997" y="449052"/>
                  </a:lnTo>
                  <a:cubicBezTo>
                    <a:pt x="359085" y="442801"/>
                    <a:pt x="353058" y="438336"/>
                    <a:pt x="345914" y="435657"/>
                  </a:cubicBezTo>
                  <a:close/>
                  <a:moveTo>
                    <a:pt x="38175" y="435657"/>
                  </a:moveTo>
                  <a:cubicBezTo>
                    <a:pt x="30361" y="438113"/>
                    <a:pt x="26455" y="444140"/>
                    <a:pt x="26455" y="453740"/>
                  </a:cubicBezTo>
                  <a:lnTo>
                    <a:pt x="26455" y="456754"/>
                  </a:lnTo>
                  <a:lnTo>
                    <a:pt x="49895" y="456754"/>
                  </a:lnTo>
                  <a:lnTo>
                    <a:pt x="49895" y="449052"/>
                  </a:lnTo>
                  <a:cubicBezTo>
                    <a:pt x="47886" y="440122"/>
                    <a:pt x="43979" y="435657"/>
                    <a:pt x="38175" y="435657"/>
                  </a:cubicBezTo>
                  <a:close/>
                  <a:moveTo>
                    <a:pt x="327497" y="415900"/>
                  </a:moveTo>
                  <a:lnTo>
                    <a:pt x="325822" y="418914"/>
                  </a:lnTo>
                  <a:lnTo>
                    <a:pt x="325822" y="438671"/>
                  </a:lnTo>
                  <a:lnTo>
                    <a:pt x="327497" y="438671"/>
                  </a:lnTo>
                  <a:cubicBezTo>
                    <a:pt x="338436" y="431527"/>
                    <a:pt x="345021" y="427955"/>
                    <a:pt x="347254" y="427955"/>
                  </a:cubicBezTo>
                  <a:lnTo>
                    <a:pt x="363997" y="440010"/>
                  </a:lnTo>
                  <a:lnTo>
                    <a:pt x="363997" y="417575"/>
                  </a:lnTo>
                  <a:lnTo>
                    <a:pt x="330845" y="417575"/>
                  </a:lnTo>
                  <a:close/>
                  <a:moveTo>
                    <a:pt x="520378" y="397818"/>
                  </a:moveTo>
                  <a:cubicBezTo>
                    <a:pt x="518146" y="398264"/>
                    <a:pt x="517029" y="399269"/>
                    <a:pt x="517029" y="400831"/>
                  </a:cubicBezTo>
                  <a:lnTo>
                    <a:pt x="517029" y="406859"/>
                  </a:lnTo>
                  <a:lnTo>
                    <a:pt x="520378" y="406859"/>
                  </a:lnTo>
                  <a:close/>
                  <a:moveTo>
                    <a:pt x="510332" y="397818"/>
                  </a:moveTo>
                  <a:lnTo>
                    <a:pt x="508658" y="405519"/>
                  </a:lnTo>
                  <a:lnTo>
                    <a:pt x="513681" y="405519"/>
                  </a:lnTo>
                  <a:lnTo>
                    <a:pt x="513681" y="400831"/>
                  </a:lnTo>
                  <a:cubicBezTo>
                    <a:pt x="513681" y="398822"/>
                    <a:pt x="512565" y="397818"/>
                    <a:pt x="510332" y="397818"/>
                  </a:cubicBezTo>
                  <a:close/>
                  <a:moveTo>
                    <a:pt x="501961" y="397818"/>
                  </a:moveTo>
                  <a:lnTo>
                    <a:pt x="501961" y="405519"/>
                  </a:lnTo>
                  <a:lnTo>
                    <a:pt x="505309" y="405519"/>
                  </a:lnTo>
                  <a:lnTo>
                    <a:pt x="505309" y="397818"/>
                  </a:lnTo>
                  <a:close/>
                  <a:moveTo>
                    <a:pt x="187859" y="397818"/>
                  </a:moveTo>
                  <a:cubicBezTo>
                    <a:pt x="185626" y="398264"/>
                    <a:pt x="184510" y="399269"/>
                    <a:pt x="184510" y="400831"/>
                  </a:cubicBezTo>
                  <a:lnTo>
                    <a:pt x="184510" y="405519"/>
                  </a:lnTo>
                  <a:lnTo>
                    <a:pt x="189533" y="405519"/>
                  </a:lnTo>
                  <a:lnTo>
                    <a:pt x="189533" y="397818"/>
                  </a:lnTo>
                  <a:close/>
                  <a:moveTo>
                    <a:pt x="177813" y="397818"/>
                  </a:moveTo>
                  <a:lnTo>
                    <a:pt x="177813" y="405519"/>
                  </a:lnTo>
                  <a:lnTo>
                    <a:pt x="179487" y="405519"/>
                  </a:lnTo>
                  <a:lnTo>
                    <a:pt x="182836" y="403845"/>
                  </a:lnTo>
                  <a:cubicBezTo>
                    <a:pt x="181720" y="402059"/>
                    <a:pt x="181161" y="400050"/>
                    <a:pt x="181161" y="397818"/>
                  </a:cubicBezTo>
                  <a:close/>
                  <a:moveTo>
                    <a:pt x="171116" y="397818"/>
                  </a:moveTo>
                  <a:lnTo>
                    <a:pt x="169441" y="405519"/>
                  </a:lnTo>
                  <a:lnTo>
                    <a:pt x="172790" y="406859"/>
                  </a:lnTo>
                  <a:lnTo>
                    <a:pt x="174464" y="406859"/>
                  </a:lnTo>
                  <a:lnTo>
                    <a:pt x="174464" y="405519"/>
                  </a:lnTo>
                  <a:lnTo>
                    <a:pt x="172790" y="397818"/>
                  </a:lnTo>
                  <a:close/>
                  <a:moveTo>
                    <a:pt x="493589" y="396478"/>
                  </a:moveTo>
                  <a:lnTo>
                    <a:pt x="493589" y="403845"/>
                  </a:lnTo>
                  <a:lnTo>
                    <a:pt x="498612" y="403845"/>
                  </a:lnTo>
                  <a:lnTo>
                    <a:pt x="498612" y="396478"/>
                  </a:lnTo>
                  <a:close/>
                  <a:moveTo>
                    <a:pt x="486892" y="396478"/>
                  </a:moveTo>
                  <a:lnTo>
                    <a:pt x="486892" y="403845"/>
                  </a:lnTo>
                  <a:lnTo>
                    <a:pt x="490240" y="403845"/>
                  </a:lnTo>
                  <a:lnTo>
                    <a:pt x="490240" y="396478"/>
                  </a:lnTo>
                  <a:close/>
                  <a:moveTo>
                    <a:pt x="201253" y="396478"/>
                  </a:moveTo>
                  <a:lnTo>
                    <a:pt x="201253" y="403845"/>
                  </a:lnTo>
                  <a:lnTo>
                    <a:pt x="204602" y="403845"/>
                  </a:lnTo>
                  <a:lnTo>
                    <a:pt x="204602" y="396478"/>
                  </a:lnTo>
                  <a:close/>
                  <a:moveTo>
                    <a:pt x="192882" y="396478"/>
                  </a:moveTo>
                  <a:lnTo>
                    <a:pt x="192882" y="403845"/>
                  </a:lnTo>
                  <a:lnTo>
                    <a:pt x="197905" y="403845"/>
                  </a:lnTo>
                  <a:lnTo>
                    <a:pt x="197905" y="399492"/>
                  </a:lnTo>
                  <a:cubicBezTo>
                    <a:pt x="197905" y="397483"/>
                    <a:pt x="196788" y="396478"/>
                    <a:pt x="194556" y="396478"/>
                  </a:cubicBezTo>
                  <a:close/>
                  <a:moveTo>
                    <a:pt x="480529" y="394804"/>
                  </a:moveTo>
                  <a:lnTo>
                    <a:pt x="478855" y="397818"/>
                  </a:lnTo>
                  <a:lnTo>
                    <a:pt x="478855" y="403845"/>
                  </a:lnTo>
                  <a:lnTo>
                    <a:pt x="483878" y="403845"/>
                  </a:lnTo>
                  <a:lnTo>
                    <a:pt x="483878" y="397818"/>
                  </a:lnTo>
                  <a:cubicBezTo>
                    <a:pt x="483878" y="395808"/>
                    <a:pt x="482762" y="394804"/>
                    <a:pt x="480529" y="394804"/>
                  </a:cubicBezTo>
                  <a:close/>
                  <a:moveTo>
                    <a:pt x="472158" y="394804"/>
                  </a:moveTo>
                  <a:lnTo>
                    <a:pt x="470483" y="397818"/>
                  </a:lnTo>
                  <a:lnTo>
                    <a:pt x="470483" y="402506"/>
                  </a:lnTo>
                  <a:lnTo>
                    <a:pt x="475506" y="402506"/>
                  </a:lnTo>
                  <a:lnTo>
                    <a:pt x="475506" y="397818"/>
                  </a:lnTo>
                  <a:cubicBezTo>
                    <a:pt x="475506" y="395808"/>
                    <a:pt x="474390" y="394804"/>
                    <a:pt x="472158" y="394804"/>
                  </a:cubicBezTo>
                  <a:close/>
                  <a:moveTo>
                    <a:pt x="457089" y="394804"/>
                  </a:moveTo>
                  <a:lnTo>
                    <a:pt x="457089" y="402506"/>
                  </a:lnTo>
                  <a:lnTo>
                    <a:pt x="463786" y="402506"/>
                  </a:lnTo>
                  <a:lnTo>
                    <a:pt x="463786" y="397818"/>
                  </a:lnTo>
                  <a:cubicBezTo>
                    <a:pt x="463786" y="395808"/>
                    <a:pt x="462670" y="394804"/>
                    <a:pt x="460437" y="394804"/>
                  </a:cubicBezTo>
                  <a:close/>
                  <a:moveTo>
                    <a:pt x="227707" y="394804"/>
                  </a:moveTo>
                  <a:lnTo>
                    <a:pt x="227707" y="402506"/>
                  </a:lnTo>
                  <a:lnTo>
                    <a:pt x="234405" y="402506"/>
                  </a:lnTo>
                  <a:lnTo>
                    <a:pt x="234405" y="394804"/>
                  </a:lnTo>
                  <a:close/>
                  <a:moveTo>
                    <a:pt x="215987" y="394804"/>
                  </a:moveTo>
                  <a:lnTo>
                    <a:pt x="215987" y="402506"/>
                  </a:lnTo>
                  <a:lnTo>
                    <a:pt x="221010" y="402506"/>
                  </a:lnTo>
                  <a:lnTo>
                    <a:pt x="221010" y="397818"/>
                  </a:lnTo>
                  <a:cubicBezTo>
                    <a:pt x="221010" y="395808"/>
                    <a:pt x="219894" y="394804"/>
                    <a:pt x="217662" y="394804"/>
                  </a:cubicBezTo>
                  <a:close/>
                  <a:moveTo>
                    <a:pt x="209290" y="394804"/>
                  </a:moveTo>
                  <a:lnTo>
                    <a:pt x="207616" y="397818"/>
                  </a:lnTo>
                  <a:lnTo>
                    <a:pt x="207616" y="403845"/>
                  </a:lnTo>
                  <a:lnTo>
                    <a:pt x="209290" y="403845"/>
                  </a:lnTo>
                  <a:cubicBezTo>
                    <a:pt x="211522" y="403845"/>
                    <a:pt x="212639" y="402841"/>
                    <a:pt x="212639" y="400831"/>
                  </a:cubicBezTo>
                  <a:lnTo>
                    <a:pt x="212639" y="397818"/>
                  </a:lnTo>
                  <a:cubicBezTo>
                    <a:pt x="212639" y="395808"/>
                    <a:pt x="211522" y="394804"/>
                    <a:pt x="209290" y="394804"/>
                  </a:cubicBezTo>
                  <a:close/>
                  <a:moveTo>
                    <a:pt x="445369" y="393464"/>
                  </a:moveTo>
                  <a:lnTo>
                    <a:pt x="443694" y="400831"/>
                  </a:lnTo>
                  <a:lnTo>
                    <a:pt x="443694" y="402506"/>
                  </a:lnTo>
                  <a:lnTo>
                    <a:pt x="452066" y="402506"/>
                  </a:lnTo>
                  <a:lnTo>
                    <a:pt x="452066" y="396478"/>
                  </a:lnTo>
                  <a:cubicBezTo>
                    <a:pt x="452066" y="394469"/>
                    <a:pt x="450950" y="393464"/>
                    <a:pt x="448717" y="393464"/>
                  </a:cubicBezTo>
                  <a:close/>
                  <a:moveTo>
                    <a:pt x="435658" y="393464"/>
                  </a:moveTo>
                  <a:lnTo>
                    <a:pt x="432309" y="397818"/>
                  </a:lnTo>
                  <a:lnTo>
                    <a:pt x="432309" y="399492"/>
                  </a:lnTo>
                  <a:cubicBezTo>
                    <a:pt x="432532" y="401501"/>
                    <a:pt x="433648" y="402506"/>
                    <a:pt x="435658" y="402506"/>
                  </a:cubicBezTo>
                  <a:lnTo>
                    <a:pt x="440346" y="402506"/>
                  </a:lnTo>
                  <a:lnTo>
                    <a:pt x="440346" y="394804"/>
                  </a:lnTo>
                  <a:cubicBezTo>
                    <a:pt x="439229" y="394804"/>
                    <a:pt x="437667" y="394357"/>
                    <a:pt x="435658" y="393464"/>
                  </a:cubicBezTo>
                  <a:close/>
                  <a:moveTo>
                    <a:pt x="423937" y="393464"/>
                  </a:moveTo>
                  <a:cubicBezTo>
                    <a:pt x="421705" y="393688"/>
                    <a:pt x="420589" y="394692"/>
                    <a:pt x="420589" y="396478"/>
                  </a:cubicBezTo>
                  <a:lnTo>
                    <a:pt x="420589" y="402506"/>
                  </a:lnTo>
                  <a:lnTo>
                    <a:pt x="428960" y="402506"/>
                  </a:lnTo>
                  <a:lnTo>
                    <a:pt x="428960" y="397818"/>
                  </a:lnTo>
                  <a:cubicBezTo>
                    <a:pt x="428960" y="396478"/>
                    <a:pt x="427286" y="395027"/>
                    <a:pt x="423937" y="393464"/>
                  </a:cubicBezTo>
                  <a:close/>
                  <a:moveTo>
                    <a:pt x="412217" y="393464"/>
                  </a:moveTo>
                  <a:cubicBezTo>
                    <a:pt x="411324" y="393464"/>
                    <a:pt x="409650" y="394915"/>
                    <a:pt x="407194" y="397818"/>
                  </a:cubicBezTo>
                  <a:cubicBezTo>
                    <a:pt x="408310" y="399827"/>
                    <a:pt x="408869" y="401389"/>
                    <a:pt x="408869" y="402506"/>
                  </a:cubicBezTo>
                  <a:lnTo>
                    <a:pt x="417240" y="402506"/>
                  </a:lnTo>
                  <a:lnTo>
                    <a:pt x="417240" y="397818"/>
                  </a:lnTo>
                  <a:cubicBezTo>
                    <a:pt x="417240" y="396478"/>
                    <a:pt x="415566" y="395027"/>
                    <a:pt x="412217" y="393464"/>
                  </a:cubicBezTo>
                  <a:close/>
                  <a:moveTo>
                    <a:pt x="279276" y="393464"/>
                  </a:moveTo>
                  <a:cubicBezTo>
                    <a:pt x="277714" y="393464"/>
                    <a:pt x="276039" y="394915"/>
                    <a:pt x="274253" y="397818"/>
                  </a:cubicBezTo>
                  <a:lnTo>
                    <a:pt x="274253" y="402506"/>
                  </a:lnTo>
                  <a:lnTo>
                    <a:pt x="282625" y="402506"/>
                  </a:lnTo>
                  <a:lnTo>
                    <a:pt x="282625" y="396478"/>
                  </a:lnTo>
                  <a:cubicBezTo>
                    <a:pt x="282625" y="394469"/>
                    <a:pt x="281509" y="393464"/>
                    <a:pt x="279276" y="393464"/>
                  </a:cubicBezTo>
                  <a:close/>
                  <a:moveTo>
                    <a:pt x="264208" y="393464"/>
                  </a:moveTo>
                  <a:lnTo>
                    <a:pt x="262533" y="400831"/>
                  </a:lnTo>
                  <a:lnTo>
                    <a:pt x="262533" y="402506"/>
                  </a:lnTo>
                  <a:lnTo>
                    <a:pt x="270905" y="402506"/>
                  </a:lnTo>
                  <a:lnTo>
                    <a:pt x="270905" y="396478"/>
                  </a:lnTo>
                  <a:cubicBezTo>
                    <a:pt x="270905" y="394469"/>
                    <a:pt x="269789" y="393464"/>
                    <a:pt x="267556" y="393464"/>
                  </a:cubicBezTo>
                  <a:close/>
                  <a:moveTo>
                    <a:pt x="255836" y="393464"/>
                  </a:moveTo>
                  <a:cubicBezTo>
                    <a:pt x="253827" y="394357"/>
                    <a:pt x="252264" y="394804"/>
                    <a:pt x="251148" y="394804"/>
                  </a:cubicBezTo>
                  <a:lnTo>
                    <a:pt x="251148" y="402506"/>
                  </a:lnTo>
                  <a:lnTo>
                    <a:pt x="257510" y="402506"/>
                  </a:lnTo>
                  <a:lnTo>
                    <a:pt x="257510" y="396478"/>
                  </a:lnTo>
                  <a:close/>
                  <a:moveTo>
                    <a:pt x="242776" y="393464"/>
                  </a:moveTo>
                  <a:cubicBezTo>
                    <a:pt x="240544" y="393688"/>
                    <a:pt x="239428" y="394692"/>
                    <a:pt x="239428" y="396478"/>
                  </a:cubicBezTo>
                  <a:lnTo>
                    <a:pt x="239428" y="402506"/>
                  </a:lnTo>
                  <a:lnTo>
                    <a:pt x="244451" y="402506"/>
                  </a:lnTo>
                  <a:cubicBezTo>
                    <a:pt x="246683" y="402506"/>
                    <a:pt x="247799" y="401501"/>
                    <a:pt x="247799" y="399492"/>
                  </a:cubicBezTo>
                  <a:lnTo>
                    <a:pt x="247799" y="397818"/>
                  </a:lnTo>
                  <a:cubicBezTo>
                    <a:pt x="247799" y="396478"/>
                    <a:pt x="246125" y="395027"/>
                    <a:pt x="242776" y="393464"/>
                  </a:cubicBezTo>
                  <a:close/>
                  <a:moveTo>
                    <a:pt x="339217" y="212638"/>
                  </a:moveTo>
                  <a:lnTo>
                    <a:pt x="340891" y="212638"/>
                  </a:lnTo>
                  <a:cubicBezTo>
                    <a:pt x="342454" y="212638"/>
                    <a:pt x="344128" y="214089"/>
                    <a:pt x="345914" y="216991"/>
                  </a:cubicBezTo>
                  <a:lnTo>
                    <a:pt x="345914" y="218666"/>
                  </a:lnTo>
                  <a:lnTo>
                    <a:pt x="344240" y="218666"/>
                  </a:lnTo>
                  <a:cubicBezTo>
                    <a:pt x="342454" y="218666"/>
                    <a:pt x="340780" y="217103"/>
                    <a:pt x="339217" y="213978"/>
                  </a:cubicBezTo>
                  <a:close/>
                  <a:moveTo>
                    <a:pt x="43198" y="0"/>
                  </a:moveTo>
                  <a:lnTo>
                    <a:pt x="46546" y="0"/>
                  </a:lnTo>
                  <a:lnTo>
                    <a:pt x="46546" y="15069"/>
                  </a:lnTo>
                  <a:cubicBezTo>
                    <a:pt x="52574" y="15069"/>
                    <a:pt x="57597" y="23664"/>
                    <a:pt x="61615" y="40853"/>
                  </a:cubicBezTo>
                  <a:lnTo>
                    <a:pt x="63290" y="40853"/>
                  </a:lnTo>
                  <a:cubicBezTo>
                    <a:pt x="62173" y="52462"/>
                    <a:pt x="61615" y="60945"/>
                    <a:pt x="61615" y="66303"/>
                  </a:cubicBezTo>
                  <a:lnTo>
                    <a:pt x="61615" y="72330"/>
                  </a:lnTo>
                  <a:lnTo>
                    <a:pt x="66638" y="78358"/>
                  </a:lnTo>
                  <a:cubicBezTo>
                    <a:pt x="66638" y="86171"/>
                    <a:pt x="64406" y="94766"/>
                    <a:pt x="59941" y="104142"/>
                  </a:cubicBezTo>
                  <a:cubicBezTo>
                    <a:pt x="61057" y="118207"/>
                    <a:pt x="61615" y="130262"/>
                    <a:pt x="61615" y="140308"/>
                  </a:cubicBezTo>
                  <a:lnTo>
                    <a:pt x="61615" y="152363"/>
                  </a:lnTo>
                  <a:cubicBezTo>
                    <a:pt x="66973" y="156828"/>
                    <a:pt x="69652" y="159841"/>
                    <a:pt x="69652" y="161404"/>
                  </a:cubicBezTo>
                  <a:cubicBezTo>
                    <a:pt x="68759" y="170334"/>
                    <a:pt x="66080" y="179822"/>
                    <a:pt x="61615" y="189868"/>
                  </a:cubicBezTo>
                  <a:lnTo>
                    <a:pt x="64964" y="260859"/>
                  </a:lnTo>
                  <a:cubicBezTo>
                    <a:pt x="66527" y="260859"/>
                    <a:pt x="68647" y="262868"/>
                    <a:pt x="71326" y="266886"/>
                  </a:cubicBezTo>
                  <a:lnTo>
                    <a:pt x="71326" y="272914"/>
                  </a:lnTo>
                  <a:lnTo>
                    <a:pt x="64964" y="309079"/>
                  </a:lnTo>
                  <a:lnTo>
                    <a:pt x="64964" y="399492"/>
                  </a:lnTo>
                  <a:cubicBezTo>
                    <a:pt x="72777" y="399492"/>
                    <a:pt x="77689" y="401501"/>
                    <a:pt x="79698" y="405519"/>
                  </a:cubicBezTo>
                  <a:lnTo>
                    <a:pt x="79698" y="409873"/>
                  </a:lnTo>
                  <a:cubicBezTo>
                    <a:pt x="79698" y="412775"/>
                    <a:pt x="78582" y="415789"/>
                    <a:pt x="76349" y="418914"/>
                  </a:cubicBezTo>
                  <a:lnTo>
                    <a:pt x="89744" y="418914"/>
                  </a:lnTo>
                  <a:lnTo>
                    <a:pt x="89744" y="366340"/>
                  </a:lnTo>
                  <a:cubicBezTo>
                    <a:pt x="86395" y="347365"/>
                    <a:pt x="84721" y="337319"/>
                    <a:pt x="84721" y="336203"/>
                  </a:cubicBezTo>
                  <a:lnTo>
                    <a:pt x="84721" y="327161"/>
                  </a:lnTo>
                  <a:lnTo>
                    <a:pt x="89744" y="321134"/>
                  </a:lnTo>
                  <a:lnTo>
                    <a:pt x="89744" y="310418"/>
                  </a:lnTo>
                  <a:cubicBezTo>
                    <a:pt x="89744" y="297917"/>
                    <a:pt x="90302" y="282401"/>
                    <a:pt x="91418" y="263872"/>
                  </a:cubicBezTo>
                  <a:cubicBezTo>
                    <a:pt x="88069" y="257175"/>
                    <a:pt x="86395" y="252599"/>
                    <a:pt x="86395" y="250143"/>
                  </a:cubicBezTo>
                  <a:lnTo>
                    <a:pt x="86395" y="242776"/>
                  </a:lnTo>
                  <a:cubicBezTo>
                    <a:pt x="90860" y="239874"/>
                    <a:pt x="93092" y="233846"/>
                    <a:pt x="93092" y="224693"/>
                  </a:cubicBezTo>
                  <a:lnTo>
                    <a:pt x="93092" y="204936"/>
                  </a:lnTo>
                  <a:cubicBezTo>
                    <a:pt x="89744" y="191988"/>
                    <a:pt x="88069" y="184956"/>
                    <a:pt x="88069" y="183840"/>
                  </a:cubicBezTo>
                  <a:lnTo>
                    <a:pt x="88069" y="180826"/>
                  </a:lnTo>
                  <a:cubicBezTo>
                    <a:pt x="91418" y="177031"/>
                    <a:pt x="93092" y="172566"/>
                    <a:pt x="93092" y="167432"/>
                  </a:cubicBezTo>
                  <a:cubicBezTo>
                    <a:pt x="91976" y="158502"/>
                    <a:pt x="91418" y="152921"/>
                    <a:pt x="91418" y="150689"/>
                  </a:cubicBezTo>
                  <a:cubicBezTo>
                    <a:pt x="92534" y="150689"/>
                    <a:pt x="95883" y="144215"/>
                    <a:pt x="101464" y="131266"/>
                  </a:cubicBezTo>
                  <a:cubicBezTo>
                    <a:pt x="103027" y="131266"/>
                    <a:pt x="104701" y="129704"/>
                    <a:pt x="106487" y="126578"/>
                  </a:cubicBezTo>
                  <a:cubicBezTo>
                    <a:pt x="106487" y="125685"/>
                    <a:pt x="105929" y="125239"/>
                    <a:pt x="104813" y="125239"/>
                  </a:cubicBezTo>
                  <a:cubicBezTo>
                    <a:pt x="105929" y="121220"/>
                    <a:pt x="106487" y="117649"/>
                    <a:pt x="106487" y="114523"/>
                  </a:cubicBezTo>
                  <a:lnTo>
                    <a:pt x="109836" y="114523"/>
                  </a:lnTo>
                  <a:lnTo>
                    <a:pt x="109836" y="129592"/>
                  </a:lnTo>
                  <a:cubicBezTo>
                    <a:pt x="114970" y="129592"/>
                    <a:pt x="118765" y="136178"/>
                    <a:pt x="121221" y="149349"/>
                  </a:cubicBezTo>
                  <a:lnTo>
                    <a:pt x="124570" y="150689"/>
                  </a:lnTo>
                  <a:lnTo>
                    <a:pt x="122895" y="168771"/>
                  </a:lnTo>
                  <a:lnTo>
                    <a:pt x="122895" y="174799"/>
                  </a:lnTo>
                  <a:lnTo>
                    <a:pt x="127918" y="183840"/>
                  </a:lnTo>
                  <a:lnTo>
                    <a:pt x="122895" y="201923"/>
                  </a:lnTo>
                  <a:lnTo>
                    <a:pt x="122895" y="239762"/>
                  </a:lnTo>
                  <a:cubicBezTo>
                    <a:pt x="127360" y="240209"/>
                    <a:pt x="129593" y="241660"/>
                    <a:pt x="129593" y="244115"/>
                  </a:cubicBezTo>
                  <a:lnTo>
                    <a:pt x="129593" y="247129"/>
                  </a:lnTo>
                  <a:cubicBezTo>
                    <a:pt x="129593" y="250701"/>
                    <a:pt x="127360" y="257733"/>
                    <a:pt x="122895" y="268226"/>
                  </a:cubicBezTo>
                  <a:cubicBezTo>
                    <a:pt x="125128" y="276709"/>
                    <a:pt x="126244" y="287759"/>
                    <a:pt x="126244" y="301377"/>
                  </a:cubicBezTo>
                  <a:lnTo>
                    <a:pt x="126244" y="321134"/>
                  </a:lnTo>
                  <a:cubicBezTo>
                    <a:pt x="129593" y="324706"/>
                    <a:pt x="131267" y="328166"/>
                    <a:pt x="131267" y="331515"/>
                  </a:cubicBezTo>
                  <a:cubicBezTo>
                    <a:pt x="131267" y="334863"/>
                    <a:pt x="129593" y="345914"/>
                    <a:pt x="126244" y="364666"/>
                  </a:cubicBezTo>
                  <a:lnTo>
                    <a:pt x="126244" y="412886"/>
                  </a:lnTo>
                  <a:lnTo>
                    <a:pt x="136290" y="412886"/>
                  </a:lnTo>
                  <a:cubicBezTo>
                    <a:pt x="136290" y="409538"/>
                    <a:pt x="135732" y="407082"/>
                    <a:pt x="134615" y="405519"/>
                  </a:cubicBezTo>
                  <a:cubicBezTo>
                    <a:pt x="134615" y="392571"/>
                    <a:pt x="147340" y="377949"/>
                    <a:pt x="172790" y="361652"/>
                  </a:cubicBezTo>
                  <a:cubicBezTo>
                    <a:pt x="175022" y="360759"/>
                    <a:pt x="176697" y="360313"/>
                    <a:pt x="177813" y="360313"/>
                  </a:cubicBezTo>
                  <a:lnTo>
                    <a:pt x="177813" y="348258"/>
                  </a:lnTo>
                  <a:cubicBezTo>
                    <a:pt x="178259" y="346249"/>
                    <a:pt x="179376" y="345244"/>
                    <a:pt x="181161" y="345244"/>
                  </a:cubicBezTo>
                  <a:lnTo>
                    <a:pt x="182836" y="348258"/>
                  </a:lnTo>
                  <a:lnTo>
                    <a:pt x="181161" y="351272"/>
                  </a:lnTo>
                  <a:cubicBezTo>
                    <a:pt x="182278" y="353281"/>
                    <a:pt x="182836" y="354732"/>
                    <a:pt x="182836" y="355625"/>
                  </a:cubicBezTo>
                  <a:cubicBezTo>
                    <a:pt x="181720" y="357634"/>
                    <a:pt x="181161" y="359197"/>
                    <a:pt x="181161" y="360313"/>
                  </a:cubicBezTo>
                  <a:cubicBezTo>
                    <a:pt x="189421" y="362545"/>
                    <a:pt x="201588" y="371587"/>
                    <a:pt x="217662" y="387437"/>
                  </a:cubicBezTo>
                  <a:lnTo>
                    <a:pt x="237753" y="387437"/>
                  </a:lnTo>
                  <a:lnTo>
                    <a:pt x="237753" y="370694"/>
                  </a:lnTo>
                  <a:cubicBezTo>
                    <a:pt x="237753" y="366675"/>
                    <a:pt x="237195" y="362657"/>
                    <a:pt x="236079" y="358639"/>
                  </a:cubicBezTo>
                  <a:cubicBezTo>
                    <a:pt x="236079" y="315776"/>
                    <a:pt x="262645" y="283629"/>
                    <a:pt x="315777" y="262198"/>
                  </a:cubicBezTo>
                  <a:lnTo>
                    <a:pt x="342566" y="245790"/>
                  </a:lnTo>
                  <a:lnTo>
                    <a:pt x="342566" y="242776"/>
                  </a:lnTo>
                  <a:lnTo>
                    <a:pt x="340891" y="235074"/>
                  </a:lnTo>
                  <a:cubicBezTo>
                    <a:pt x="343124" y="235074"/>
                    <a:pt x="344240" y="234069"/>
                    <a:pt x="344240" y="232060"/>
                  </a:cubicBezTo>
                  <a:lnTo>
                    <a:pt x="342566" y="226033"/>
                  </a:lnTo>
                  <a:cubicBezTo>
                    <a:pt x="343682" y="224024"/>
                    <a:pt x="344240" y="222573"/>
                    <a:pt x="344240" y="221680"/>
                  </a:cubicBezTo>
                  <a:lnTo>
                    <a:pt x="347254" y="221680"/>
                  </a:lnTo>
                  <a:cubicBezTo>
                    <a:pt x="347254" y="222573"/>
                    <a:pt x="347812" y="224024"/>
                    <a:pt x="348928" y="226033"/>
                  </a:cubicBezTo>
                  <a:lnTo>
                    <a:pt x="347254" y="233735"/>
                  </a:lnTo>
                  <a:cubicBezTo>
                    <a:pt x="349486" y="233958"/>
                    <a:pt x="350602" y="234962"/>
                    <a:pt x="350602" y="236748"/>
                  </a:cubicBezTo>
                  <a:lnTo>
                    <a:pt x="347254" y="241102"/>
                  </a:lnTo>
                  <a:lnTo>
                    <a:pt x="347254" y="244115"/>
                  </a:lnTo>
                  <a:cubicBezTo>
                    <a:pt x="349709" y="246794"/>
                    <a:pt x="371364" y="259407"/>
                    <a:pt x="412217" y="281955"/>
                  </a:cubicBezTo>
                  <a:cubicBezTo>
                    <a:pt x="441015" y="301600"/>
                    <a:pt x="455415" y="326715"/>
                    <a:pt x="455415" y="357299"/>
                  </a:cubicBezTo>
                  <a:cubicBezTo>
                    <a:pt x="454298" y="362657"/>
                    <a:pt x="453740" y="367122"/>
                    <a:pt x="453740" y="370694"/>
                  </a:cubicBezTo>
                  <a:lnTo>
                    <a:pt x="453740" y="387437"/>
                  </a:lnTo>
                  <a:lnTo>
                    <a:pt x="473832" y="387437"/>
                  </a:lnTo>
                  <a:cubicBezTo>
                    <a:pt x="490575" y="370470"/>
                    <a:pt x="502184" y="361876"/>
                    <a:pt x="508658" y="361652"/>
                  </a:cubicBezTo>
                  <a:lnTo>
                    <a:pt x="508658" y="354285"/>
                  </a:lnTo>
                  <a:cubicBezTo>
                    <a:pt x="508658" y="353169"/>
                    <a:pt x="509216" y="352611"/>
                    <a:pt x="510332" y="352611"/>
                  </a:cubicBezTo>
                  <a:lnTo>
                    <a:pt x="508658" y="349597"/>
                  </a:lnTo>
                  <a:lnTo>
                    <a:pt x="508658" y="348258"/>
                  </a:lnTo>
                  <a:cubicBezTo>
                    <a:pt x="509104" y="346249"/>
                    <a:pt x="510220" y="345244"/>
                    <a:pt x="512006" y="345244"/>
                  </a:cubicBezTo>
                  <a:lnTo>
                    <a:pt x="513681" y="348258"/>
                  </a:lnTo>
                  <a:lnTo>
                    <a:pt x="513681" y="349597"/>
                  </a:lnTo>
                  <a:cubicBezTo>
                    <a:pt x="513681" y="350714"/>
                    <a:pt x="513123" y="351272"/>
                    <a:pt x="512006" y="351272"/>
                  </a:cubicBezTo>
                  <a:lnTo>
                    <a:pt x="513681" y="354285"/>
                  </a:lnTo>
                  <a:lnTo>
                    <a:pt x="513681" y="355625"/>
                  </a:lnTo>
                  <a:lnTo>
                    <a:pt x="512006" y="358639"/>
                  </a:lnTo>
                  <a:cubicBezTo>
                    <a:pt x="530982" y="366899"/>
                    <a:pt x="545381" y="379958"/>
                    <a:pt x="555204" y="397818"/>
                  </a:cubicBezTo>
                  <a:cubicBezTo>
                    <a:pt x="555204" y="400050"/>
                    <a:pt x="555762" y="402059"/>
                    <a:pt x="556878" y="403845"/>
                  </a:cubicBezTo>
                  <a:lnTo>
                    <a:pt x="555204" y="412886"/>
                  </a:lnTo>
                  <a:lnTo>
                    <a:pt x="565250" y="412886"/>
                  </a:lnTo>
                  <a:lnTo>
                    <a:pt x="565250" y="364666"/>
                  </a:lnTo>
                  <a:cubicBezTo>
                    <a:pt x="565250" y="363550"/>
                    <a:pt x="563575" y="353504"/>
                    <a:pt x="560227" y="334528"/>
                  </a:cubicBezTo>
                  <a:lnTo>
                    <a:pt x="560227" y="331515"/>
                  </a:lnTo>
                  <a:cubicBezTo>
                    <a:pt x="560227" y="328166"/>
                    <a:pt x="561901" y="324706"/>
                    <a:pt x="565250" y="321134"/>
                  </a:cubicBezTo>
                  <a:lnTo>
                    <a:pt x="565250" y="316446"/>
                  </a:lnTo>
                  <a:cubicBezTo>
                    <a:pt x="565250" y="302828"/>
                    <a:pt x="565808" y="284745"/>
                    <a:pt x="566924" y="262198"/>
                  </a:cubicBezTo>
                  <a:cubicBezTo>
                    <a:pt x="563575" y="257287"/>
                    <a:pt x="561901" y="253268"/>
                    <a:pt x="561901" y="250143"/>
                  </a:cubicBezTo>
                  <a:lnTo>
                    <a:pt x="561901" y="244115"/>
                  </a:lnTo>
                  <a:cubicBezTo>
                    <a:pt x="561901" y="241660"/>
                    <a:pt x="564133" y="240209"/>
                    <a:pt x="568598" y="239762"/>
                  </a:cubicBezTo>
                  <a:lnTo>
                    <a:pt x="568598" y="201923"/>
                  </a:lnTo>
                  <a:cubicBezTo>
                    <a:pt x="565250" y="191877"/>
                    <a:pt x="563575" y="185403"/>
                    <a:pt x="563575" y="182501"/>
                  </a:cubicBezTo>
                  <a:lnTo>
                    <a:pt x="568598" y="174799"/>
                  </a:lnTo>
                  <a:lnTo>
                    <a:pt x="568598" y="168771"/>
                  </a:lnTo>
                  <a:lnTo>
                    <a:pt x="566924" y="150689"/>
                  </a:lnTo>
                  <a:cubicBezTo>
                    <a:pt x="568710" y="149796"/>
                    <a:pt x="571947" y="143322"/>
                    <a:pt x="576635" y="131266"/>
                  </a:cubicBezTo>
                  <a:cubicBezTo>
                    <a:pt x="578421" y="131266"/>
                    <a:pt x="580095" y="129704"/>
                    <a:pt x="581658" y="126578"/>
                  </a:cubicBezTo>
                  <a:cubicBezTo>
                    <a:pt x="581658" y="125685"/>
                    <a:pt x="581100" y="125239"/>
                    <a:pt x="579984" y="125239"/>
                  </a:cubicBezTo>
                  <a:cubicBezTo>
                    <a:pt x="581100" y="121220"/>
                    <a:pt x="581658" y="117649"/>
                    <a:pt x="581658" y="114523"/>
                  </a:cubicBezTo>
                  <a:lnTo>
                    <a:pt x="585007" y="114523"/>
                  </a:lnTo>
                  <a:cubicBezTo>
                    <a:pt x="585007" y="118988"/>
                    <a:pt x="585565" y="122002"/>
                    <a:pt x="586681" y="123564"/>
                  </a:cubicBezTo>
                  <a:cubicBezTo>
                    <a:pt x="585565" y="125574"/>
                    <a:pt x="585007" y="127136"/>
                    <a:pt x="585007" y="128253"/>
                  </a:cubicBezTo>
                  <a:cubicBezTo>
                    <a:pt x="589471" y="128253"/>
                    <a:pt x="593936" y="135731"/>
                    <a:pt x="598401" y="150689"/>
                  </a:cubicBezTo>
                  <a:cubicBezTo>
                    <a:pt x="599517" y="150689"/>
                    <a:pt x="600075" y="151247"/>
                    <a:pt x="600075" y="152363"/>
                  </a:cubicBezTo>
                  <a:cubicBezTo>
                    <a:pt x="598959" y="160846"/>
                    <a:pt x="598401" y="167878"/>
                    <a:pt x="598401" y="173459"/>
                  </a:cubicBezTo>
                  <a:lnTo>
                    <a:pt x="598401" y="174799"/>
                  </a:lnTo>
                  <a:cubicBezTo>
                    <a:pt x="601750" y="178817"/>
                    <a:pt x="603424" y="181831"/>
                    <a:pt x="603424" y="183840"/>
                  </a:cubicBezTo>
                  <a:cubicBezTo>
                    <a:pt x="603424" y="185403"/>
                    <a:pt x="601750" y="191430"/>
                    <a:pt x="598401" y="201923"/>
                  </a:cubicBezTo>
                  <a:lnTo>
                    <a:pt x="598401" y="236748"/>
                  </a:lnTo>
                  <a:lnTo>
                    <a:pt x="605098" y="242776"/>
                  </a:lnTo>
                  <a:lnTo>
                    <a:pt x="605098" y="250143"/>
                  </a:lnTo>
                  <a:cubicBezTo>
                    <a:pt x="605098" y="253268"/>
                    <a:pt x="603424" y="257287"/>
                    <a:pt x="600075" y="262198"/>
                  </a:cubicBezTo>
                  <a:cubicBezTo>
                    <a:pt x="601192" y="283183"/>
                    <a:pt x="601750" y="300261"/>
                    <a:pt x="601750" y="313432"/>
                  </a:cubicBezTo>
                  <a:lnTo>
                    <a:pt x="601750" y="321134"/>
                  </a:lnTo>
                  <a:lnTo>
                    <a:pt x="606773" y="327161"/>
                  </a:lnTo>
                  <a:lnTo>
                    <a:pt x="606773" y="333189"/>
                  </a:lnTo>
                  <a:cubicBezTo>
                    <a:pt x="606773" y="336538"/>
                    <a:pt x="605098" y="347588"/>
                    <a:pt x="601750" y="366340"/>
                  </a:cubicBezTo>
                  <a:lnTo>
                    <a:pt x="601750" y="418914"/>
                  </a:lnTo>
                  <a:lnTo>
                    <a:pt x="615144" y="418914"/>
                  </a:lnTo>
                  <a:lnTo>
                    <a:pt x="610121" y="411547"/>
                  </a:lnTo>
                  <a:cubicBezTo>
                    <a:pt x="610121" y="403510"/>
                    <a:pt x="615591" y="399492"/>
                    <a:pt x="626530" y="399492"/>
                  </a:cubicBezTo>
                  <a:cubicBezTo>
                    <a:pt x="626530" y="395474"/>
                    <a:pt x="625972" y="393464"/>
                    <a:pt x="624855" y="393464"/>
                  </a:cubicBezTo>
                  <a:cubicBezTo>
                    <a:pt x="625972" y="381633"/>
                    <a:pt x="626530" y="373038"/>
                    <a:pt x="626530" y="367680"/>
                  </a:cubicBezTo>
                  <a:lnTo>
                    <a:pt x="626530" y="310418"/>
                  </a:lnTo>
                  <a:cubicBezTo>
                    <a:pt x="622288" y="287871"/>
                    <a:pt x="620167" y="274811"/>
                    <a:pt x="620167" y="271239"/>
                  </a:cubicBezTo>
                  <a:lnTo>
                    <a:pt x="620167" y="266886"/>
                  </a:lnTo>
                  <a:cubicBezTo>
                    <a:pt x="620167" y="266216"/>
                    <a:pt x="622288" y="263649"/>
                    <a:pt x="626530" y="259184"/>
                  </a:cubicBezTo>
                  <a:cubicBezTo>
                    <a:pt x="626530" y="246013"/>
                    <a:pt x="627646" y="222907"/>
                    <a:pt x="629878" y="189868"/>
                  </a:cubicBezTo>
                  <a:cubicBezTo>
                    <a:pt x="624520" y="178259"/>
                    <a:pt x="621842" y="167767"/>
                    <a:pt x="621842" y="158390"/>
                  </a:cubicBezTo>
                  <a:cubicBezTo>
                    <a:pt x="627199" y="155711"/>
                    <a:pt x="629878" y="153702"/>
                    <a:pt x="629878" y="152363"/>
                  </a:cubicBezTo>
                  <a:lnTo>
                    <a:pt x="629878" y="129592"/>
                  </a:lnTo>
                  <a:cubicBezTo>
                    <a:pt x="629878" y="123788"/>
                    <a:pt x="630436" y="115751"/>
                    <a:pt x="631553" y="105482"/>
                  </a:cubicBezTo>
                  <a:cubicBezTo>
                    <a:pt x="627088" y="94543"/>
                    <a:pt x="624855" y="85502"/>
                    <a:pt x="624855" y="78358"/>
                  </a:cubicBezTo>
                  <a:lnTo>
                    <a:pt x="629878" y="72330"/>
                  </a:lnTo>
                  <a:lnTo>
                    <a:pt x="629878" y="66303"/>
                  </a:lnTo>
                  <a:cubicBezTo>
                    <a:pt x="629878" y="60499"/>
                    <a:pt x="629320" y="52462"/>
                    <a:pt x="628204" y="42193"/>
                  </a:cubicBezTo>
                  <a:cubicBezTo>
                    <a:pt x="633785" y="24110"/>
                    <a:pt x="639366" y="15069"/>
                    <a:pt x="644947" y="15069"/>
                  </a:cubicBezTo>
                  <a:lnTo>
                    <a:pt x="644947" y="0"/>
                  </a:lnTo>
                  <a:lnTo>
                    <a:pt x="648296" y="0"/>
                  </a:lnTo>
                  <a:cubicBezTo>
                    <a:pt x="648296" y="4465"/>
                    <a:pt x="648854" y="7479"/>
                    <a:pt x="649970" y="9041"/>
                  </a:cubicBezTo>
                  <a:cubicBezTo>
                    <a:pt x="648854" y="11050"/>
                    <a:pt x="648296" y="12613"/>
                    <a:pt x="648296" y="13729"/>
                  </a:cubicBezTo>
                  <a:cubicBezTo>
                    <a:pt x="656556" y="13729"/>
                    <a:pt x="662695" y="24222"/>
                    <a:pt x="666713" y="45206"/>
                  </a:cubicBezTo>
                  <a:lnTo>
                    <a:pt x="666713" y="48220"/>
                  </a:lnTo>
                  <a:cubicBezTo>
                    <a:pt x="666713" y="52462"/>
                    <a:pt x="666155" y="56480"/>
                    <a:pt x="665039" y="60275"/>
                  </a:cubicBezTo>
                  <a:cubicBezTo>
                    <a:pt x="666155" y="70991"/>
                    <a:pt x="668276" y="77577"/>
                    <a:pt x="671401" y="80032"/>
                  </a:cubicBezTo>
                  <a:lnTo>
                    <a:pt x="665039" y="107156"/>
                  </a:lnTo>
                  <a:lnTo>
                    <a:pt x="665039" y="117537"/>
                  </a:lnTo>
                  <a:cubicBezTo>
                    <a:pt x="665039" y="126020"/>
                    <a:pt x="665597" y="138633"/>
                    <a:pt x="666713" y="155377"/>
                  </a:cubicBezTo>
                  <a:cubicBezTo>
                    <a:pt x="670955" y="155377"/>
                    <a:pt x="673076" y="156381"/>
                    <a:pt x="673076" y="158390"/>
                  </a:cubicBezTo>
                  <a:lnTo>
                    <a:pt x="673076" y="165757"/>
                  </a:lnTo>
                  <a:cubicBezTo>
                    <a:pt x="673076" y="170892"/>
                    <a:pt x="670955" y="177478"/>
                    <a:pt x="666713" y="185514"/>
                  </a:cubicBezTo>
                  <a:cubicBezTo>
                    <a:pt x="667829" y="211634"/>
                    <a:pt x="668388" y="232172"/>
                    <a:pt x="668388" y="247129"/>
                  </a:cubicBezTo>
                  <a:lnTo>
                    <a:pt x="668388" y="260859"/>
                  </a:lnTo>
                  <a:cubicBezTo>
                    <a:pt x="673745" y="260859"/>
                    <a:pt x="676424" y="264319"/>
                    <a:pt x="676424" y="271239"/>
                  </a:cubicBezTo>
                  <a:cubicBezTo>
                    <a:pt x="676424" y="273472"/>
                    <a:pt x="674192" y="284076"/>
                    <a:pt x="669727" y="303051"/>
                  </a:cubicBezTo>
                  <a:lnTo>
                    <a:pt x="669727" y="400831"/>
                  </a:lnTo>
                  <a:lnTo>
                    <a:pt x="688145" y="400831"/>
                  </a:lnTo>
                  <a:cubicBezTo>
                    <a:pt x="690377" y="401278"/>
                    <a:pt x="691493" y="402282"/>
                    <a:pt x="691493" y="403845"/>
                  </a:cubicBezTo>
                  <a:cubicBezTo>
                    <a:pt x="691493" y="410989"/>
                    <a:pt x="688145" y="418021"/>
                    <a:pt x="681447" y="424942"/>
                  </a:cubicBezTo>
                  <a:lnTo>
                    <a:pt x="681447" y="583332"/>
                  </a:lnTo>
                  <a:cubicBezTo>
                    <a:pt x="681447" y="585341"/>
                    <a:pt x="680331" y="586346"/>
                    <a:pt x="678099" y="586346"/>
                  </a:cubicBezTo>
                  <a:lnTo>
                    <a:pt x="13395" y="586346"/>
                  </a:lnTo>
                  <a:cubicBezTo>
                    <a:pt x="11163" y="586346"/>
                    <a:pt x="10046" y="585341"/>
                    <a:pt x="10046" y="583332"/>
                  </a:cubicBezTo>
                  <a:lnTo>
                    <a:pt x="10046" y="429630"/>
                  </a:lnTo>
                  <a:cubicBezTo>
                    <a:pt x="3349" y="417351"/>
                    <a:pt x="0" y="409315"/>
                    <a:pt x="0" y="405519"/>
                  </a:cubicBezTo>
                  <a:lnTo>
                    <a:pt x="0" y="403845"/>
                  </a:lnTo>
                  <a:cubicBezTo>
                    <a:pt x="447" y="401836"/>
                    <a:pt x="1563" y="400831"/>
                    <a:pt x="3349" y="400831"/>
                  </a:cubicBezTo>
                  <a:lnTo>
                    <a:pt x="21767" y="400831"/>
                  </a:lnTo>
                  <a:lnTo>
                    <a:pt x="21767" y="307405"/>
                  </a:lnTo>
                  <a:cubicBezTo>
                    <a:pt x="17302" y="284857"/>
                    <a:pt x="15069" y="271797"/>
                    <a:pt x="15069" y="268226"/>
                  </a:cubicBezTo>
                  <a:cubicBezTo>
                    <a:pt x="16855" y="263314"/>
                    <a:pt x="19534" y="260859"/>
                    <a:pt x="23106" y="260859"/>
                  </a:cubicBezTo>
                  <a:lnTo>
                    <a:pt x="23106" y="238088"/>
                  </a:lnTo>
                  <a:cubicBezTo>
                    <a:pt x="23106" y="224917"/>
                    <a:pt x="23664" y="207839"/>
                    <a:pt x="24780" y="186854"/>
                  </a:cubicBezTo>
                  <a:cubicBezTo>
                    <a:pt x="20539" y="179040"/>
                    <a:pt x="18418" y="172566"/>
                    <a:pt x="18418" y="167432"/>
                  </a:cubicBezTo>
                  <a:lnTo>
                    <a:pt x="18418" y="158390"/>
                  </a:lnTo>
                  <a:lnTo>
                    <a:pt x="24780" y="152363"/>
                  </a:lnTo>
                  <a:cubicBezTo>
                    <a:pt x="25897" y="130708"/>
                    <a:pt x="26455" y="115081"/>
                    <a:pt x="26455" y="105482"/>
                  </a:cubicBezTo>
                  <a:cubicBezTo>
                    <a:pt x="22213" y="90748"/>
                    <a:pt x="20092" y="81707"/>
                    <a:pt x="20092" y="78358"/>
                  </a:cubicBezTo>
                  <a:cubicBezTo>
                    <a:pt x="21655" y="78358"/>
                    <a:pt x="23218" y="76907"/>
                    <a:pt x="24780" y="74005"/>
                  </a:cubicBezTo>
                  <a:lnTo>
                    <a:pt x="24780" y="57262"/>
                  </a:lnTo>
                  <a:cubicBezTo>
                    <a:pt x="24780" y="53690"/>
                    <a:pt x="24222" y="49225"/>
                    <a:pt x="23106" y="43867"/>
                  </a:cubicBezTo>
                  <a:cubicBezTo>
                    <a:pt x="28464" y="26901"/>
                    <a:pt x="35161" y="16297"/>
                    <a:pt x="43198" y="12055"/>
                  </a:cubicBezTo>
                  <a:cubicBezTo>
                    <a:pt x="43198" y="11162"/>
                    <a:pt x="42640" y="10716"/>
                    <a:pt x="41523" y="10716"/>
                  </a:cubicBezTo>
                  <a:cubicBezTo>
                    <a:pt x="42640" y="6697"/>
                    <a:pt x="43198" y="3125"/>
                    <a:pt x="43198" y="0"/>
                  </a:cubicBezTo>
                  <a:close/>
                </a:path>
              </a:pathLst>
            </a:custGeom>
            <a:gradFill>
              <a:gsLst>
                <a:gs pos="0">
                  <a:srgbClr val="11937A"/>
                </a:gs>
                <a:gs pos="54000">
                  <a:srgbClr val="3CDA87"/>
                </a:gs>
                <a:gs pos="100000">
                  <a:srgbClr val="5BFF84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>
              <a:off x="3713279" y="4658424"/>
              <a:ext cx="4203877" cy="4021120"/>
            </a:xfrm>
            <a:custGeom>
              <a:avLst/>
              <a:gdLst>
                <a:gd name="connsiteX0" fmla="*/ 2191042 w 4203877"/>
                <a:gd name="connsiteY0" fmla="*/ 0 h 4021120"/>
                <a:gd name="connsiteX1" fmla="*/ 2373629 w 4203877"/>
                <a:gd name="connsiteY1" fmla="*/ 213018 h 4021120"/>
                <a:gd name="connsiteX2" fmla="*/ 2533393 w 4203877"/>
                <a:gd name="connsiteY2" fmla="*/ 213018 h 4021120"/>
                <a:gd name="connsiteX3" fmla="*/ 3005075 w 4203877"/>
                <a:gd name="connsiteY3" fmla="*/ 357566 h 4021120"/>
                <a:gd name="connsiteX4" fmla="*/ 3210485 w 4203877"/>
                <a:gd name="connsiteY4" fmla="*/ 578192 h 4021120"/>
                <a:gd name="connsiteX5" fmla="*/ 3377857 w 4203877"/>
                <a:gd name="connsiteY5" fmla="*/ 950973 h 4021120"/>
                <a:gd name="connsiteX6" fmla="*/ 3484366 w 4203877"/>
                <a:gd name="connsiteY6" fmla="*/ 1780222 h 4021120"/>
                <a:gd name="connsiteX7" fmla="*/ 3431111 w 4203877"/>
                <a:gd name="connsiteY7" fmla="*/ 2373629 h 4021120"/>
                <a:gd name="connsiteX8" fmla="*/ 3857147 w 4203877"/>
                <a:gd name="connsiteY8" fmla="*/ 3134408 h 4021120"/>
                <a:gd name="connsiteX9" fmla="*/ 4016911 w 4203877"/>
                <a:gd name="connsiteY9" fmla="*/ 3408288 h 4021120"/>
                <a:gd name="connsiteX10" fmla="*/ 4203877 w 4203877"/>
                <a:gd name="connsiteY10" fmla="*/ 3878374 h 4021120"/>
                <a:gd name="connsiteX11" fmla="*/ 4194977 w 4203877"/>
                <a:gd name="connsiteY11" fmla="*/ 3882661 h 4021120"/>
                <a:gd name="connsiteX12" fmla="*/ 3509166 w 4203877"/>
                <a:gd name="connsiteY12" fmla="*/ 4021120 h 4021120"/>
                <a:gd name="connsiteX13" fmla="*/ 1706498 w 4203877"/>
                <a:gd name="connsiteY13" fmla="*/ 4021120 h 4021120"/>
                <a:gd name="connsiteX14" fmla="*/ 1742183 w 4203877"/>
                <a:gd name="connsiteY14" fmla="*/ 2700764 h 4021120"/>
                <a:gd name="connsiteX15" fmla="*/ 1825869 w 4203877"/>
                <a:gd name="connsiteY15" fmla="*/ 2541000 h 4021120"/>
                <a:gd name="connsiteX16" fmla="*/ 1711752 w 4203877"/>
                <a:gd name="connsiteY16" fmla="*/ 2495354 h 4021120"/>
                <a:gd name="connsiteX17" fmla="*/ 1080306 w 4203877"/>
                <a:gd name="connsiteY17" fmla="*/ 2586647 h 4021120"/>
                <a:gd name="connsiteX18" fmla="*/ 304312 w 4203877"/>
                <a:gd name="connsiteY18" fmla="*/ 2655117 h 4021120"/>
                <a:gd name="connsiteX19" fmla="*/ 30432 w 4203877"/>
                <a:gd name="connsiteY19" fmla="*/ 2632294 h 4021120"/>
                <a:gd name="connsiteX20" fmla="*/ 0 w 4203877"/>
                <a:gd name="connsiteY20" fmla="*/ 2480138 h 4021120"/>
                <a:gd name="connsiteX21" fmla="*/ 15216 w 4203877"/>
                <a:gd name="connsiteY21" fmla="*/ 1970417 h 4021120"/>
                <a:gd name="connsiteX22" fmla="*/ 68470 w 4203877"/>
                <a:gd name="connsiteY22" fmla="*/ 1787830 h 4021120"/>
                <a:gd name="connsiteX23" fmla="*/ 197803 w 4203877"/>
                <a:gd name="connsiteY23" fmla="*/ 1673713 h 4021120"/>
                <a:gd name="connsiteX24" fmla="*/ 1209638 w 4203877"/>
                <a:gd name="connsiteY24" fmla="*/ 1765006 h 4021120"/>
                <a:gd name="connsiteX25" fmla="*/ 1726967 w 4203877"/>
                <a:gd name="connsiteY25" fmla="*/ 1666105 h 4021120"/>
                <a:gd name="connsiteX26" fmla="*/ 2198650 w 4203877"/>
                <a:gd name="connsiteY26" fmla="*/ 1209638 h 4021120"/>
                <a:gd name="connsiteX27" fmla="*/ 2229081 w 4203877"/>
                <a:gd name="connsiteY27" fmla="*/ 1133560 h 4021120"/>
                <a:gd name="connsiteX28" fmla="*/ 1924770 w 4203877"/>
                <a:gd name="connsiteY28" fmla="*/ 806425 h 4021120"/>
                <a:gd name="connsiteX29" fmla="*/ 1765006 w 4203877"/>
                <a:gd name="connsiteY29" fmla="*/ 760779 h 4021120"/>
                <a:gd name="connsiteX30" fmla="*/ 1757399 w 4203877"/>
                <a:gd name="connsiteY30" fmla="*/ 669485 h 4021120"/>
                <a:gd name="connsiteX31" fmla="*/ 2031279 w 4203877"/>
                <a:gd name="connsiteY31" fmla="*/ 235842 h 4021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203877" h="4021120">
                  <a:moveTo>
                    <a:pt x="2191042" y="0"/>
                  </a:moveTo>
                  <a:lnTo>
                    <a:pt x="2373629" y="213018"/>
                  </a:lnTo>
                  <a:lnTo>
                    <a:pt x="2533393" y="213018"/>
                  </a:lnTo>
                  <a:lnTo>
                    <a:pt x="3005075" y="357566"/>
                  </a:lnTo>
                  <a:lnTo>
                    <a:pt x="3210485" y="578192"/>
                  </a:lnTo>
                  <a:lnTo>
                    <a:pt x="3377857" y="950973"/>
                  </a:lnTo>
                  <a:lnTo>
                    <a:pt x="3484366" y="1780222"/>
                  </a:lnTo>
                  <a:lnTo>
                    <a:pt x="3431111" y="2373629"/>
                  </a:lnTo>
                  <a:lnTo>
                    <a:pt x="3857147" y="3134408"/>
                  </a:lnTo>
                  <a:lnTo>
                    <a:pt x="4016911" y="3408288"/>
                  </a:lnTo>
                  <a:lnTo>
                    <a:pt x="4203877" y="3878374"/>
                  </a:lnTo>
                  <a:lnTo>
                    <a:pt x="4194977" y="3882661"/>
                  </a:lnTo>
                  <a:cubicBezTo>
                    <a:pt x="3984186" y="3971818"/>
                    <a:pt x="3752434" y="4021120"/>
                    <a:pt x="3509166" y="4021120"/>
                  </a:cubicBezTo>
                  <a:lnTo>
                    <a:pt x="1706498" y="4021120"/>
                  </a:lnTo>
                  <a:lnTo>
                    <a:pt x="1742183" y="2700764"/>
                  </a:lnTo>
                  <a:lnTo>
                    <a:pt x="1825869" y="2541000"/>
                  </a:lnTo>
                  <a:lnTo>
                    <a:pt x="1711752" y="2495354"/>
                  </a:lnTo>
                  <a:lnTo>
                    <a:pt x="1080306" y="2586647"/>
                  </a:lnTo>
                  <a:lnTo>
                    <a:pt x="304312" y="2655117"/>
                  </a:lnTo>
                  <a:lnTo>
                    <a:pt x="30432" y="2632294"/>
                  </a:lnTo>
                  <a:lnTo>
                    <a:pt x="0" y="2480138"/>
                  </a:lnTo>
                  <a:lnTo>
                    <a:pt x="15216" y="1970417"/>
                  </a:lnTo>
                  <a:lnTo>
                    <a:pt x="68470" y="1787830"/>
                  </a:lnTo>
                  <a:lnTo>
                    <a:pt x="197803" y="1673713"/>
                  </a:lnTo>
                  <a:lnTo>
                    <a:pt x="1209638" y="1765006"/>
                  </a:lnTo>
                  <a:lnTo>
                    <a:pt x="1726967" y="1666105"/>
                  </a:lnTo>
                  <a:lnTo>
                    <a:pt x="2198650" y="1209638"/>
                  </a:lnTo>
                  <a:lnTo>
                    <a:pt x="2229081" y="1133560"/>
                  </a:lnTo>
                  <a:lnTo>
                    <a:pt x="1924770" y="806425"/>
                  </a:lnTo>
                  <a:lnTo>
                    <a:pt x="1765006" y="760779"/>
                  </a:lnTo>
                  <a:lnTo>
                    <a:pt x="1757399" y="669485"/>
                  </a:lnTo>
                  <a:lnTo>
                    <a:pt x="2031279" y="235842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51" name="Group 50"/>
            <p:cNvGrpSpPr/>
            <p:nvPr/>
          </p:nvGrpSpPr>
          <p:grpSpPr>
            <a:xfrm rot="5400000">
              <a:off x="5020226" y="1289779"/>
              <a:ext cx="991410" cy="4247192"/>
              <a:chOff x="390071" y="3077029"/>
              <a:chExt cx="1127365" cy="4829618"/>
            </a:xfrm>
            <a:solidFill>
              <a:schemeClr val="bg1"/>
            </a:solidFill>
          </p:grpSpPr>
          <p:grpSp>
            <p:nvGrpSpPr>
              <p:cNvPr id="52" name="Group 51"/>
              <p:cNvGrpSpPr/>
              <p:nvPr/>
            </p:nvGrpSpPr>
            <p:grpSpPr>
              <a:xfrm>
                <a:off x="390071" y="3077029"/>
                <a:ext cx="401420" cy="449943"/>
                <a:chOff x="319314" y="3570514"/>
                <a:chExt cx="1320800" cy="1480457"/>
              </a:xfrm>
              <a:grpFill/>
            </p:grpSpPr>
            <p:sp>
              <p:nvSpPr>
                <p:cNvPr id="65" name="4-Point Star 64"/>
                <p:cNvSpPr/>
                <p:nvPr/>
              </p:nvSpPr>
              <p:spPr>
                <a:xfrm>
                  <a:off x="319314" y="4238171"/>
                  <a:ext cx="595086" cy="595086"/>
                </a:xfrm>
                <a:prstGeom prst="star4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594"/>
                </a:p>
              </p:txBody>
            </p:sp>
            <p:sp>
              <p:nvSpPr>
                <p:cNvPr id="66" name="4-Point Star 65"/>
                <p:cNvSpPr/>
                <p:nvPr/>
              </p:nvSpPr>
              <p:spPr>
                <a:xfrm>
                  <a:off x="1415143" y="4826000"/>
                  <a:ext cx="224971" cy="224971"/>
                </a:xfrm>
                <a:prstGeom prst="star4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594"/>
                </a:p>
              </p:txBody>
            </p:sp>
            <p:sp>
              <p:nvSpPr>
                <p:cNvPr id="67" name="4-Point Star 66"/>
                <p:cNvSpPr/>
                <p:nvPr/>
              </p:nvSpPr>
              <p:spPr>
                <a:xfrm>
                  <a:off x="754743" y="3570514"/>
                  <a:ext cx="224971" cy="224971"/>
                </a:xfrm>
                <a:prstGeom prst="star4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594"/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 flipH="1">
                <a:off x="729446" y="5040078"/>
                <a:ext cx="787990" cy="1211943"/>
                <a:chOff x="553457" y="3490686"/>
                <a:chExt cx="2175229" cy="3345543"/>
              </a:xfrm>
              <a:grpFill/>
            </p:grpSpPr>
            <p:sp>
              <p:nvSpPr>
                <p:cNvPr id="60" name="4-Point Star 59"/>
                <p:cNvSpPr/>
                <p:nvPr/>
              </p:nvSpPr>
              <p:spPr>
                <a:xfrm>
                  <a:off x="1446086" y="4470163"/>
                  <a:ext cx="217952" cy="217952"/>
                </a:xfrm>
                <a:prstGeom prst="star4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594"/>
                </a:p>
              </p:txBody>
            </p:sp>
            <p:sp>
              <p:nvSpPr>
                <p:cNvPr id="61" name="4-Point Star 60"/>
                <p:cNvSpPr/>
                <p:nvPr/>
              </p:nvSpPr>
              <p:spPr>
                <a:xfrm>
                  <a:off x="2398646" y="5332527"/>
                  <a:ext cx="330040" cy="330040"/>
                </a:xfrm>
                <a:prstGeom prst="star4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594"/>
                </a:p>
              </p:txBody>
            </p:sp>
            <p:sp>
              <p:nvSpPr>
                <p:cNvPr id="62" name="4-Point Star 61"/>
                <p:cNvSpPr/>
                <p:nvPr/>
              </p:nvSpPr>
              <p:spPr>
                <a:xfrm>
                  <a:off x="1429816" y="3490686"/>
                  <a:ext cx="330040" cy="330040"/>
                </a:xfrm>
                <a:prstGeom prst="star4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594"/>
                </a:p>
              </p:txBody>
            </p:sp>
            <p:sp>
              <p:nvSpPr>
                <p:cNvPr id="63" name="4-Point Star 62"/>
                <p:cNvSpPr/>
                <p:nvPr/>
              </p:nvSpPr>
              <p:spPr>
                <a:xfrm>
                  <a:off x="553457" y="5391820"/>
                  <a:ext cx="217952" cy="217952"/>
                </a:xfrm>
                <a:prstGeom prst="star4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594"/>
                </a:p>
              </p:txBody>
            </p:sp>
            <p:sp>
              <p:nvSpPr>
                <p:cNvPr id="64" name="4-Point Star 63"/>
                <p:cNvSpPr/>
                <p:nvPr/>
              </p:nvSpPr>
              <p:spPr>
                <a:xfrm>
                  <a:off x="2157285" y="6618277"/>
                  <a:ext cx="217952" cy="217952"/>
                </a:xfrm>
                <a:prstGeom prst="star4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594"/>
                </a:p>
              </p:txBody>
            </p:sp>
          </p:grpSp>
          <p:grpSp>
            <p:nvGrpSpPr>
              <p:cNvPr id="54" name="Group 53"/>
              <p:cNvGrpSpPr/>
              <p:nvPr/>
            </p:nvGrpSpPr>
            <p:grpSpPr>
              <a:xfrm flipH="1">
                <a:off x="660504" y="6694704"/>
                <a:ext cx="787990" cy="1211943"/>
                <a:chOff x="553457" y="3490686"/>
                <a:chExt cx="2175229" cy="3345543"/>
              </a:xfrm>
              <a:grpFill/>
            </p:grpSpPr>
            <p:sp>
              <p:nvSpPr>
                <p:cNvPr id="55" name="4-Point Star 54"/>
                <p:cNvSpPr/>
                <p:nvPr/>
              </p:nvSpPr>
              <p:spPr>
                <a:xfrm>
                  <a:off x="1446086" y="4470163"/>
                  <a:ext cx="217952" cy="217952"/>
                </a:xfrm>
                <a:prstGeom prst="star4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594"/>
                </a:p>
              </p:txBody>
            </p:sp>
            <p:sp>
              <p:nvSpPr>
                <p:cNvPr id="56" name="4-Point Star 55"/>
                <p:cNvSpPr/>
                <p:nvPr/>
              </p:nvSpPr>
              <p:spPr>
                <a:xfrm>
                  <a:off x="2398646" y="5332527"/>
                  <a:ext cx="330040" cy="330040"/>
                </a:xfrm>
                <a:prstGeom prst="star4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594"/>
                </a:p>
              </p:txBody>
            </p:sp>
            <p:sp>
              <p:nvSpPr>
                <p:cNvPr id="57" name="4-Point Star 56"/>
                <p:cNvSpPr/>
                <p:nvPr/>
              </p:nvSpPr>
              <p:spPr>
                <a:xfrm>
                  <a:off x="1429816" y="3490686"/>
                  <a:ext cx="330040" cy="330040"/>
                </a:xfrm>
                <a:prstGeom prst="star4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594"/>
                </a:p>
              </p:txBody>
            </p:sp>
            <p:sp>
              <p:nvSpPr>
                <p:cNvPr id="58" name="4-Point Star 57"/>
                <p:cNvSpPr/>
                <p:nvPr/>
              </p:nvSpPr>
              <p:spPr>
                <a:xfrm>
                  <a:off x="553457" y="5391820"/>
                  <a:ext cx="217952" cy="217952"/>
                </a:xfrm>
                <a:prstGeom prst="star4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594"/>
                </a:p>
              </p:txBody>
            </p:sp>
            <p:sp>
              <p:nvSpPr>
                <p:cNvPr id="59" name="4-Point Star 58"/>
                <p:cNvSpPr/>
                <p:nvPr/>
              </p:nvSpPr>
              <p:spPr>
                <a:xfrm>
                  <a:off x="2157285" y="6618277"/>
                  <a:ext cx="217952" cy="217952"/>
                </a:xfrm>
                <a:prstGeom prst="star4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594"/>
                </a:p>
              </p:txBody>
            </p:sp>
          </p:grpSp>
        </p:grpSp>
        <p:grpSp>
          <p:nvGrpSpPr>
            <p:cNvPr id="42" name="Group 41"/>
            <p:cNvGrpSpPr/>
            <p:nvPr/>
          </p:nvGrpSpPr>
          <p:grpSpPr>
            <a:xfrm flipH="1">
              <a:off x="1611085" y="6442473"/>
              <a:ext cx="1894194" cy="2504555"/>
              <a:chOff x="9532099" y="3036951"/>
              <a:chExt cx="1410671" cy="1865226"/>
            </a:xfrm>
            <a:gradFill flip="none" rotWithShape="1">
              <a:gsLst>
                <a:gs pos="0">
                  <a:srgbClr val="0D4163"/>
                </a:gs>
                <a:gs pos="54000">
                  <a:srgbClr val="0C5172"/>
                </a:gs>
                <a:gs pos="100000">
                  <a:srgbClr val="54BBB6"/>
                </a:gs>
              </a:gsLst>
              <a:lin ang="16200000" scaled="1"/>
              <a:tileRect/>
            </a:gradFill>
          </p:grpSpPr>
          <p:sp>
            <p:nvSpPr>
              <p:cNvPr id="43" name="Freeform 42"/>
              <p:cNvSpPr/>
              <p:nvPr/>
            </p:nvSpPr>
            <p:spPr>
              <a:xfrm rot="1246959">
                <a:off x="10159871" y="3204115"/>
                <a:ext cx="782899" cy="1127159"/>
              </a:xfrm>
              <a:custGeom>
                <a:avLst/>
                <a:gdLst/>
                <a:ahLst/>
                <a:cxnLst/>
                <a:rect l="l" t="t" r="r" b="b"/>
                <a:pathLst>
                  <a:path w="318695" h="458833">
                    <a:moveTo>
                      <a:pt x="299315" y="0"/>
                    </a:moveTo>
                    <a:cubicBezTo>
                      <a:pt x="313826" y="47550"/>
                      <a:pt x="320188" y="101017"/>
                      <a:pt x="318402" y="160399"/>
                    </a:cubicBezTo>
                    <a:lnTo>
                      <a:pt x="260136" y="198574"/>
                    </a:lnTo>
                    <a:lnTo>
                      <a:pt x="265829" y="197569"/>
                    </a:lnTo>
                    <a:lnTo>
                      <a:pt x="316728" y="188863"/>
                    </a:lnTo>
                    <a:cubicBezTo>
                      <a:pt x="313602" y="223242"/>
                      <a:pt x="306905" y="255166"/>
                      <a:pt x="296636" y="284634"/>
                    </a:cubicBezTo>
                    <a:lnTo>
                      <a:pt x="232677" y="301042"/>
                    </a:lnTo>
                    <a:lnTo>
                      <a:pt x="283911" y="316111"/>
                    </a:lnTo>
                    <a:cubicBezTo>
                      <a:pt x="272526" y="340221"/>
                      <a:pt x="258462" y="362099"/>
                      <a:pt x="241719" y="381744"/>
                    </a:cubicBezTo>
                    <a:lnTo>
                      <a:pt x="189145" y="370693"/>
                    </a:lnTo>
                    <a:lnTo>
                      <a:pt x="217274" y="407194"/>
                    </a:lnTo>
                    <a:cubicBezTo>
                      <a:pt x="198968" y="423937"/>
                      <a:pt x="178429" y="438559"/>
                      <a:pt x="155659" y="451061"/>
                    </a:cubicBezTo>
                    <a:cubicBezTo>
                      <a:pt x="129986" y="460437"/>
                      <a:pt x="109671" y="461330"/>
                      <a:pt x="94714" y="453740"/>
                    </a:cubicBezTo>
                    <a:cubicBezTo>
                      <a:pt x="82882" y="422262"/>
                      <a:pt x="77078" y="393464"/>
                      <a:pt x="77301" y="367345"/>
                    </a:cubicBezTo>
                    <a:cubicBezTo>
                      <a:pt x="77524" y="347923"/>
                      <a:pt x="81319" y="330733"/>
                      <a:pt x="88686" y="315776"/>
                    </a:cubicBezTo>
                    <a:cubicBezTo>
                      <a:pt x="96276" y="298809"/>
                      <a:pt x="104648" y="283741"/>
                      <a:pt x="113801" y="270569"/>
                    </a:cubicBezTo>
                    <a:cubicBezTo>
                      <a:pt x="124070" y="255612"/>
                      <a:pt x="138023" y="240097"/>
                      <a:pt x="155659" y="224023"/>
                    </a:cubicBezTo>
                    <a:cubicBezTo>
                      <a:pt x="154989" y="224470"/>
                      <a:pt x="158896" y="220898"/>
                      <a:pt x="167379" y="213308"/>
                    </a:cubicBezTo>
                    <a:cubicBezTo>
                      <a:pt x="173630" y="207727"/>
                      <a:pt x="179434" y="202704"/>
                      <a:pt x="184792" y="198239"/>
                    </a:cubicBezTo>
                    <a:cubicBezTo>
                      <a:pt x="200865" y="184844"/>
                      <a:pt x="214148" y="172008"/>
                      <a:pt x="224641" y="159730"/>
                    </a:cubicBezTo>
                    <a:cubicBezTo>
                      <a:pt x="235133" y="148121"/>
                      <a:pt x="245625" y="135396"/>
                      <a:pt x="256118" y="121555"/>
                    </a:cubicBezTo>
                    <a:cubicBezTo>
                      <a:pt x="264824" y="110170"/>
                      <a:pt x="268954" y="104477"/>
                      <a:pt x="268508" y="104477"/>
                    </a:cubicBezTo>
                    <a:cubicBezTo>
                      <a:pt x="268954" y="104477"/>
                      <a:pt x="264154" y="109612"/>
                      <a:pt x="254109" y="119881"/>
                    </a:cubicBezTo>
                    <a:cubicBezTo>
                      <a:pt x="242277" y="132382"/>
                      <a:pt x="230556" y="143768"/>
                      <a:pt x="218948" y="154037"/>
                    </a:cubicBezTo>
                    <a:cubicBezTo>
                      <a:pt x="207786" y="164529"/>
                      <a:pt x="193498" y="175691"/>
                      <a:pt x="176085" y="187523"/>
                    </a:cubicBezTo>
                    <a:cubicBezTo>
                      <a:pt x="162468" y="197346"/>
                      <a:pt x="151975" y="205494"/>
                      <a:pt x="144608" y="211968"/>
                    </a:cubicBezTo>
                    <a:cubicBezTo>
                      <a:pt x="123400" y="231613"/>
                      <a:pt x="108108" y="247575"/>
                      <a:pt x="98732" y="259854"/>
                    </a:cubicBezTo>
                    <a:cubicBezTo>
                      <a:pt x="72836" y="293563"/>
                      <a:pt x="57990" y="329059"/>
                      <a:pt x="54195" y="366340"/>
                    </a:cubicBezTo>
                    <a:cubicBezTo>
                      <a:pt x="53302" y="385986"/>
                      <a:pt x="55200" y="406747"/>
                      <a:pt x="59888" y="428625"/>
                    </a:cubicBezTo>
                    <a:cubicBezTo>
                      <a:pt x="43814" y="428178"/>
                      <a:pt x="31648" y="422374"/>
                      <a:pt x="23388" y="411212"/>
                    </a:cubicBezTo>
                    <a:cubicBezTo>
                      <a:pt x="9547" y="391790"/>
                      <a:pt x="1845" y="367568"/>
                      <a:pt x="282" y="338547"/>
                    </a:cubicBezTo>
                    <a:cubicBezTo>
                      <a:pt x="-2173" y="297023"/>
                      <a:pt x="11444" y="258179"/>
                      <a:pt x="41136" y="222014"/>
                    </a:cubicBezTo>
                    <a:cubicBezTo>
                      <a:pt x="68148" y="188974"/>
                      <a:pt x="106769" y="157720"/>
                      <a:pt x="156998" y="128252"/>
                    </a:cubicBezTo>
                    <a:cubicBezTo>
                      <a:pt x="219506" y="91641"/>
                      <a:pt x="251430" y="72665"/>
                      <a:pt x="252769" y="71326"/>
                    </a:cubicBezTo>
                    <a:cubicBezTo>
                      <a:pt x="280228" y="49001"/>
                      <a:pt x="295743" y="25226"/>
                      <a:pt x="29931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D4163"/>
                  </a:gs>
                  <a:gs pos="54000">
                    <a:srgbClr val="1A87A3"/>
                  </a:gs>
                  <a:gs pos="100000">
                    <a:srgbClr val="4FDBC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9532099" y="3036951"/>
                <a:ext cx="1142069" cy="1644265"/>
              </a:xfrm>
              <a:custGeom>
                <a:avLst/>
                <a:gdLst/>
                <a:ahLst/>
                <a:cxnLst/>
                <a:rect l="l" t="t" r="r" b="b"/>
                <a:pathLst>
                  <a:path w="318695" h="458833">
                    <a:moveTo>
                      <a:pt x="299315" y="0"/>
                    </a:moveTo>
                    <a:cubicBezTo>
                      <a:pt x="313826" y="47550"/>
                      <a:pt x="320188" y="101017"/>
                      <a:pt x="318402" y="160399"/>
                    </a:cubicBezTo>
                    <a:lnTo>
                      <a:pt x="260136" y="198574"/>
                    </a:lnTo>
                    <a:lnTo>
                      <a:pt x="265829" y="197569"/>
                    </a:lnTo>
                    <a:lnTo>
                      <a:pt x="316728" y="188863"/>
                    </a:lnTo>
                    <a:cubicBezTo>
                      <a:pt x="313602" y="223242"/>
                      <a:pt x="306905" y="255166"/>
                      <a:pt x="296636" y="284634"/>
                    </a:cubicBezTo>
                    <a:lnTo>
                      <a:pt x="232677" y="301042"/>
                    </a:lnTo>
                    <a:lnTo>
                      <a:pt x="283911" y="316111"/>
                    </a:lnTo>
                    <a:cubicBezTo>
                      <a:pt x="272526" y="340221"/>
                      <a:pt x="258462" y="362099"/>
                      <a:pt x="241719" y="381744"/>
                    </a:cubicBezTo>
                    <a:lnTo>
                      <a:pt x="189145" y="370693"/>
                    </a:lnTo>
                    <a:lnTo>
                      <a:pt x="217274" y="407194"/>
                    </a:lnTo>
                    <a:cubicBezTo>
                      <a:pt x="198968" y="423937"/>
                      <a:pt x="178429" y="438559"/>
                      <a:pt x="155659" y="451061"/>
                    </a:cubicBezTo>
                    <a:cubicBezTo>
                      <a:pt x="129986" y="460437"/>
                      <a:pt x="109671" y="461330"/>
                      <a:pt x="94714" y="453740"/>
                    </a:cubicBezTo>
                    <a:cubicBezTo>
                      <a:pt x="82882" y="422262"/>
                      <a:pt x="77078" y="393464"/>
                      <a:pt x="77301" y="367345"/>
                    </a:cubicBezTo>
                    <a:cubicBezTo>
                      <a:pt x="77524" y="347923"/>
                      <a:pt x="81319" y="330733"/>
                      <a:pt x="88686" y="315776"/>
                    </a:cubicBezTo>
                    <a:cubicBezTo>
                      <a:pt x="96276" y="298809"/>
                      <a:pt x="104648" y="283741"/>
                      <a:pt x="113801" y="270569"/>
                    </a:cubicBezTo>
                    <a:cubicBezTo>
                      <a:pt x="124070" y="255612"/>
                      <a:pt x="138023" y="240097"/>
                      <a:pt x="155659" y="224023"/>
                    </a:cubicBezTo>
                    <a:cubicBezTo>
                      <a:pt x="154989" y="224470"/>
                      <a:pt x="158896" y="220898"/>
                      <a:pt x="167379" y="213308"/>
                    </a:cubicBezTo>
                    <a:cubicBezTo>
                      <a:pt x="173630" y="207727"/>
                      <a:pt x="179434" y="202704"/>
                      <a:pt x="184792" y="198239"/>
                    </a:cubicBezTo>
                    <a:cubicBezTo>
                      <a:pt x="200865" y="184844"/>
                      <a:pt x="214148" y="172008"/>
                      <a:pt x="224641" y="159730"/>
                    </a:cubicBezTo>
                    <a:cubicBezTo>
                      <a:pt x="235133" y="148121"/>
                      <a:pt x="245625" y="135396"/>
                      <a:pt x="256118" y="121555"/>
                    </a:cubicBezTo>
                    <a:cubicBezTo>
                      <a:pt x="264824" y="110170"/>
                      <a:pt x="268954" y="104477"/>
                      <a:pt x="268508" y="104477"/>
                    </a:cubicBezTo>
                    <a:cubicBezTo>
                      <a:pt x="268954" y="104477"/>
                      <a:pt x="264154" y="109612"/>
                      <a:pt x="254109" y="119881"/>
                    </a:cubicBezTo>
                    <a:cubicBezTo>
                      <a:pt x="242277" y="132382"/>
                      <a:pt x="230556" y="143768"/>
                      <a:pt x="218948" y="154037"/>
                    </a:cubicBezTo>
                    <a:cubicBezTo>
                      <a:pt x="207786" y="164529"/>
                      <a:pt x="193498" y="175691"/>
                      <a:pt x="176085" y="187523"/>
                    </a:cubicBezTo>
                    <a:cubicBezTo>
                      <a:pt x="162468" y="197346"/>
                      <a:pt x="151975" y="205494"/>
                      <a:pt x="144608" y="211968"/>
                    </a:cubicBezTo>
                    <a:cubicBezTo>
                      <a:pt x="123400" y="231613"/>
                      <a:pt x="108108" y="247575"/>
                      <a:pt x="98732" y="259854"/>
                    </a:cubicBezTo>
                    <a:cubicBezTo>
                      <a:pt x="72836" y="293563"/>
                      <a:pt x="57990" y="329059"/>
                      <a:pt x="54195" y="366340"/>
                    </a:cubicBezTo>
                    <a:cubicBezTo>
                      <a:pt x="53302" y="385986"/>
                      <a:pt x="55200" y="406747"/>
                      <a:pt x="59888" y="428625"/>
                    </a:cubicBezTo>
                    <a:cubicBezTo>
                      <a:pt x="43814" y="428178"/>
                      <a:pt x="31648" y="422374"/>
                      <a:pt x="23388" y="411212"/>
                    </a:cubicBezTo>
                    <a:cubicBezTo>
                      <a:pt x="9547" y="391790"/>
                      <a:pt x="1845" y="367568"/>
                      <a:pt x="282" y="338547"/>
                    </a:cubicBezTo>
                    <a:cubicBezTo>
                      <a:pt x="-2173" y="297023"/>
                      <a:pt x="11444" y="258179"/>
                      <a:pt x="41136" y="222014"/>
                    </a:cubicBezTo>
                    <a:cubicBezTo>
                      <a:pt x="68148" y="188974"/>
                      <a:pt x="106769" y="157720"/>
                      <a:pt x="156998" y="128252"/>
                    </a:cubicBezTo>
                    <a:cubicBezTo>
                      <a:pt x="219506" y="91641"/>
                      <a:pt x="251430" y="72665"/>
                      <a:pt x="252769" y="71326"/>
                    </a:cubicBezTo>
                    <a:cubicBezTo>
                      <a:pt x="280228" y="49001"/>
                      <a:pt x="295743" y="25226"/>
                      <a:pt x="29931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D4163"/>
                  </a:gs>
                  <a:gs pos="54000">
                    <a:srgbClr val="1A87A3"/>
                  </a:gs>
                  <a:gs pos="100000">
                    <a:srgbClr val="4FDBC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45" name="Freeform 44"/>
              <p:cNvSpPr/>
              <p:nvPr/>
            </p:nvSpPr>
            <p:spPr>
              <a:xfrm rot="2189762">
                <a:off x="10145586" y="3935949"/>
                <a:ext cx="671120" cy="966228"/>
              </a:xfrm>
              <a:custGeom>
                <a:avLst/>
                <a:gdLst/>
                <a:ahLst/>
                <a:cxnLst/>
                <a:rect l="l" t="t" r="r" b="b"/>
                <a:pathLst>
                  <a:path w="318695" h="458833">
                    <a:moveTo>
                      <a:pt x="299315" y="0"/>
                    </a:moveTo>
                    <a:cubicBezTo>
                      <a:pt x="313826" y="47550"/>
                      <a:pt x="320188" y="101017"/>
                      <a:pt x="318402" y="160399"/>
                    </a:cubicBezTo>
                    <a:lnTo>
                      <a:pt x="260136" y="198574"/>
                    </a:lnTo>
                    <a:lnTo>
                      <a:pt x="265829" y="197569"/>
                    </a:lnTo>
                    <a:lnTo>
                      <a:pt x="316728" y="188863"/>
                    </a:lnTo>
                    <a:cubicBezTo>
                      <a:pt x="313602" y="223242"/>
                      <a:pt x="306905" y="255166"/>
                      <a:pt x="296636" y="284634"/>
                    </a:cubicBezTo>
                    <a:lnTo>
                      <a:pt x="232677" y="301042"/>
                    </a:lnTo>
                    <a:lnTo>
                      <a:pt x="283911" y="316111"/>
                    </a:lnTo>
                    <a:cubicBezTo>
                      <a:pt x="272526" y="340221"/>
                      <a:pt x="258462" y="362099"/>
                      <a:pt x="241719" y="381744"/>
                    </a:cubicBezTo>
                    <a:lnTo>
                      <a:pt x="189145" y="370693"/>
                    </a:lnTo>
                    <a:lnTo>
                      <a:pt x="217274" y="407194"/>
                    </a:lnTo>
                    <a:cubicBezTo>
                      <a:pt x="198968" y="423937"/>
                      <a:pt x="178429" y="438559"/>
                      <a:pt x="155659" y="451061"/>
                    </a:cubicBezTo>
                    <a:cubicBezTo>
                      <a:pt x="129986" y="460437"/>
                      <a:pt x="109671" y="461330"/>
                      <a:pt x="94714" y="453740"/>
                    </a:cubicBezTo>
                    <a:cubicBezTo>
                      <a:pt x="82882" y="422262"/>
                      <a:pt x="77078" y="393464"/>
                      <a:pt x="77301" y="367345"/>
                    </a:cubicBezTo>
                    <a:cubicBezTo>
                      <a:pt x="77524" y="347923"/>
                      <a:pt x="81319" y="330733"/>
                      <a:pt x="88686" y="315776"/>
                    </a:cubicBezTo>
                    <a:cubicBezTo>
                      <a:pt x="96276" y="298809"/>
                      <a:pt x="104648" y="283741"/>
                      <a:pt x="113801" y="270569"/>
                    </a:cubicBezTo>
                    <a:cubicBezTo>
                      <a:pt x="124070" y="255612"/>
                      <a:pt x="138023" y="240097"/>
                      <a:pt x="155659" y="224023"/>
                    </a:cubicBezTo>
                    <a:cubicBezTo>
                      <a:pt x="154989" y="224470"/>
                      <a:pt x="158896" y="220898"/>
                      <a:pt x="167379" y="213308"/>
                    </a:cubicBezTo>
                    <a:cubicBezTo>
                      <a:pt x="173630" y="207727"/>
                      <a:pt x="179434" y="202704"/>
                      <a:pt x="184792" y="198239"/>
                    </a:cubicBezTo>
                    <a:cubicBezTo>
                      <a:pt x="200865" y="184844"/>
                      <a:pt x="214148" y="172008"/>
                      <a:pt x="224641" y="159730"/>
                    </a:cubicBezTo>
                    <a:cubicBezTo>
                      <a:pt x="235133" y="148121"/>
                      <a:pt x="245625" y="135396"/>
                      <a:pt x="256118" y="121555"/>
                    </a:cubicBezTo>
                    <a:cubicBezTo>
                      <a:pt x="264824" y="110170"/>
                      <a:pt x="268954" y="104477"/>
                      <a:pt x="268508" y="104477"/>
                    </a:cubicBezTo>
                    <a:cubicBezTo>
                      <a:pt x="268954" y="104477"/>
                      <a:pt x="264154" y="109612"/>
                      <a:pt x="254109" y="119881"/>
                    </a:cubicBezTo>
                    <a:cubicBezTo>
                      <a:pt x="242277" y="132382"/>
                      <a:pt x="230556" y="143768"/>
                      <a:pt x="218948" y="154037"/>
                    </a:cubicBezTo>
                    <a:cubicBezTo>
                      <a:pt x="207786" y="164529"/>
                      <a:pt x="193498" y="175691"/>
                      <a:pt x="176085" y="187523"/>
                    </a:cubicBezTo>
                    <a:cubicBezTo>
                      <a:pt x="162468" y="197346"/>
                      <a:pt x="151975" y="205494"/>
                      <a:pt x="144608" y="211968"/>
                    </a:cubicBezTo>
                    <a:cubicBezTo>
                      <a:pt x="123400" y="231613"/>
                      <a:pt x="108108" y="247575"/>
                      <a:pt x="98732" y="259854"/>
                    </a:cubicBezTo>
                    <a:cubicBezTo>
                      <a:pt x="72836" y="293563"/>
                      <a:pt x="57990" y="329059"/>
                      <a:pt x="54195" y="366340"/>
                    </a:cubicBezTo>
                    <a:cubicBezTo>
                      <a:pt x="53302" y="385986"/>
                      <a:pt x="55200" y="406747"/>
                      <a:pt x="59888" y="428625"/>
                    </a:cubicBezTo>
                    <a:cubicBezTo>
                      <a:pt x="43814" y="428178"/>
                      <a:pt x="31648" y="422374"/>
                      <a:pt x="23388" y="411212"/>
                    </a:cubicBezTo>
                    <a:cubicBezTo>
                      <a:pt x="9547" y="391790"/>
                      <a:pt x="1845" y="367568"/>
                      <a:pt x="282" y="338547"/>
                    </a:cubicBezTo>
                    <a:cubicBezTo>
                      <a:pt x="-2173" y="297023"/>
                      <a:pt x="11444" y="258179"/>
                      <a:pt x="41136" y="222014"/>
                    </a:cubicBezTo>
                    <a:cubicBezTo>
                      <a:pt x="68148" y="188974"/>
                      <a:pt x="106769" y="157720"/>
                      <a:pt x="156998" y="128252"/>
                    </a:cubicBezTo>
                    <a:cubicBezTo>
                      <a:pt x="219506" y="91641"/>
                      <a:pt x="251430" y="72665"/>
                      <a:pt x="252769" y="71326"/>
                    </a:cubicBezTo>
                    <a:cubicBezTo>
                      <a:pt x="280228" y="49001"/>
                      <a:pt x="295743" y="25226"/>
                      <a:pt x="29931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D4163"/>
                  </a:gs>
                  <a:gs pos="54000">
                    <a:srgbClr val="0C5172"/>
                  </a:gs>
                  <a:gs pos="100000">
                    <a:srgbClr val="54BBB6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7307942" y="6478758"/>
              <a:ext cx="1894194" cy="2504555"/>
              <a:chOff x="9532099" y="3036951"/>
              <a:chExt cx="1410671" cy="1865226"/>
            </a:xfrm>
            <a:gradFill flip="none" rotWithShape="1">
              <a:gsLst>
                <a:gs pos="0">
                  <a:srgbClr val="0D4163"/>
                </a:gs>
                <a:gs pos="54000">
                  <a:srgbClr val="0C5172"/>
                </a:gs>
                <a:gs pos="100000">
                  <a:srgbClr val="54BBB6"/>
                </a:gs>
              </a:gsLst>
              <a:lin ang="16200000" scaled="1"/>
              <a:tileRect/>
            </a:gradFill>
          </p:grpSpPr>
          <p:sp>
            <p:nvSpPr>
              <p:cNvPr id="47" name="Freeform 46"/>
              <p:cNvSpPr/>
              <p:nvPr/>
            </p:nvSpPr>
            <p:spPr>
              <a:xfrm rot="1246959">
                <a:off x="10159871" y="3204115"/>
                <a:ext cx="782899" cy="1127159"/>
              </a:xfrm>
              <a:custGeom>
                <a:avLst/>
                <a:gdLst/>
                <a:ahLst/>
                <a:cxnLst/>
                <a:rect l="l" t="t" r="r" b="b"/>
                <a:pathLst>
                  <a:path w="318695" h="458833">
                    <a:moveTo>
                      <a:pt x="299315" y="0"/>
                    </a:moveTo>
                    <a:cubicBezTo>
                      <a:pt x="313826" y="47550"/>
                      <a:pt x="320188" y="101017"/>
                      <a:pt x="318402" y="160399"/>
                    </a:cubicBezTo>
                    <a:lnTo>
                      <a:pt x="260136" y="198574"/>
                    </a:lnTo>
                    <a:lnTo>
                      <a:pt x="265829" y="197569"/>
                    </a:lnTo>
                    <a:lnTo>
                      <a:pt x="316728" y="188863"/>
                    </a:lnTo>
                    <a:cubicBezTo>
                      <a:pt x="313602" y="223242"/>
                      <a:pt x="306905" y="255166"/>
                      <a:pt x="296636" y="284634"/>
                    </a:cubicBezTo>
                    <a:lnTo>
                      <a:pt x="232677" y="301042"/>
                    </a:lnTo>
                    <a:lnTo>
                      <a:pt x="283911" y="316111"/>
                    </a:lnTo>
                    <a:cubicBezTo>
                      <a:pt x="272526" y="340221"/>
                      <a:pt x="258462" y="362099"/>
                      <a:pt x="241719" y="381744"/>
                    </a:cubicBezTo>
                    <a:lnTo>
                      <a:pt x="189145" y="370693"/>
                    </a:lnTo>
                    <a:lnTo>
                      <a:pt x="217274" y="407194"/>
                    </a:lnTo>
                    <a:cubicBezTo>
                      <a:pt x="198968" y="423937"/>
                      <a:pt x="178429" y="438559"/>
                      <a:pt x="155659" y="451061"/>
                    </a:cubicBezTo>
                    <a:cubicBezTo>
                      <a:pt x="129986" y="460437"/>
                      <a:pt x="109671" y="461330"/>
                      <a:pt x="94714" y="453740"/>
                    </a:cubicBezTo>
                    <a:cubicBezTo>
                      <a:pt x="82882" y="422262"/>
                      <a:pt x="77078" y="393464"/>
                      <a:pt x="77301" y="367345"/>
                    </a:cubicBezTo>
                    <a:cubicBezTo>
                      <a:pt x="77524" y="347923"/>
                      <a:pt x="81319" y="330733"/>
                      <a:pt x="88686" y="315776"/>
                    </a:cubicBezTo>
                    <a:cubicBezTo>
                      <a:pt x="96276" y="298809"/>
                      <a:pt x="104648" y="283741"/>
                      <a:pt x="113801" y="270569"/>
                    </a:cubicBezTo>
                    <a:cubicBezTo>
                      <a:pt x="124070" y="255612"/>
                      <a:pt x="138023" y="240097"/>
                      <a:pt x="155659" y="224023"/>
                    </a:cubicBezTo>
                    <a:cubicBezTo>
                      <a:pt x="154989" y="224470"/>
                      <a:pt x="158896" y="220898"/>
                      <a:pt x="167379" y="213308"/>
                    </a:cubicBezTo>
                    <a:cubicBezTo>
                      <a:pt x="173630" y="207727"/>
                      <a:pt x="179434" y="202704"/>
                      <a:pt x="184792" y="198239"/>
                    </a:cubicBezTo>
                    <a:cubicBezTo>
                      <a:pt x="200865" y="184844"/>
                      <a:pt x="214148" y="172008"/>
                      <a:pt x="224641" y="159730"/>
                    </a:cubicBezTo>
                    <a:cubicBezTo>
                      <a:pt x="235133" y="148121"/>
                      <a:pt x="245625" y="135396"/>
                      <a:pt x="256118" y="121555"/>
                    </a:cubicBezTo>
                    <a:cubicBezTo>
                      <a:pt x="264824" y="110170"/>
                      <a:pt x="268954" y="104477"/>
                      <a:pt x="268508" y="104477"/>
                    </a:cubicBezTo>
                    <a:cubicBezTo>
                      <a:pt x="268954" y="104477"/>
                      <a:pt x="264154" y="109612"/>
                      <a:pt x="254109" y="119881"/>
                    </a:cubicBezTo>
                    <a:cubicBezTo>
                      <a:pt x="242277" y="132382"/>
                      <a:pt x="230556" y="143768"/>
                      <a:pt x="218948" y="154037"/>
                    </a:cubicBezTo>
                    <a:cubicBezTo>
                      <a:pt x="207786" y="164529"/>
                      <a:pt x="193498" y="175691"/>
                      <a:pt x="176085" y="187523"/>
                    </a:cubicBezTo>
                    <a:cubicBezTo>
                      <a:pt x="162468" y="197346"/>
                      <a:pt x="151975" y="205494"/>
                      <a:pt x="144608" y="211968"/>
                    </a:cubicBezTo>
                    <a:cubicBezTo>
                      <a:pt x="123400" y="231613"/>
                      <a:pt x="108108" y="247575"/>
                      <a:pt x="98732" y="259854"/>
                    </a:cubicBezTo>
                    <a:cubicBezTo>
                      <a:pt x="72836" y="293563"/>
                      <a:pt x="57990" y="329059"/>
                      <a:pt x="54195" y="366340"/>
                    </a:cubicBezTo>
                    <a:cubicBezTo>
                      <a:pt x="53302" y="385986"/>
                      <a:pt x="55200" y="406747"/>
                      <a:pt x="59888" y="428625"/>
                    </a:cubicBezTo>
                    <a:cubicBezTo>
                      <a:pt x="43814" y="428178"/>
                      <a:pt x="31648" y="422374"/>
                      <a:pt x="23388" y="411212"/>
                    </a:cubicBezTo>
                    <a:cubicBezTo>
                      <a:pt x="9547" y="391790"/>
                      <a:pt x="1845" y="367568"/>
                      <a:pt x="282" y="338547"/>
                    </a:cubicBezTo>
                    <a:cubicBezTo>
                      <a:pt x="-2173" y="297023"/>
                      <a:pt x="11444" y="258179"/>
                      <a:pt x="41136" y="222014"/>
                    </a:cubicBezTo>
                    <a:cubicBezTo>
                      <a:pt x="68148" y="188974"/>
                      <a:pt x="106769" y="157720"/>
                      <a:pt x="156998" y="128252"/>
                    </a:cubicBezTo>
                    <a:cubicBezTo>
                      <a:pt x="219506" y="91641"/>
                      <a:pt x="251430" y="72665"/>
                      <a:pt x="252769" y="71326"/>
                    </a:cubicBezTo>
                    <a:cubicBezTo>
                      <a:pt x="280228" y="49001"/>
                      <a:pt x="295743" y="25226"/>
                      <a:pt x="29931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D4163"/>
                  </a:gs>
                  <a:gs pos="54000">
                    <a:srgbClr val="1A87A3"/>
                  </a:gs>
                  <a:gs pos="100000">
                    <a:srgbClr val="4FDBC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48" name="Freeform 47"/>
              <p:cNvSpPr/>
              <p:nvPr/>
            </p:nvSpPr>
            <p:spPr>
              <a:xfrm>
                <a:off x="9532099" y="3036951"/>
                <a:ext cx="1142069" cy="1644265"/>
              </a:xfrm>
              <a:custGeom>
                <a:avLst/>
                <a:gdLst/>
                <a:ahLst/>
                <a:cxnLst/>
                <a:rect l="l" t="t" r="r" b="b"/>
                <a:pathLst>
                  <a:path w="318695" h="458833">
                    <a:moveTo>
                      <a:pt x="299315" y="0"/>
                    </a:moveTo>
                    <a:cubicBezTo>
                      <a:pt x="313826" y="47550"/>
                      <a:pt x="320188" y="101017"/>
                      <a:pt x="318402" y="160399"/>
                    </a:cubicBezTo>
                    <a:lnTo>
                      <a:pt x="260136" y="198574"/>
                    </a:lnTo>
                    <a:lnTo>
                      <a:pt x="265829" y="197569"/>
                    </a:lnTo>
                    <a:lnTo>
                      <a:pt x="316728" y="188863"/>
                    </a:lnTo>
                    <a:cubicBezTo>
                      <a:pt x="313602" y="223242"/>
                      <a:pt x="306905" y="255166"/>
                      <a:pt x="296636" y="284634"/>
                    </a:cubicBezTo>
                    <a:lnTo>
                      <a:pt x="232677" y="301042"/>
                    </a:lnTo>
                    <a:lnTo>
                      <a:pt x="283911" y="316111"/>
                    </a:lnTo>
                    <a:cubicBezTo>
                      <a:pt x="272526" y="340221"/>
                      <a:pt x="258462" y="362099"/>
                      <a:pt x="241719" y="381744"/>
                    </a:cubicBezTo>
                    <a:lnTo>
                      <a:pt x="189145" y="370693"/>
                    </a:lnTo>
                    <a:lnTo>
                      <a:pt x="217274" y="407194"/>
                    </a:lnTo>
                    <a:cubicBezTo>
                      <a:pt x="198968" y="423937"/>
                      <a:pt x="178429" y="438559"/>
                      <a:pt x="155659" y="451061"/>
                    </a:cubicBezTo>
                    <a:cubicBezTo>
                      <a:pt x="129986" y="460437"/>
                      <a:pt x="109671" y="461330"/>
                      <a:pt x="94714" y="453740"/>
                    </a:cubicBezTo>
                    <a:cubicBezTo>
                      <a:pt x="82882" y="422262"/>
                      <a:pt x="77078" y="393464"/>
                      <a:pt x="77301" y="367345"/>
                    </a:cubicBezTo>
                    <a:cubicBezTo>
                      <a:pt x="77524" y="347923"/>
                      <a:pt x="81319" y="330733"/>
                      <a:pt x="88686" y="315776"/>
                    </a:cubicBezTo>
                    <a:cubicBezTo>
                      <a:pt x="96276" y="298809"/>
                      <a:pt x="104648" y="283741"/>
                      <a:pt x="113801" y="270569"/>
                    </a:cubicBezTo>
                    <a:cubicBezTo>
                      <a:pt x="124070" y="255612"/>
                      <a:pt x="138023" y="240097"/>
                      <a:pt x="155659" y="224023"/>
                    </a:cubicBezTo>
                    <a:cubicBezTo>
                      <a:pt x="154989" y="224470"/>
                      <a:pt x="158896" y="220898"/>
                      <a:pt x="167379" y="213308"/>
                    </a:cubicBezTo>
                    <a:cubicBezTo>
                      <a:pt x="173630" y="207727"/>
                      <a:pt x="179434" y="202704"/>
                      <a:pt x="184792" y="198239"/>
                    </a:cubicBezTo>
                    <a:cubicBezTo>
                      <a:pt x="200865" y="184844"/>
                      <a:pt x="214148" y="172008"/>
                      <a:pt x="224641" y="159730"/>
                    </a:cubicBezTo>
                    <a:cubicBezTo>
                      <a:pt x="235133" y="148121"/>
                      <a:pt x="245625" y="135396"/>
                      <a:pt x="256118" y="121555"/>
                    </a:cubicBezTo>
                    <a:cubicBezTo>
                      <a:pt x="264824" y="110170"/>
                      <a:pt x="268954" y="104477"/>
                      <a:pt x="268508" y="104477"/>
                    </a:cubicBezTo>
                    <a:cubicBezTo>
                      <a:pt x="268954" y="104477"/>
                      <a:pt x="264154" y="109612"/>
                      <a:pt x="254109" y="119881"/>
                    </a:cubicBezTo>
                    <a:cubicBezTo>
                      <a:pt x="242277" y="132382"/>
                      <a:pt x="230556" y="143768"/>
                      <a:pt x="218948" y="154037"/>
                    </a:cubicBezTo>
                    <a:cubicBezTo>
                      <a:pt x="207786" y="164529"/>
                      <a:pt x="193498" y="175691"/>
                      <a:pt x="176085" y="187523"/>
                    </a:cubicBezTo>
                    <a:cubicBezTo>
                      <a:pt x="162468" y="197346"/>
                      <a:pt x="151975" y="205494"/>
                      <a:pt x="144608" y="211968"/>
                    </a:cubicBezTo>
                    <a:cubicBezTo>
                      <a:pt x="123400" y="231613"/>
                      <a:pt x="108108" y="247575"/>
                      <a:pt x="98732" y="259854"/>
                    </a:cubicBezTo>
                    <a:cubicBezTo>
                      <a:pt x="72836" y="293563"/>
                      <a:pt x="57990" y="329059"/>
                      <a:pt x="54195" y="366340"/>
                    </a:cubicBezTo>
                    <a:cubicBezTo>
                      <a:pt x="53302" y="385986"/>
                      <a:pt x="55200" y="406747"/>
                      <a:pt x="59888" y="428625"/>
                    </a:cubicBezTo>
                    <a:cubicBezTo>
                      <a:pt x="43814" y="428178"/>
                      <a:pt x="31648" y="422374"/>
                      <a:pt x="23388" y="411212"/>
                    </a:cubicBezTo>
                    <a:cubicBezTo>
                      <a:pt x="9547" y="391790"/>
                      <a:pt x="1845" y="367568"/>
                      <a:pt x="282" y="338547"/>
                    </a:cubicBezTo>
                    <a:cubicBezTo>
                      <a:pt x="-2173" y="297023"/>
                      <a:pt x="11444" y="258179"/>
                      <a:pt x="41136" y="222014"/>
                    </a:cubicBezTo>
                    <a:cubicBezTo>
                      <a:pt x="68148" y="188974"/>
                      <a:pt x="106769" y="157720"/>
                      <a:pt x="156998" y="128252"/>
                    </a:cubicBezTo>
                    <a:cubicBezTo>
                      <a:pt x="219506" y="91641"/>
                      <a:pt x="251430" y="72665"/>
                      <a:pt x="252769" y="71326"/>
                    </a:cubicBezTo>
                    <a:cubicBezTo>
                      <a:pt x="280228" y="49001"/>
                      <a:pt x="295743" y="25226"/>
                      <a:pt x="29931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D4163"/>
                  </a:gs>
                  <a:gs pos="54000">
                    <a:srgbClr val="1A87A3"/>
                  </a:gs>
                  <a:gs pos="100000">
                    <a:srgbClr val="4FDBC1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49" name="Freeform 48"/>
              <p:cNvSpPr/>
              <p:nvPr/>
            </p:nvSpPr>
            <p:spPr>
              <a:xfrm rot="2189762">
                <a:off x="10145586" y="3935949"/>
                <a:ext cx="671120" cy="966228"/>
              </a:xfrm>
              <a:custGeom>
                <a:avLst/>
                <a:gdLst/>
                <a:ahLst/>
                <a:cxnLst/>
                <a:rect l="l" t="t" r="r" b="b"/>
                <a:pathLst>
                  <a:path w="318695" h="458833">
                    <a:moveTo>
                      <a:pt x="299315" y="0"/>
                    </a:moveTo>
                    <a:cubicBezTo>
                      <a:pt x="313826" y="47550"/>
                      <a:pt x="320188" y="101017"/>
                      <a:pt x="318402" y="160399"/>
                    </a:cubicBezTo>
                    <a:lnTo>
                      <a:pt x="260136" y="198574"/>
                    </a:lnTo>
                    <a:lnTo>
                      <a:pt x="265829" y="197569"/>
                    </a:lnTo>
                    <a:lnTo>
                      <a:pt x="316728" y="188863"/>
                    </a:lnTo>
                    <a:cubicBezTo>
                      <a:pt x="313602" y="223242"/>
                      <a:pt x="306905" y="255166"/>
                      <a:pt x="296636" y="284634"/>
                    </a:cubicBezTo>
                    <a:lnTo>
                      <a:pt x="232677" y="301042"/>
                    </a:lnTo>
                    <a:lnTo>
                      <a:pt x="283911" y="316111"/>
                    </a:lnTo>
                    <a:cubicBezTo>
                      <a:pt x="272526" y="340221"/>
                      <a:pt x="258462" y="362099"/>
                      <a:pt x="241719" y="381744"/>
                    </a:cubicBezTo>
                    <a:lnTo>
                      <a:pt x="189145" y="370693"/>
                    </a:lnTo>
                    <a:lnTo>
                      <a:pt x="217274" y="407194"/>
                    </a:lnTo>
                    <a:cubicBezTo>
                      <a:pt x="198968" y="423937"/>
                      <a:pt x="178429" y="438559"/>
                      <a:pt x="155659" y="451061"/>
                    </a:cubicBezTo>
                    <a:cubicBezTo>
                      <a:pt x="129986" y="460437"/>
                      <a:pt x="109671" y="461330"/>
                      <a:pt x="94714" y="453740"/>
                    </a:cubicBezTo>
                    <a:cubicBezTo>
                      <a:pt x="82882" y="422262"/>
                      <a:pt x="77078" y="393464"/>
                      <a:pt x="77301" y="367345"/>
                    </a:cubicBezTo>
                    <a:cubicBezTo>
                      <a:pt x="77524" y="347923"/>
                      <a:pt x="81319" y="330733"/>
                      <a:pt x="88686" y="315776"/>
                    </a:cubicBezTo>
                    <a:cubicBezTo>
                      <a:pt x="96276" y="298809"/>
                      <a:pt x="104648" y="283741"/>
                      <a:pt x="113801" y="270569"/>
                    </a:cubicBezTo>
                    <a:cubicBezTo>
                      <a:pt x="124070" y="255612"/>
                      <a:pt x="138023" y="240097"/>
                      <a:pt x="155659" y="224023"/>
                    </a:cubicBezTo>
                    <a:cubicBezTo>
                      <a:pt x="154989" y="224470"/>
                      <a:pt x="158896" y="220898"/>
                      <a:pt x="167379" y="213308"/>
                    </a:cubicBezTo>
                    <a:cubicBezTo>
                      <a:pt x="173630" y="207727"/>
                      <a:pt x="179434" y="202704"/>
                      <a:pt x="184792" y="198239"/>
                    </a:cubicBezTo>
                    <a:cubicBezTo>
                      <a:pt x="200865" y="184844"/>
                      <a:pt x="214148" y="172008"/>
                      <a:pt x="224641" y="159730"/>
                    </a:cubicBezTo>
                    <a:cubicBezTo>
                      <a:pt x="235133" y="148121"/>
                      <a:pt x="245625" y="135396"/>
                      <a:pt x="256118" y="121555"/>
                    </a:cubicBezTo>
                    <a:cubicBezTo>
                      <a:pt x="264824" y="110170"/>
                      <a:pt x="268954" y="104477"/>
                      <a:pt x="268508" y="104477"/>
                    </a:cubicBezTo>
                    <a:cubicBezTo>
                      <a:pt x="268954" y="104477"/>
                      <a:pt x="264154" y="109612"/>
                      <a:pt x="254109" y="119881"/>
                    </a:cubicBezTo>
                    <a:cubicBezTo>
                      <a:pt x="242277" y="132382"/>
                      <a:pt x="230556" y="143768"/>
                      <a:pt x="218948" y="154037"/>
                    </a:cubicBezTo>
                    <a:cubicBezTo>
                      <a:pt x="207786" y="164529"/>
                      <a:pt x="193498" y="175691"/>
                      <a:pt x="176085" y="187523"/>
                    </a:cubicBezTo>
                    <a:cubicBezTo>
                      <a:pt x="162468" y="197346"/>
                      <a:pt x="151975" y="205494"/>
                      <a:pt x="144608" y="211968"/>
                    </a:cubicBezTo>
                    <a:cubicBezTo>
                      <a:pt x="123400" y="231613"/>
                      <a:pt x="108108" y="247575"/>
                      <a:pt x="98732" y="259854"/>
                    </a:cubicBezTo>
                    <a:cubicBezTo>
                      <a:pt x="72836" y="293563"/>
                      <a:pt x="57990" y="329059"/>
                      <a:pt x="54195" y="366340"/>
                    </a:cubicBezTo>
                    <a:cubicBezTo>
                      <a:pt x="53302" y="385986"/>
                      <a:pt x="55200" y="406747"/>
                      <a:pt x="59888" y="428625"/>
                    </a:cubicBezTo>
                    <a:cubicBezTo>
                      <a:pt x="43814" y="428178"/>
                      <a:pt x="31648" y="422374"/>
                      <a:pt x="23388" y="411212"/>
                    </a:cubicBezTo>
                    <a:cubicBezTo>
                      <a:pt x="9547" y="391790"/>
                      <a:pt x="1845" y="367568"/>
                      <a:pt x="282" y="338547"/>
                    </a:cubicBezTo>
                    <a:cubicBezTo>
                      <a:pt x="-2173" y="297023"/>
                      <a:pt x="11444" y="258179"/>
                      <a:pt x="41136" y="222014"/>
                    </a:cubicBezTo>
                    <a:cubicBezTo>
                      <a:pt x="68148" y="188974"/>
                      <a:pt x="106769" y="157720"/>
                      <a:pt x="156998" y="128252"/>
                    </a:cubicBezTo>
                    <a:cubicBezTo>
                      <a:pt x="219506" y="91641"/>
                      <a:pt x="251430" y="72665"/>
                      <a:pt x="252769" y="71326"/>
                    </a:cubicBezTo>
                    <a:cubicBezTo>
                      <a:pt x="280228" y="49001"/>
                      <a:pt x="295743" y="25226"/>
                      <a:pt x="29931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D4163"/>
                  </a:gs>
                  <a:gs pos="54000">
                    <a:srgbClr val="0C5172"/>
                  </a:gs>
                  <a:gs pos="100000">
                    <a:srgbClr val="54BBB6"/>
                  </a:gs>
                </a:gsLst>
                <a:lin ang="162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</p:grpSp>
        <p:sp>
          <p:nvSpPr>
            <p:cNvPr id="12" name="Freeform 11"/>
            <p:cNvSpPr/>
            <p:nvPr/>
          </p:nvSpPr>
          <p:spPr>
            <a:xfrm>
              <a:off x="7091135" y="6712526"/>
              <a:ext cx="479291" cy="920542"/>
            </a:xfrm>
            <a:custGeom>
              <a:avLst/>
              <a:gdLst>
                <a:gd name="connsiteX0" fmla="*/ 85725 w 600075"/>
                <a:gd name="connsiteY0" fmla="*/ 0 h 1152525"/>
                <a:gd name="connsiteX1" fmla="*/ 0 w 600075"/>
                <a:gd name="connsiteY1" fmla="*/ 333375 h 1152525"/>
                <a:gd name="connsiteX2" fmla="*/ 200025 w 600075"/>
                <a:gd name="connsiteY2" fmla="*/ 1019175 h 1152525"/>
                <a:gd name="connsiteX3" fmla="*/ 561975 w 600075"/>
                <a:gd name="connsiteY3" fmla="*/ 1152525 h 1152525"/>
                <a:gd name="connsiteX4" fmla="*/ 600075 w 600075"/>
                <a:gd name="connsiteY4" fmla="*/ 1047750 h 1152525"/>
                <a:gd name="connsiteX5" fmla="*/ 581025 w 600075"/>
                <a:gd name="connsiteY5" fmla="*/ 1000125 h 1152525"/>
                <a:gd name="connsiteX6" fmla="*/ 581025 w 600075"/>
                <a:gd name="connsiteY6" fmla="*/ 895350 h 1152525"/>
                <a:gd name="connsiteX7" fmla="*/ 581025 w 600075"/>
                <a:gd name="connsiteY7" fmla="*/ 809625 h 1152525"/>
                <a:gd name="connsiteX8" fmla="*/ 561975 w 600075"/>
                <a:gd name="connsiteY8" fmla="*/ 657225 h 1152525"/>
                <a:gd name="connsiteX9" fmla="*/ 533400 w 600075"/>
                <a:gd name="connsiteY9" fmla="*/ 609600 h 1152525"/>
                <a:gd name="connsiteX10" fmla="*/ 476250 w 600075"/>
                <a:gd name="connsiteY10" fmla="*/ 447675 h 1152525"/>
                <a:gd name="connsiteX11" fmla="*/ 409575 w 600075"/>
                <a:gd name="connsiteY11" fmla="*/ 390525 h 1152525"/>
                <a:gd name="connsiteX12" fmla="*/ 276225 w 600075"/>
                <a:gd name="connsiteY12" fmla="*/ 276225 h 1152525"/>
                <a:gd name="connsiteX13" fmla="*/ 142875 w 600075"/>
                <a:gd name="connsiteY13" fmla="*/ 28575 h 1152525"/>
                <a:gd name="connsiteX14" fmla="*/ 85725 w 600075"/>
                <a:gd name="connsiteY14" fmla="*/ 0 h 115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00075" h="1152525">
                  <a:moveTo>
                    <a:pt x="85725" y="0"/>
                  </a:moveTo>
                  <a:lnTo>
                    <a:pt x="0" y="333375"/>
                  </a:lnTo>
                  <a:lnTo>
                    <a:pt x="200025" y="1019175"/>
                  </a:lnTo>
                  <a:lnTo>
                    <a:pt x="561975" y="1152525"/>
                  </a:lnTo>
                  <a:lnTo>
                    <a:pt x="600075" y="1047750"/>
                  </a:lnTo>
                  <a:lnTo>
                    <a:pt x="581025" y="1000125"/>
                  </a:lnTo>
                  <a:lnTo>
                    <a:pt x="581025" y="895350"/>
                  </a:lnTo>
                  <a:lnTo>
                    <a:pt x="581025" y="809625"/>
                  </a:lnTo>
                  <a:lnTo>
                    <a:pt x="561975" y="657225"/>
                  </a:lnTo>
                  <a:lnTo>
                    <a:pt x="533400" y="609600"/>
                  </a:lnTo>
                  <a:lnTo>
                    <a:pt x="476250" y="447675"/>
                  </a:lnTo>
                  <a:lnTo>
                    <a:pt x="409575" y="390525"/>
                  </a:lnTo>
                  <a:lnTo>
                    <a:pt x="276225" y="276225"/>
                  </a:lnTo>
                  <a:lnTo>
                    <a:pt x="142875" y="285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3835002" y="3631372"/>
              <a:ext cx="1399834" cy="1605243"/>
              <a:chOff x="4229100" y="2133600"/>
              <a:chExt cx="1752601" cy="2009776"/>
            </a:xfrm>
          </p:grpSpPr>
          <p:sp>
            <p:nvSpPr>
              <p:cNvPr id="13" name="Freeform 12"/>
              <p:cNvSpPr/>
              <p:nvPr/>
            </p:nvSpPr>
            <p:spPr>
              <a:xfrm>
                <a:off x="4648201" y="2543176"/>
                <a:ext cx="1333500" cy="1600200"/>
              </a:xfrm>
              <a:custGeom>
                <a:avLst/>
                <a:gdLst>
                  <a:gd name="connsiteX0" fmla="*/ 0 w 1114425"/>
                  <a:gd name="connsiteY0" fmla="*/ 1143000 h 1533525"/>
                  <a:gd name="connsiteX1" fmla="*/ 66675 w 1114425"/>
                  <a:gd name="connsiteY1" fmla="*/ 1162050 h 1533525"/>
                  <a:gd name="connsiteX2" fmla="*/ 95250 w 1114425"/>
                  <a:gd name="connsiteY2" fmla="*/ 1533525 h 1533525"/>
                  <a:gd name="connsiteX3" fmla="*/ 1114425 w 1114425"/>
                  <a:gd name="connsiteY3" fmla="*/ 1514475 h 1533525"/>
                  <a:gd name="connsiteX4" fmla="*/ 752475 w 1114425"/>
                  <a:gd name="connsiteY4" fmla="*/ 0 h 1533525"/>
                  <a:gd name="connsiteX5" fmla="*/ 0 w 1114425"/>
                  <a:gd name="connsiteY5" fmla="*/ 1143000 h 1533525"/>
                  <a:gd name="connsiteX0" fmla="*/ 0 w 1333500"/>
                  <a:gd name="connsiteY0" fmla="*/ 1143000 h 1600200"/>
                  <a:gd name="connsiteX1" fmla="*/ 66675 w 1333500"/>
                  <a:gd name="connsiteY1" fmla="*/ 1162050 h 1600200"/>
                  <a:gd name="connsiteX2" fmla="*/ 95250 w 1333500"/>
                  <a:gd name="connsiteY2" fmla="*/ 1533525 h 1600200"/>
                  <a:gd name="connsiteX3" fmla="*/ 1333500 w 1333500"/>
                  <a:gd name="connsiteY3" fmla="*/ 1600200 h 1600200"/>
                  <a:gd name="connsiteX4" fmla="*/ 752475 w 1333500"/>
                  <a:gd name="connsiteY4" fmla="*/ 0 h 1600200"/>
                  <a:gd name="connsiteX5" fmla="*/ 0 w 1333500"/>
                  <a:gd name="connsiteY5" fmla="*/ 1143000 h 16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33500" h="1600200">
                    <a:moveTo>
                      <a:pt x="0" y="1143000"/>
                    </a:moveTo>
                    <a:lnTo>
                      <a:pt x="66675" y="1162050"/>
                    </a:lnTo>
                    <a:lnTo>
                      <a:pt x="95250" y="1533525"/>
                    </a:lnTo>
                    <a:lnTo>
                      <a:pt x="1333500" y="1600200"/>
                    </a:lnTo>
                    <a:lnTo>
                      <a:pt x="752475" y="0"/>
                    </a:lnTo>
                    <a:lnTo>
                      <a:pt x="0" y="114300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4391025" y="2619375"/>
                <a:ext cx="1238250" cy="1304925"/>
              </a:xfrm>
              <a:custGeom>
                <a:avLst/>
                <a:gdLst>
                  <a:gd name="connsiteX0" fmla="*/ 28575 w 1238250"/>
                  <a:gd name="connsiteY0" fmla="*/ 666750 h 1304925"/>
                  <a:gd name="connsiteX1" fmla="*/ 0 w 1238250"/>
                  <a:gd name="connsiteY1" fmla="*/ 771525 h 1304925"/>
                  <a:gd name="connsiteX2" fmla="*/ 104775 w 1238250"/>
                  <a:gd name="connsiteY2" fmla="*/ 1047750 h 1304925"/>
                  <a:gd name="connsiteX3" fmla="*/ 323850 w 1238250"/>
                  <a:gd name="connsiteY3" fmla="*/ 1304925 h 1304925"/>
                  <a:gd name="connsiteX4" fmla="*/ 361950 w 1238250"/>
                  <a:gd name="connsiteY4" fmla="*/ 1181100 h 1304925"/>
                  <a:gd name="connsiteX5" fmla="*/ 533400 w 1238250"/>
                  <a:gd name="connsiteY5" fmla="*/ 952500 h 1304925"/>
                  <a:gd name="connsiteX6" fmla="*/ 714375 w 1238250"/>
                  <a:gd name="connsiteY6" fmla="*/ 962025 h 1304925"/>
                  <a:gd name="connsiteX7" fmla="*/ 904875 w 1238250"/>
                  <a:gd name="connsiteY7" fmla="*/ 485775 h 1304925"/>
                  <a:gd name="connsiteX8" fmla="*/ 1000125 w 1238250"/>
                  <a:gd name="connsiteY8" fmla="*/ 333375 h 1304925"/>
                  <a:gd name="connsiteX9" fmla="*/ 1152525 w 1238250"/>
                  <a:gd name="connsiteY9" fmla="*/ 390525 h 1304925"/>
                  <a:gd name="connsiteX10" fmla="*/ 1238250 w 1238250"/>
                  <a:gd name="connsiteY10" fmla="*/ 381000 h 1304925"/>
                  <a:gd name="connsiteX11" fmla="*/ 1047750 w 1238250"/>
                  <a:gd name="connsiteY11" fmla="*/ 0 h 1304925"/>
                  <a:gd name="connsiteX12" fmla="*/ 0 w 1238250"/>
                  <a:gd name="connsiteY12" fmla="*/ 533400 h 1304925"/>
                  <a:gd name="connsiteX13" fmla="*/ 28575 w 1238250"/>
                  <a:gd name="connsiteY13" fmla="*/ 666750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38250" h="1304925">
                    <a:moveTo>
                      <a:pt x="28575" y="666750"/>
                    </a:moveTo>
                    <a:lnTo>
                      <a:pt x="0" y="771525"/>
                    </a:lnTo>
                    <a:lnTo>
                      <a:pt x="104775" y="1047750"/>
                    </a:lnTo>
                    <a:lnTo>
                      <a:pt x="323850" y="1304925"/>
                    </a:lnTo>
                    <a:lnTo>
                      <a:pt x="361950" y="1181100"/>
                    </a:lnTo>
                    <a:lnTo>
                      <a:pt x="533400" y="952500"/>
                    </a:lnTo>
                    <a:lnTo>
                      <a:pt x="714375" y="962025"/>
                    </a:lnTo>
                    <a:lnTo>
                      <a:pt x="904875" y="485775"/>
                    </a:lnTo>
                    <a:lnTo>
                      <a:pt x="1000125" y="333375"/>
                    </a:lnTo>
                    <a:lnTo>
                      <a:pt x="1152525" y="390525"/>
                    </a:lnTo>
                    <a:lnTo>
                      <a:pt x="1238250" y="381000"/>
                    </a:lnTo>
                    <a:lnTo>
                      <a:pt x="1047750" y="0"/>
                    </a:lnTo>
                    <a:lnTo>
                      <a:pt x="0" y="533400"/>
                    </a:lnTo>
                    <a:lnTo>
                      <a:pt x="28575" y="66675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Freeform 5"/>
              <p:cNvSpPr/>
              <p:nvPr/>
            </p:nvSpPr>
            <p:spPr>
              <a:xfrm>
                <a:off x="4229100" y="2133600"/>
                <a:ext cx="1419225" cy="1181100"/>
              </a:xfrm>
              <a:custGeom>
                <a:avLst/>
                <a:gdLst>
                  <a:gd name="connsiteX0" fmla="*/ 0 w 1419225"/>
                  <a:gd name="connsiteY0" fmla="*/ 695325 h 1181100"/>
                  <a:gd name="connsiteX1" fmla="*/ 180975 w 1419225"/>
                  <a:gd name="connsiteY1" fmla="*/ 1181100 h 1181100"/>
                  <a:gd name="connsiteX2" fmla="*/ 466725 w 1419225"/>
                  <a:gd name="connsiteY2" fmla="*/ 981075 h 1181100"/>
                  <a:gd name="connsiteX3" fmla="*/ 1162050 w 1419225"/>
                  <a:gd name="connsiteY3" fmla="*/ 647700 h 1181100"/>
                  <a:gd name="connsiteX4" fmla="*/ 1419225 w 1419225"/>
                  <a:gd name="connsiteY4" fmla="*/ 561975 h 1181100"/>
                  <a:gd name="connsiteX5" fmla="*/ 1171575 w 1419225"/>
                  <a:gd name="connsiteY5" fmla="*/ 0 h 1181100"/>
                  <a:gd name="connsiteX6" fmla="*/ 1047750 w 1419225"/>
                  <a:gd name="connsiteY6" fmla="*/ 19050 h 1181100"/>
                  <a:gd name="connsiteX7" fmla="*/ 590550 w 1419225"/>
                  <a:gd name="connsiteY7" fmla="*/ 152400 h 1181100"/>
                  <a:gd name="connsiteX8" fmla="*/ 9525 w 1419225"/>
                  <a:gd name="connsiteY8" fmla="*/ 581025 h 1181100"/>
                  <a:gd name="connsiteX9" fmla="*/ 0 w 1419225"/>
                  <a:gd name="connsiteY9" fmla="*/ 695325 h 1181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19225" h="1181100">
                    <a:moveTo>
                      <a:pt x="0" y="695325"/>
                    </a:moveTo>
                    <a:lnTo>
                      <a:pt x="180975" y="1181100"/>
                    </a:lnTo>
                    <a:lnTo>
                      <a:pt x="466725" y="981075"/>
                    </a:lnTo>
                    <a:lnTo>
                      <a:pt x="1162050" y="647700"/>
                    </a:lnTo>
                    <a:lnTo>
                      <a:pt x="1419225" y="561975"/>
                    </a:lnTo>
                    <a:lnTo>
                      <a:pt x="1171575" y="0"/>
                    </a:lnTo>
                    <a:lnTo>
                      <a:pt x="1047750" y="19050"/>
                    </a:lnTo>
                    <a:lnTo>
                      <a:pt x="590550" y="152400"/>
                    </a:lnTo>
                    <a:lnTo>
                      <a:pt x="9525" y="581025"/>
                    </a:lnTo>
                    <a:lnTo>
                      <a:pt x="0" y="69532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" name="Freeform 4"/>
            <p:cNvSpPr/>
            <p:nvPr/>
          </p:nvSpPr>
          <p:spPr>
            <a:xfrm>
              <a:off x="4641427" y="3745490"/>
              <a:ext cx="1293323" cy="1681320"/>
            </a:xfrm>
            <a:custGeom>
              <a:avLst/>
              <a:gdLst>
                <a:gd name="connsiteX0" fmla="*/ 57150 w 1619250"/>
                <a:gd name="connsiteY0" fmla="*/ 171450 h 2105025"/>
                <a:gd name="connsiteX1" fmla="*/ 38100 w 1619250"/>
                <a:gd name="connsiteY1" fmla="*/ 466725 h 2105025"/>
                <a:gd name="connsiteX2" fmla="*/ 0 w 1619250"/>
                <a:gd name="connsiteY2" fmla="*/ 561975 h 2105025"/>
                <a:gd name="connsiteX3" fmla="*/ 85725 w 1619250"/>
                <a:gd name="connsiteY3" fmla="*/ 695325 h 2105025"/>
                <a:gd name="connsiteX4" fmla="*/ 85725 w 1619250"/>
                <a:gd name="connsiteY4" fmla="*/ 800100 h 2105025"/>
                <a:gd name="connsiteX5" fmla="*/ 57150 w 1619250"/>
                <a:gd name="connsiteY5" fmla="*/ 981075 h 2105025"/>
                <a:gd name="connsiteX6" fmla="*/ 161925 w 1619250"/>
                <a:gd name="connsiteY6" fmla="*/ 1333500 h 2105025"/>
                <a:gd name="connsiteX7" fmla="*/ 238125 w 1619250"/>
                <a:gd name="connsiteY7" fmla="*/ 1438275 h 2105025"/>
                <a:gd name="connsiteX8" fmla="*/ 266700 w 1619250"/>
                <a:gd name="connsiteY8" fmla="*/ 1619250 h 2105025"/>
                <a:gd name="connsiteX9" fmla="*/ 600075 w 1619250"/>
                <a:gd name="connsiteY9" fmla="*/ 1676400 h 2105025"/>
                <a:gd name="connsiteX10" fmla="*/ 723900 w 1619250"/>
                <a:gd name="connsiteY10" fmla="*/ 1905000 h 2105025"/>
                <a:gd name="connsiteX11" fmla="*/ 1095375 w 1619250"/>
                <a:gd name="connsiteY11" fmla="*/ 2105025 h 2105025"/>
                <a:gd name="connsiteX12" fmla="*/ 1600200 w 1619250"/>
                <a:gd name="connsiteY12" fmla="*/ 1333500 h 2105025"/>
                <a:gd name="connsiteX13" fmla="*/ 1504950 w 1619250"/>
                <a:gd name="connsiteY13" fmla="*/ 1152525 h 2105025"/>
                <a:gd name="connsiteX14" fmla="*/ 1524000 w 1619250"/>
                <a:gd name="connsiteY14" fmla="*/ 1000125 h 2105025"/>
                <a:gd name="connsiteX15" fmla="*/ 1533525 w 1619250"/>
                <a:gd name="connsiteY15" fmla="*/ 904875 h 2105025"/>
                <a:gd name="connsiteX16" fmla="*/ 1600200 w 1619250"/>
                <a:gd name="connsiteY16" fmla="*/ 762000 h 2105025"/>
                <a:gd name="connsiteX17" fmla="*/ 1619250 w 1619250"/>
                <a:gd name="connsiteY17" fmla="*/ 628650 h 2105025"/>
                <a:gd name="connsiteX18" fmla="*/ 1543050 w 1619250"/>
                <a:gd name="connsiteY18" fmla="*/ 523875 h 2105025"/>
                <a:gd name="connsiteX19" fmla="*/ 1543050 w 1619250"/>
                <a:gd name="connsiteY19" fmla="*/ 247650 h 2105025"/>
                <a:gd name="connsiteX20" fmla="*/ 314325 w 1619250"/>
                <a:gd name="connsiteY20" fmla="*/ 0 h 2105025"/>
                <a:gd name="connsiteX21" fmla="*/ 104775 w 1619250"/>
                <a:gd name="connsiteY21" fmla="*/ 47625 h 2105025"/>
                <a:gd name="connsiteX22" fmla="*/ 57150 w 1619250"/>
                <a:gd name="connsiteY22" fmla="*/ 171450 h 2105025"/>
                <a:gd name="connsiteX0" fmla="*/ 57150 w 1619250"/>
                <a:gd name="connsiteY0" fmla="*/ 171450 h 2105025"/>
                <a:gd name="connsiteX1" fmla="*/ 38100 w 1619250"/>
                <a:gd name="connsiteY1" fmla="*/ 466725 h 2105025"/>
                <a:gd name="connsiteX2" fmla="*/ 0 w 1619250"/>
                <a:gd name="connsiteY2" fmla="*/ 561975 h 2105025"/>
                <a:gd name="connsiteX3" fmla="*/ 85725 w 1619250"/>
                <a:gd name="connsiteY3" fmla="*/ 695325 h 2105025"/>
                <a:gd name="connsiteX4" fmla="*/ 85725 w 1619250"/>
                <a:gd name="connsiteY4" fmla="*/ 800100 h 2105025"/>
                <a:gd name="connsiteX5" fmla="*/ 57150 w 1619250"/>
                <a:gd name="connsiteY5" fmla="*/ 981075 h 2105025"/>
                <a:gd name="connsiteX6" fmla="*/ 161925 w 1619250"/>
                <a:gd name="connsiteY6" fmla="*/ 1333500 h 2105025"/>
                <a:gd name="connsiteX7" fmla="*/ 238125 w 1619250"/>
                <a:gd name="connsiteY7" fmla="*/ 1438275 h 2105025"/>
                <a:gd name="connsiteX8" fmla="*/ 266700 w 1619250"/>
                <a:gd name="connsiteY8" fmla="*/ 1619250 h 2105025"/>
                <a:gd name="connsiteX9" fmla="*/ 600075 w 1619250"/>
                <a:gd name="connsiteY9" fmla="*/ 1676400 h 2105025"/>
                <a:gd name="connsiteX10" fmla="*/ 723900 w 1619250"/>
                <a:gd name="connsiteY10" fmla="*/ 1905000 h 2105025"/>
                <a:gd name="connsiteX11" fmla="*/ 1095375 w 1619250"/>
                <a:gd name="connsiteY11" fmla="*/ 2105025 h 2105025"/>
                <a:gd name="connsiteX12" fmla="*/ 1600200 w 1619250"/>
                <a:gd name="connsiteY12" fmla="*/ 1333500 h 2105025"/>
                <a:gd name="connsiteX13" fmla="*/ 1504950 w 1619250"/>
                <a:gd name="connsiteY13" fmla="*/ 1152525 h 2105025"/>
                <a:gd name="connsiteX14" fmla="*/ 1524000 w 1619250"/>
                <a:gd name="connsiteY14" fmla="*/ 1000125 h 2105025"/>
                <a:gd name="connsiteX15" fmla="*/ 1533525 w 1619250"/>
                <a:gd name="connsiteY15" fmla="*/ 904875 h 2105025"/>
                <a:gd name="connsiteX16" fmla="*/ 1600200 w 1619250"/>
                <a:gd name="connsiteY16" fmla="*/ 762000 h 2105025"/>
                <a:gd name="connsiteX17" fmla="*/ 1619250 w 1619250"/>
                <a:gd name="connsiteY17" fmla="*/ 628650 h 2105025"/>
                <a:gd name="connsiteX18" fmla="*/ 1581150 w 1619250"/>
                <a:gd name="connsiteY18" fmla="*/ 447675 h 2105025"/>
                <a:gd name="connsiteX19" fmla="*/ 1543050 w 1619250"/>
                <a:gd name="connsiteY19" fmla="*/ 247650 h 2105025"/>
                <a:gd name="connsiteX20" fmla="*/ 314325 w 1619250"/>
                <a:gd name="connsiteY20" fmla="*/ 0 h 2105025"/>
                <a:gd name="connsiteX21" fmla="*/ 104775 w 1619250"/>
                <a:gd name="connsiteY21" fmla="*/ 47625 h 2105025"/>
                <a:gd name="connsiteX22" fmla="*/ 57150 w 1619250"/>
                <a:gd name="connsiteY22" fmla="*/ 171450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619250" h="2105025">
                  <a:moveTo>
                    <a:pt x="57150" y="171450"/>
                  </a:moveTo>
                  <a:lnTo>
                    <a:pt x="38100" y="466725"/>
                  </a:lnTo>
                  <a:lnTo>
                    <a:pt x="0" y="561975"/>
                  </a:lnTo>
                  <a:lnTo>
                    <a:pt x="85725" y="695325"/>
                  </a:lnTo>
                  <a:lnTo>
                    <a:pt x="85725" y="800100"/>
                  </a:lnTo>
                  <a:lnTo>
                    <a:pt x="57150" y="981075"/>
                  </a:lnTo>
                  <a:lnTo>
                    <a:pt x="161925" y="1333500"/>
                  </a:lnTo>
                  <a:lnTo>
                    <a:pt x="238125" y="1438275"/>
                  </a:lnTo>
                  <a:lnTo>
                    <a:pt x="266700" y="1619250"/>
                  </a:lnTo>
                  <a:lnTo>
                    <a:pt x="600075" y="1676400"/>
                  </a:lnTo>
                  <a:lnTo>
                    <a:pt x="723900" y="1905000"/>
                  </a:lnTo>
                  <a:lnTo>
                    <a:pt x="1095375" y="2105025"/>
                  </a:lnTo>
                  <a:lnTo>
                    <a:pt x="1600200" y="1333500"/>
                  </a:lnTo>
                  <a:lnTo>
                    <a:pt x="1504950" y="1152525"/>
                  </a:lnTo>
                  <a:lnTo>
                    <a:pt x="1524000" y="1000125"/>
                  </a:lnTo>
                  <a:lnTo>
                    <a:pt x="1533525" y="904875"/>
                  </a:lnTo>
                  <a:lnTo>
                    <a:pt x="1600200" y="762000"/>
                  </a:lnTo>
                  <a:lnTo>
                    <a:pt x="1619250" y="628650"/>
                  </a:lnTo>
                  <a:lnTo>
                    <a:pt x="1581150" y="447675"/>
                  </a:lnTo>
                  <a:lnTo>
                    <a:pt x="1543050" y="247650"/>
                  </a:lnTo>
                  <a:lnTo>
                    <a:pt x="314325" y="0"/>
                  </a:lnTo>
                  <a:lnTo>
                    <a:pt x="104775" y="47625"/>
                  </a:lnTo>
                  <a:lnTo>
                    <a:pt x="57150" y="17145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 3"/>
            <p:cNvSpPr/>
            <p:nvPr/>
          </p:nvSpPr>
          <p:spPr>
            <a:xfrm>
              <a:off x="4831622" y="3897645"/>
              <a:ext cx="1133560" cy="1232461"/>
            </a:xfrm>
            <a:custGeom>
              <a:avLst/>
              <a:gdLst>
                <a:gd name="connsiteX0" fmla="*/ 695325 w 1419225"/>
                <a:gd name="connsiteY0" fmla="*/ 0 h 1543050"/>
                <a:gd name="connsiteX1" fmla="*/ 762000 w 1419225"/>
                <a:gd name="connsiteY1" fmla="*/ 238125 h 1543050"/>
                <a:gd name="connsiteX2" fmla="*/ 885825 w 1419225"/>
                <a:gd name="connsiteY2" fmla="*/ 285750 h 1543050"/>
                <a:gd name="connsiteX3" fmla="*/ 895350 w 1419225"/>
                <a:gd name="connsiteY3" fmla="*/ 466725 h 1543050"/>
                <a:gd name="connsiteX4" fmla="*/ 847725 w 1419225"/>
                <a:gd name="connsiteY4" fmla="*/ 876300 h 1543050"/>
                <a:gd name="connsiteX5" fmla="*/ 523875 w 1419225"/>
                <a:gd name="connsiteY5" fmla="*/ 1019175 h 1543050"/>
                <a:gd name="connsiteX6" fmla="*/ 504825 w 1419225"/>
                <a:gd name="connsiteY6" fmla="*/ 1323975 h 1543050"/>
                <a:gd name="connsiteX7" fmla="*/ 200025 w 1419225"/>
                <a:gd name="connsiteY7" fmla="*/ 1400175 h 1543050"/>
                <a:gd name="connsiteX8" fmla="*/ 123825 w 1419225"/>
                <a:gd name="connsiteY8" fmla="*/ 1295400 h 1543050"/>
                <a:gd name="connsiteX9" fmla="*/ 66675 w 1419225"/>
                <a:gd name="connsiteY9" fmla="*/ 1285875 h 1543050"/>
                <a:gd name="connsiteX10" fmla="*/ 57150 w 1419225"/>
                <a:gd name="connsiteY10" fmla="*/ 1400175 h 1543050"/>
                <a:gd name="connsiteX11" fmla="*/ 0 w 1419225"/>
                <a:gd name="connsiteY11" fmla="*/ 1295400 h 1543050"/>
                <a:gd name="connsiteX12" fmla="*/ 47625 w 1419225"/>
                <a:gd name="connsiteY12" fmla="*/ 1457325 h 1543050"/>
                <a:gd name="connsiteX13" fmla="*/ 76200 w 1419225"/>
                <a:gd name="connsiteY13" fmla="*/ 1476375 h 1543050"/>
                <a:gd name="connsiteX14" fmla="*/ 495300 w 1419225"/>
                <a:gd name="connsiteY14" fmla="*/ 1543050 h 1543050"/>
                <a:gd name="connsiteX15" fmla="*/ 847725 w 1419225"/>
                <a:gd name="connsiteY15" fmla="*/ 1314450 h 1543050"/>
                <a:gd name="connsiteX16" fmla="*/ 952500 w 1419225"/>
                <a:gd name="connsiteY16" fmla="*/ 1085850 h 1543050"/>
                <a:gd name="connsiteX17" fmla="*/ 971550 w 1419225"/>
                <a:gd name="connsiteY17" fmla="*/ 514350 h 1543050"/>
                <a:gd name="connsiteX18" fmla="*/ 1114425 w 1419225"/>
                <a:gd name="connsiteY18" fmla="*/ 333375 h 1543050"/>
                <a:gd name="connsiteX19" fmla="*/ 1295400 w 1419225"/>
                <a:gd name="connsiteY19" fmla="*/ 295275 h 1543050"/>
                <a:gd name="connsiteX20" fmla="*/ 1371600 w 1419225"/>
                <a:gd name="connsiteY20" fmla="*/ 352425 h 1543050"/>
                <a:gd name="connsiteX21" fmla="*/ 1276350 w 1419225"/>
                <a:gd name="connsiteY21" fmla="*/ 752475 h 1543050"/>
                <a:gd name="connsiteX22" fmla="*/ 1295400 w 1419225"/>
                <a:gd name="connsiteY22" fmla="*/ 847725 h 1543050"/>
                <a:gd name="connsiteX23" fmla="*/ 1419225 w 1419225"/>
                <a:gd name="connsiteY23" fmla="*/ 247650 h 1543050"/>
                <a:gd name="connsiteX24" fmla="*/ 1371600 w 1419225"/>
                <a:gd name="connsiteY24" fmla="*/ 123825 h 1543050"/>
                <a:gd name="connsiteX25" fmla="*/ 695325 w 1419225"/>
                <a:gd name="connsiteY25" fmla="*/ 0 h 1543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19225" h="1543050">
                  <a:moveTo>
                    <a:pt x="695325" y="0"/>
                  </a:moveTo>
                  <a:lnTo>
                    <a:pt x="762000" y="238125"/>
                  </a:lnTo>
                  <a:lnTo>
                    <a:pt x="885825" y="285750"/>
                  </a:lnTo>
                  <a:lnTo>
                    <a:pt x="895350" y="466725"/>
                  </a:lnTo>
                  <a:lnTo>
                    <a:pt x="847725" y="876300"/>
                  </a:lnTo>
                  <a:lnTo>
                    <a:pt x="523875" y="1019175"/>
                  </a:lnTo>
                  <a:lnTo>
                    <a:pt x="504825" y="1323975"/>
                  </a:lnTo>
                  <a:lnTo>
                    <a:pt x="200025" y="1400175"/>
                  </a:lnTo>
                  <a:lnTo>
                    <a:pt x="123825" y="1295400"/>
                  </a:lnTo>
                  <a:lnTo>
                    <a:pt x="66675" y="1285875"/>
                  </a:lnTo>
                  <a:lnTo>
                    <a:pt x="57150" y="1400175"/>
                  </a:lnTo>
                  <a:lnTo>
                    <a:pt x="0" y="1295400"/>
                  </a:lnTo>
                  <a:lnTo>
                    <a:pt x="47625" y="1457325"/>
                  </a:lnTo>
                  <a:lnTo>
                    <a:pt x="76200" y="1476375"/>
                  </a:lnTo>
                  <a:lnTo>
                    <a:pt x="495300" y="1543050"/>
                  </a:lnTo>
                  <a:lnTo>
                    <a:pt x="847725" y="1314450"/>
                  </a:lnTo>
                  <a:lnTo>
                    <a:pt x="952500" y="1085850"/>
                  </a:lnTo>
                  <a:lnTo>
                    <a:pt x="971550" y="514350"/>
                  </a:lnTo>
                  <a:lnTo>
                    <a:pt x="1114425" y="333375"/>
                  </a:lnTo>
                  <a:lnTo>
                    <a:pt x="1295400" y="295275"/>
                  </a:lnTo>
                  <a:lnTo>
                    <a:pt x="1371600" y="352425"/>
                  </a:lnTo>
                  <a:lnTo>
                    <a:pt x="1276350" y="752475"/>
                  </a:lnTo>
                  <a:lnTo>
                    <a:pt x="1295400" y="847725"/>
                  </a:lnTo>
                  <a:lnTo>
                    <a:pt x="1419225" y="247650"/>
                  </a:lnTo>
                  <a:lnTo>
                    <a:pt x="1371600" y="123825"/>
                  </a:lnTo>
                  <a:lnTo>
                    <a:pt x="695325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Freeform 2"/>
            <p:cNvSpPr/>
            <p:nvPr/>
          </p:nvSpPr>
          <p:spPr>
            <a:xfrm>
              <a:off x="4664416" y="3352800"/>
              <a:ext cx="1308487" cy="765533"/>
            </a:xfrm>
            <a:custGeom>
              <a:avLst/>
              <a:gdLst>
                <a:gd name="connsiteX0" fmla="*/ 0 w 1637731"/>
                <a:gd name="connsiteY0" fmla="*/ 658124 h 958453"/>
                <a:gd name="connsiteX1" fmla="*/ 68239 w 1637731"/>
                <a:gd name="connsiteY1" fmla="*/ 439760 h 958453"/>
                <a:gd name="connsiteX2" fmla="*/ 122830 w 1637731"/>
                <a:gd name="connsiteY2" fmla="*/ 235044 h 958453"/>
                <a:gd name="connsiteX3" fmla="*/ 150125 w 1637731"/>
                <a:gd name="connsiteY3" fmla="*/ 112214 h 958453"/>
                <a:gd name="connsiteX4" fmla="*/ 232012 w 1637731"/>
                <a:gd name="connsiteY4" fmla="*/ 43975 h 958453"/>
                <a:gd name="connsiteX5" fmla="*/ 423080 w 1637731"/>
                <a:gd name="connsiteY5" fmla="*/ 16679 h 958453"/>
                <a:gd name="connsiteX6" fmla="*/ 641445 w 1637731"/>
                <a:gd name="connsiteY6" fmla="*/ 3032 h 958453"/>
                <a:gd name="connsiteX7" fmla="*/ 750627 w 1637731"/>
                <a:gd name="connsiteY7" fmla="*/ 3032 h 958453"/>
                <a:gd name="connsiteX8" fmla="*/ 873457 w 1637731"/>
                <a:gd name="connsiteY8" fmla="*/ 3032 h 958453"/>
                <a:gd name="connsiteX9" fmla="*/ 1064525 w 1637731"/>
                <a:gd name="connsiteY9" fmla="*/ 43975 h 958453"/>
                <a:gd name="connsiteX10" fmla="*/ 1214651 w 1637731"/>
                <a:gd name="connsiteY10" fmla="*/ 71271 h 958453"/>
                <a:gd name="connsiteX11" fmla="*/ 1351128 w 1637731"/>
                <a:gd name="connsiteY11" fmla="*/ 112214 h 958453"/>
                <a:gd name="connsiteX12" fmla="*/ 1487606 w 1637731"/>
                <a:gd name="connsiteY12" fmla="*/ 153157 h 958453"/>
                <a:gd name="connsiteX13" fmla="*/ 1583140 w 1637731"/>
                <a:gd name="connsiteY13" fmla="*/ 235044 h 958453"/>
                <a:gd name="connsiteX14" fmla="*/ 1624083 w 1637731"/>
                <a:gd name="connsiteY14" fmla="*/ 316930 h 958453"/>
                <a:gd name="connsiteX15" fmla="*/ 1637731 w 1637731"/>
                <a:gd name="connsiteY15" fmla="*/ 658124 h 958453"/>
                <a:gd name="connsiteX16" fmla="*/ 1624083 w 1637731"/>
                <a:gd name="connsiteY16" fmla="*/ 876488 h 958453"/>
                <a:gd name="connsiteX17" fmla="*/ 1596788 w 1637731"/>
                <a:gd name="connsiteY17" fmla="*/ 958375 h 958453"/>
                <a:gd name="connsiteX18" fmla="*/ 1378424 w 1637731"/>
                <a:gd name="connsiteY18" fmla="*/ 890136 h 958453"/>
                <a:gd name="connsiteX19" fmla="*/ 1105468 w 1637731"/>
                <a:gd name="connsiteY19" fmla="*/ 821897 h 958453"/>
                <a:gd name="connsiteX20" fmla="*/ 723331 w 1637731"/>
                <a:gd name="connsiteY20" fmla="*/ 740011 h 958453"/>
                <a:gd name="connsiteX21" fmla="*/ 532263 w 1637731"/>
                <a:gd name="connsiteY21" fmla="*/ 671772 h 958453"/>
                <a:gd name="connsiteX22" fmla="*/ 436728 w 1637731"/>
                <a:gd name="connsiteY22" fmla="*/ 658124 h 958453"/>
                <a:gd name="connsiteX23" fmla="*/ 272955 w 1637731"/>
                <a:gd name="connsiteY23" fmla="*/ 658124 h 958453"/>
                <a:gd name="connsiteX24" fmla="*/ 136477 w 1637731"/>
                <a:gd name="connsiteY24" fmla="*/ 671772 h 958453"/>
                <a:gd name="connsiteX25" fmla="*/ 68239 w 1637731"/>
                <a:gd name="connsiteY25" fmla="*/ 685420 h 958453"/>
                <a:gd name="connsiteX26" fmla="*/ 0 w 1637731"/>
                <a:gd name="connsiteY26" fmla="*/ 658124 h 958453"/>
                <a:gd name="connsiteX0" fmla="*/ 541 w 1638272"/>
                <a:gd name="connsiteY0" fmla="*/ 658124 h 958453"/>
                <a:gd name="connsiteX1" fmla="*/ 41484 w 1638272"/>
                <a:gd name="connsiteY1" fmla="*/ 426112 h 958453"/>
                <a:gd name="connsiteX2" fmla="*/ 123371 w 1638272"/>
                <a:gd name="connsiteY2" fmla="*/ 235044 h 958453"/>
                <a:gd name="connsiteX3" fmla="*/ 150666 w 1638272"/>
                <a:gd name="connsiteY3" fmla="*/ 112214 h 958453"/>
                <a:gd name="connsiteX4" fmla="*/ 232553 w 1638272"/>
                <a:gd name="connsiteY4" fmla="*/ 43975 h 958453"/>
                <a:gd name="connsiteX5" fmla="*/ 423621 w 1638272"/>
                <a:gd name="connsiteY5" fmla="*/ 16679 h 958453"/>
                <a:gd name="connsiteX6" fmla="*/ 641986 w 1638272"/>
                <a:gd name="connsiteY6" fmla="*/ 3032 h 958453"/>
                <a:gd name="connsiteX7" fmla="*/ 751168 w 1638272"/>
                <a:gd name="connsiteY7" fmla="*/ 3032 h 958453"/>
                <a:gd name="connsiteX8" fmla="*/ 873998 w 1638272"/>
                <a:gd name="connsiteY8" fmla="*/ 3032 h 958453"/>
                <a:gd name="connsiteX9" fmla="*/ 1065066 w 1638272"/>
                <a:gd name="connsiteY9" fmla="*/ 43975 h 958453"/>
                <a:gd name="connsiteX10" fmla="*/ 1215192 w 1638272"/>
                <a:gd name="connsiteY10" fmla="*/ 71271 h 958453"/>
                <a:gd name="connsiteX11" fmla="*/ 1351669 w 1638272"/>
                <a:gd name="connsiteY11" fmla="*/ 112214 h 958453"/>
                <a:gd name="connsiteX12" fmla="*/ 1488147 w 1638272"/>
                <a:gd name="connsiteY12" fmla="*/ 153157 h 958453"/>
                <a:gd name="connsiteX13" fmla="*/ 1583681 w 1638272"/>
                <a:gd name="connsiteY13" fmla="*/ 235044 h 958453"/>
                <a:gd name="connsiteX14" fmla="*/ 1624624 w 1638272"/>
                <a:gd name="connsiteY14" fmla="*/ 316930 h 958453"/>
                <a:gd name="connsiteX15" fmla="*/ 1638272 w 1638272"/>
                <a:gd name="connsiteY15" fmla="*/ 658124 h 958453"/>
                <a:gd name="connsiteX16" fmla="*/ 1624624 w 1638272"/>
                <a:gd name="connsiteY16" fmla="*/ 876488 h 958453"/>
                <a:gd name="connsiteX17" fmla="*/ 1597329 w 1638272"/>
                <a:gd name="connsiteY17" fmla="*/ 958375 h 958453"/>
                <a:gd name="connsiteX18" fmla="*/ 1378965 w 1638272"/>
                <a:gd name="connsiteY18" fmla="*/ 890136 h 958453"/>
                <a:gd name="connsiteX19" fmla="*/ 1106009 w 1638272"/>
                <a:gd name="connsiteY19" fmla="*/ 821897 h 958453"/>
                <a:gd name="connsiteX20" fmla="*/ 723872 w 1638272"/>
                <a:gd name="connsiteY20" fmla="*/ 740011 h 958453"/>
                <a:gd name="connsiteX21" fmla="*/ 532804 w 1638272"/>
                <a:gd name="connsiteY21" fmla="*/ 671772 h 958453"/>
                <a:gd name="connsiteX22" fmla="*/ 437269 w 1638272"/>
                <a:gd name="connsiteY22" fmla="*/ 658124 h 958453"/>
                <a:gd name="connsiteX23" fmla="*/ 273496 w 1638272"/>
                <a:gd name="connsiteY23" fmla="*/ 658124 h 958453"/>
                <a:gd name="connsiteX24" fmla="*/ 137018 w 1638272"/>
                <a:gd name="connsiteY24" fmla="*/ 671772 h 958453"/>
                <a:gd name="connsiteX25" fmla="*/ 68780 w 1638272"/>
                <a:gd name="connsiteY25" fmla="*/ 685420 h 958453"/>
                <a:gd name="connsiteX26" fmla="*/ 541 w 1638272"/>
                <a:gd name="connsiteY26" fmla="*/ 658124 h 958453"/>
                <a:gd name="connsiteX0" fmla="*/ 504 w 1638235"/>
                <a:gd name="connsiteY0" fmla="*/ 658124 h 958453"/>
                <a:gd name="connsiteX1" fmla="*/ 41447 w 1638235"/>
                <a:gd name="connsiteY1" fmla="*/ 426112 h 958453"/>
                <a:gd name="connsiteX2" fmla="*/ 109686 w 1638235"/>
                <a:gd name="connsiteY2" fmla="*/ 221396 h 958453"/>
                <a:gd name="connsiteX3" fmla="*/ 150629 w 1638235"/>
                <a:gd name="connsiteY3" fmla="*/ 112214 h 958453"/>
                <a:gd name="connsiteX4" fmla="*/ 232516 w 1638235"/>
                <a:gd name="connsiteY4" fmla="*/ 43975 h 958453"/>
                <a:gd name="connsiteX5" fmla="*/ 423584 w 1638235"/>
                <a:gd name="connsiteY5" fmla="*/ 16679 h 958453"/>
                <a:gd name="connsiteX6" fmla="*/ 641949 w 1638235"/>
                <a:gd name="connsiteY6" fmla="*/ 3032 h 958453"/>
                <a:gd name="connsiteX7" fmla="*/ 751131 w 1638235"/>
                <a:gd name="connsiteY7" fmla="*/ 3032 h 958453"/>
                <a:gd name="connsiteX8" fmla="*/ 873961 w 1638235"/>
                <a:gd name="connsiteY8" fmla="*/ 3032 h 958453"/>
                <a:gd name="connsiteX9" fmla="*/ 1065029 w 1638235"/>
                <a:gd name="connsiteY9" fmla="*/ 43975 h 958453"/>
                <a:gd name="connsiteX10" fmla="*/ 1215155 w 1638235"/>
                <a:gd name="connsiteY10" fmla="*/ 71271 h 958453"/>
                <a:gd name="connsiteX11" fmla="*/ 1351632 w 1638235"/>
                <a:gd name="connsiteY11" fmla="*/ 112214 h 958453"/>
                <a:gd name="connsiteX12" fmla="*/ 1488110 w 1638235"/>
                <a:gd name="connsiteY12" fmla="*/ 153157 h 958453"/>
                <a:gd name="connsiteX13" fmla="*/ 1583644 w 1638235"/>
                <a:gd name="connsiteY13" fmla="*/ 235044 h 958453"/>
                <a:gd name="connsiteX14" fmla="*/ 1624587 w 1638235"/>
                <a:gd name="connsiteY14" fmla="*/ 316930 h 958453"/>
                <a:gd name="connsiteX15" fmla="*/ 1638235 w 1638235"/>
                <a:gd name="connsiteY15" fmla="*/ 658124 h 958453"/>
                <a:gd name="connsiteX16" fmla="*/ 1624587 w 1638235"/>
                <a:gd name="connsiteY16" fmla="*/ 876488 h 958453"/>
                <a:gd name="connsiteX17" fmla="*/ 1597292 w 1638235"/>
                <a:gd name="connsiteY17" fmla="*/ 958375 h 958453"/>
                <a:gd name="connsiteX18" fmla="*/ 1378928 w 1638235"/>
                <a:gd name="connsiteY18" fmla="*/ 890136 h 958453"/>
                <a:gd name="connsiteX19" fmla="*/ 1105972 w 1638235"/>
                <a:gd name="connsiteY19" fmla="*/ 821897 h 958453"/>
                <a:gd name="connsiteX20" fmla="*/ 723835 w 1638235"/>
                <a:gd name="connsiteY20" fmla="*/ 740011 h 958453"/>
                <a:gd name="connsiteX21" fmla="*/ 532767 w 1638235"/>
                <a:gd name="connsiteY21" fmla="*/ 671772 h 958453"/>
                <a:gd name="connsiteX22" fmla="*/ 437232 w 1638235"/>
                <a:gd name="connsiteY22" fmla="*/ 658124 h 958453"/>
                <a:gd name="connsiteX23" fmla="*/ 273459 w 1638235"/>
                <a:gd name="connsiteY23" fmla="*/ 658124 h 958453"/>
                <a:gd name="connsiteX24" fmla="*/ 136981 w 1638235"/>
                <a:gd name="connsiteY24" fmla="*/ 671772 h 958453"/>
                <a:gd name="connsiteX25" fmla="*/ 68743 w 1638235"/>
                <a:gd name="connsiteY25" fmla="*/ 685420 h 958453"/>
                <a:gd name="connsiteX26" fmla="*/ 504 w 1638235"/>
                <a:gd name="connsiteY26" fmla="*/ 658124 h 95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638235" h="958453">
                  <a:moveTo>
                    <a:pt x="504" y="658124"/>
                  </a:moveTo>
                  <a:cubicBezTo>
                    <a:pt x="-4045" y="614906"/>
                    <a:pt x="23250" y="498900"/>
                    <a:pt x="41447" y="426112"/>
                  </a:cubicBezTo>
                  <a:cubicBezTo>
                    <a:pt x="59644" y="353324"/>
                    <a:pt x="91489" y="273712"/>
                    <a:pt x="109686" y="221396"/>
                  </a:cubicBezTo>
                  <a:cubicBezTo>
                    <a:pt x="127883" y="169080"/>
                    <a:pt x="130157" y="141784"/>
                    <a:pt x="150629" y="112214"/>
                  </a:cubicBezTo>
                  <a:cubicBezTo>
                    <a:pt x="171101" y="82644"/>
                    <a:pt x="187023" y="59898"/>
                    <a:pt x="232516" y="43975"/>
                  </a:cubicBezTo>
                  <a:cubicBezTo>
                    <a:pt x="278009" y="28052"/>
                    <a:pt x="355345" y="23503"/>
                    <a:pt x="423584" y="16679"/>
                  </a:cubicBezTo>
                  <a:cubicBezTo>
                    <a:pt x="491823" y="9855"/>
                    <a:pt x="587358" y="5306"/>
                    <a:pt x="641949" y="3032"/>
                  </a:cubicBezTo>
                  <a:cubicBezTo>
                    <a:pt x="696540" y="758"/>
                    <a:pt x="751131" y="3032"/>
                    <a:pt x="751131" y="3032"/>
                  </a:cubicBezTo>
                  <a:cubicBezTo>
                    <a:pt x="789800" y="3032"/>
                    <a:pt x="821645" y="-3792"/>
                    <a:pt x="873961" y="3032"/>
                  </a:cubicBezTo>
                  <a:cubicBezTo>
                    <a:pt x="926277" y="9856"/>
                    <a:pt x="1008163" y="32602"/>
                    <a:pt x="1065029" y="43975"/>
                  </a:cubicBezTo>
                  <a:cubicBezTo>
                    <a:pt x="1121895" y="55348"/>
                    <a:pt x="1167388" y="59898"/>
                    <a:pt x="1215155" y="71271"/>
                  </a:cubicBezTo>
                  <a:cubicBezTo>
                    <a:pt x="1262922" y="82644"/>
                    <a:pt x="1351632" y="112214"/>
                    <a:pt x="1351632" y="112214"/>
                  </a:cubicBezTo>
                  <a:cubicBezTo>
                    <a:pt x="1397125" y="125862"/>
                    <a:pt x="1449441" y="132685"/>
                    <a:pt x="1488110" y="153157"/>
                  </a:cubicBezTo>
                  <a:cubicBezTo>
                    <a:pt x="1526779" y="173629"/>
                    <a:pt x="1560898" y="207749"/>
                    <a:pt x="1583644" y="235044"/>
                  </a:cubicBezTo>
                  <a:cubicBezTo>
                    <a:pt x="1606390" y="262339"/>
                    <a:pt x="1615489" y="246417"/>
                    <a:pt x="1624587" y="316930"/>
                  </a:cubicBezTo>
                  <a:cubicBezTo>
                    <a:pt x="1633685" y="387443"/>
                    <a:pt x="1638235" y="564864"/>
                    <a:pt x="1638235" y="658124"/>
                  </a:cubicBezTo>
                  <a:cubicBezTo>
                    <a:pt x="1638235" y="751384"/>
                    <a:pt x="1631411" y="826446"/>
                    <a:pt x="1624587" y="876488"/>
                  </a:cubicBezTo>
                  <a:cubicBezTo>
                    <a:pt x="1617763" y="926530"/>
                    <a:pt x="1638235" y="956100"/>
                    <a:pt x="1597292" y="958375"/>
                  </a:cubicBezTo>
                  <a:cubicBezTo>
                    <a:pt x="1556349" y="960650"/>
                    <a:pt x="1460815" y="912882"/>
                    <a:pt x="1378928" y="890136"/>
                  </a:cubicBezTo>
                  <a:cubicBezTo>
                    <a:pt x="1297041" y="867390"/>
                    <a:pt x="1215154" y="846918"/>
                    <a:pt x="1105972" y="821897"/>
                  </a:cubicBezTo>
                  <a:cubicBezTo>
                    <a:pt x="996790" y="796876"/>
                    <a:pt x="819369" y="765032"/>
                    <a:pt x="723835" y="740011"/>
                  </a:cubicBezTo>
                  <a:cubicBezTo>
                    <a:pt x="628301" y="714990"/>
                    <a:pt x="580534" y="685420"/>
                    <a:pt x="532767" y="671772"/>
                  </a:cubicBezTo>
                  <a:cubicBezTo>
                    <a:pt x="485000" y="658124"/>
                    <a:pt x="480450" y="660399"/>
                    <a:pt x="437232" y="658124"/>
                  </a:cubicBezTo>
                  <a:cubicBezTo>
                    <a:pt x="394014" y="655849"/>
                    <a:pt x="323501" y="655849"/>
                    <a:pt x="273459" y="658124"/>
                  </a:cubicBezTo>
                  <a:cubicBezTo>
                    <a:pt x="223417" y="660399"/>
                    <a:pt x="171100" y="667223"/>
                    <a:pt x="136981" y="671772"/>
                  </a:cubicBezTo>
                  <a:cubicBezTo>
                    <a:pt x="102862" y="676321"/>
                    <a:pt x="89214" y="685420"/>
                    <a:pt x="68743" y="685420"/>
                  </a:cubicBezTo>
                  <a:cubicBezTo>
                    <a:pt x="48272" y="685420"/>
                    <a:pt x="5053" y="701342"/>
                    <a:pt x="504" y="658124"/>
                  </a:cubicBezTo>
                  <a:close/>
                </a:path>
              </a:pathLst>
            </a:custGeom>
            <a:solidFill>
              <a:srgbClr val="010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>
              <a:off x="3188153" y="4932304"/>
              <a:ext cx="4306194" cy="3747240"/>
            </a:xfrm>
            <a:custGeom>
              <a:avLst/>
              <a:gdLst>
                <a:gd name="connsiteX0" fmla="*/ 1278296 w 4306194"/>
                <a:gd name="connsiteY0" fmla="*/ 0 h 3747240"/>
                <a:gd name="connsiteX1" fmla="*/ 1491314 w 4306194"/>
                <a:gd name="connsiteY1" fmla="*/ 7608 h 3747240"/>
                <a:gd name="connsiteX2" fmla="*/ 1711939 w 4306194"/>
                <a:gd name="connsiteY2" fmla="*/ 60863 h 3747240"/>
                <a:gd name="connsiteX3" fmla="*/ 1856487 w 4306194"/>
                <a:gd name="connsiteY3" fmla="*/ 251057 h 3747240"/>
                <a:gd name="connsiteX4" fmla="*/ 2023859 w 4306194"/>
                <a:gd name="connsiteY4" fmla="*/ 289096 h 3747240"/>
                <a:gd name="connsiteX5" fmla="*/ 2282523 w 4306194"/>
                <a:gd name="connsiteY5" fmla="*/ 372782 h 3747240"/>
                <a:gd name="connsiteX6" fmla="*/ 2533580 w 4306194"/>
                <a:gd name="connsiteY6" fmla="*/ 555369 h 3747240"/>
                <a:gd name="connsiteX7" fmla="*/ 2731383 w 4306194"/>
                <a:gd name="connsiteY7" fmla="*/ 821641 h 3747240"/>
                <a:gd name="connsiteX8" fmla="*/ 3149811 w 4306194"/>
                <a:gd name="connsiteY8" fmla="*/ 1803046 h 3747240"/>
                <a:gd name="connsiteX9" fmla="*/ 3301966 w 4306194"/>
                <a:gd name="connsiteY9" fmla="*/ 1886731 h 3747240"/>
                <a:gd name="connsiteX10" fmla="*/ 3644317 w 4306194"/>
                <a:gd name="connsiteY10" fmla="*/ 2023672 h 3747240"/>
                <a:gd name="connsiteX11" fmla="*/ 3933413 w 4306194"/>
                <a:gd name="connsiteY11" fmla="*/ 2046495 h 3747240"/>
                <a:gd name="connsiteX12" fmla="*/ 3941020 w 4306194"/>
                <a:gd name="connsiteY12" fmla="*/ 2061711 h 3747240"/>
                <a:gd name="connsiteX13" fmla="*/ 4169254 w 4306194"/>
                <a:gd name="connsiteY13" fmla="*/ 2084534 h 3747240"/>
                <a:gd name="connsiteX14" fmla="*/ 4306194 w 4306194"/>
                <a:gd name="connsiteY14" fmla="*/ 2358414 h 3747240"/>
                <a:gd name="connsiteX15" fmla="*/ 4207293 w 4306194"/>
                <a:gd name="connsiteY15" fmla="*/ 2571432 h 3747240"/>
                <a:gd name="connsiteX16" fmla="*/ 4077961 w 4306194"/>
                <a:gd name="connsiteY16" fmla="*/ 2624687 h 3747240"/>
                <a:gd name="connsiteX17" fmla="*/ 4039922 w 4306194"/>
                <a:gd name="connsiteY17" fmla="*/ 2693157 h 3747240"/>
                <a:gd name="connsiteX18" fmla="*/ 3758434 w 4306194"/>
                <a:gd name="connsiteY18" fmla="*/ 2921390 h 3747240"/>
                <a:gd name="connsiteX19" fmla="*/ 2990047 w 4306194"/>
                <a:gd name="connsiteY19" fmla="*/ 2738804 h 3747240"/>
                <a:gd name="connsiteX20" fmla="*/ 2495541 w 4306194"/>
                <a:gd name="connsiteY20" fmla="*/ 2548609 h 3747240"/>
                <a:gd name="connsiteX21" fmla="*/ 2472718 w 4306194"/>
                <a:gd name="connsiteY21" fmla="*/ 2868136 h 3747240"/>
                <a:gd name="connsiteX22" fmla="*/ 2533580 w 4306194"/>
                <a:gd name="connsiteY22" fmla="*/ 3347427 h 3747240"/>
                <a:gd name="connsiteX23" fmla="*/ 2591618 w 4306194"/>
                <a:gd name="connsiteY23" fmla="*/ 3747240 h 3747240"/>
                <a:gd name="connsiteX24" fmla="*/ 380196 w 4306194"/>
                <a:gd name="connsiteY24" fmla="*/ 3747240 h 3747240"/>
                <a:gd name="connsiteX25" fmla="*/ 25111 w 4306194"/>
                <a:gd name="connsiteY25" fmla="*/ 3711444 h 3747240"/>
                <a:gd name="connsiteX26" fmla="*/ 0 w 4306194"/>
                <a:gd name="connsiteY26" fmla="*/ 3704988 h 3747240"/>
                <a:gd name="connsiteX27" fmla="*/ 61050 w 4306194"/>
                <a:gd name="connsiteY27" fmla="*/ 3210486 h 3747240"/>
                <a:gd name="connsiteX28" fmla="*/ 99089 w 4306194"/>
                <a:gd name="connsiteY28" fmla="*/ 2221474 h 3747240"/>
                <a:gd name="connsiteX29" fmla="*/ 152343 w 4306194"/>
                <a:gd name="connsiteY29" fmla="*/ 1308540 h 3747240"/>
                <a:gd name="connsiteX30" fmla="*/ 509910 w 4306194"/>
                <a:gd name="connsiteY30" fmla="*/ 859680 h 3747240"/>
                <a:gd name="connsiteX31" fmla="*/ 981592 w 4306194"/>
                <a:gd name="connsiteY31" fmla="*/ 334743 h 3747240"/>
                <a:gd name="connsiteX32" fmla="*/ 1019631 w 4306194"/>
                <a:gd name="connsiteY32" fmla="*/ 311920 h 3747240"/>
                <a:gd name="connsiteX33" fmla="*/ 1050062 w 4306194"/>
                <a:gd name="connsiteY33" fmla="*/ 106509 h 3747240"/>
                <a:gd name="connsiteX34" fmla="*/ 1118532 w 4306194"/>
                <a:gd name="connsiteY34" fmla="*/ 38039 h 3747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306194" h="3747240">
                  <a:moveTo>
                    <a:pt x="1278296" y="0"/>
                  </a:moveTo>
                  <a:lnTo>
                    <a:pt x="1491314" y="7608"/>
                  </a:lnTo>
                  <a:lnTo>
                    <a:pt x="1711939" y="60863"/>
                  </a:lnTo>
                  <a:lnTo>
                    <a:pt x="1856487" y="251057"/>
                  </a:lnTo>
                  <a:lnTo>
                    <a:pt x="2023859" y="289096"/>
                  </a:lnTo>
                  <a:lnTo>
                    <a:pt x="2282523" y="372782"/>
                  </a:lnTo>
                  <a:lnTo>
                    <a:pt x="2533580" y="555369"/>
                  </a:lnTo>
                  <a:lnTo>
                    <a:pt x="2731383" y="821641"/>
                  </a:lnTo>
                  <a:lnTo>
                    <a:pt x="3149811" y="1803046"/>
                  </a:lnTo>
                  <a:lnTo>
                    <a:pt x="3301966" y="1886731"/>
                  </a:lnTo>
                  <a:lnTo>
                    <a:pt x="3644317" y="2023672"/>
                  </a:lnTo>
                  <a:lnTo>
                    <a:pt x="3933413" y="2046495"/>
                  </a:lnTo>
                  <a:lnTo>
                    <a:pt x="3941020" y="2061711"/>
                  </a:lnTo>
                  <a:lnTo>
                    <a:pt x="4169254" y="2084534"/>
                  </a:lnTo>
                  <a:lnTo>
                    <a:pt x="4306194" y="2358414"/>
                  </a:lnTo>
                  <a:lnTo>
                    <a:pt x="4207293" y="2571432"/>
                  </a:lnTo>
                  <a:lnTo>
                    <a:pt x="4077961" y="2624687"/>
                  </a:lnTo>
                  <a:lnTo>
                    <a:pt x="4039922" y="2693157"/>
                  </a:lnTo>
                  <a:lnTo>
                    <a:pt x="3758434" y="2921390"/>
                  </a:lnTo>
                  <a:lnTo>
                    <a:pt x="2990047" y="2738804"/>
                  </a:lnTo>
                  <a:lnTo>
                    <a:pt x="2495541" y="2548609"/>
                  </a:lnTo>
                  <a:lnTo>
                    <a:pt x="2472718" y="2868136"/>
                  </a:lnTo>
                  <a:lnTo>
                    <a:pt x="2533580" y="3347427"/>
                  </a:lnTo>
                  <a:lnTo>
                    <a:pt x="2591618" y="3747240"/>
                  </a:lnTo>
                  <a:lnTo>
                    <a:pt x="380196" y="3747240"/>
                  </a:lnTo>
                  <a:cubicBezTo>
                    <a:pt x="258562" y="3747240"/>
                    <a:pt x="139807" y="3734915"/>
                    <a:pt x="25111" y="3711444"/>
                  </a:cubicBezTo>
                  <a:lnTo>
                    <a:pt x="0" y="3704988"/>
                  </a:lnTo>
                  <a:lnTo>
                    <a:pt x="61050" y="3210486"/>
                  </a:lnTo>
                  <a:lnTo>
                    <a:pt x="99089" y="2221474"/>
                  </a:lnTo>
                  <a:lnTo>
                    <a:pt x="152343" y="1308540"/>
                  </a:lnTo>
                  <a:lnTo>
                    <a:pt x="509910" y="859680"/>
                  </a:lnTo>
                  <a:lnTo>
                    <a:pt x="981592" y="334743"/>
                  </a:lnTo>
                  <a:lnTo>
                    <a:pt x="1019631" y="311920"/>
                  </a:lnTo>
                  <a:lnTo>
                    <a:pt x="1050062" y="106509"/>
                  </a:lnTo>
                  <a:lnTo>
                    <a:pt x="1118532" y="38039"/>
                  </a:lnTo>
                  <a:close/>
                </a:path>
              </a:pathLst>
            </a:custGeom>
            <a:solidFill>
              <a:srgbClr val="998B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3713278" y="5751409"/>
              <a:ext cx="2759091" cy="1541844"/>
            </a:xfrm>
            <a:custGeom>
              <a:avLst/>
              <a:gdLst>
                <a:gd name="connsiteX0" fmla="*/ 2768600 w 3340100"/>
                <a:gd name="connsiteY0" fmla="*/ 0 h 1892300"/>
                <a:gd name="connsiteX1" fmla="*/ 3340100 w 3340100"/>
                <a:gd name="connsiteY1" fmla="*/ 1320800 h 1892300"/>
                <a:gd name="connsiteX2" fmla="*/ 2120900 w 3340100"/>
                <a:gd name="connsiteY2" fmla="*/ 1701800 h 1892300"/>
                <a:gd name="connsiteX3" fmla="*/ 736600 w 3340100"/>
                <a:gd name="connsiteY3" fmla="*/ 1879600 h 1892300"/>
                <a:gd name="connsiteX4" fmla="*/ 0 w 3340100"/>
                <a:gd name="connsiteY4" fmla="*/ 1892300 h 1892300"/>
                <a:gd name="connsiteX5" fmla="*/ 228600 w 3340100"/>
                <a:gd name="connsiteY5" fmla="*/ 711200 h 1892300"/>
                <a:gd name="connsiteX6" fmla="*/ 1333500 w 3340100"/>
                <a:gd name="connsiteY6" fmla="*/ 787400 h 1892300"/>
                <a:gd name="connsiteX7" fmla="*/ 2171700 w 3340100"/>
                <a:gd name="connsiteY7" fmla="*/ 685800 h 1892300"/>
                <a:gd name="connsiteX8" fmla="*/ 2768600 w 3340100"/>
                <a:gd name="connsiteY8" fmla="*/ 0 h 1892300"/>
                <a:gd name="connsiteX0" fmla="*/ 2794000 w 3340100"/>
                <a:gd name="connsiteY0" fmla="*/ 0 h 1930400"/>
                <a:gd name="connsiteX1" fmla="*/ 3340100 w 3340100"/>
                <a:gd name="connsiteY1" fmla="*/ 1358900 h 1930400"/>
                <a:gd name="connsiteX2" fmla="*/ 2120900 w 3340100"/>
                <a:gd name="connsiteY2" fmla="*/ 1739900 h 1930400"/>
                <a:gd name="connsiteX3" fmla="*/ 736600 w 3340100"/>
                <a:gd name="connsiteY3" fmla="*/ 1917700 h 1930400"/>
                <a:gd name="connsiteX4" fmla="*/ 0 w 3340100"/>
                <a:gd name="connsiteY4" fmla="*/ 1930400 h 1930400"/>
                <a:gd name="connsiteX5" fmla="*/ 228600 w 3340100"/>
                <a:gd name="connsiteY5" fmla="*/ 749300 h 1930400"/>
                <a:gd name="connsiteX6" fmla="*/ 1333500 w 3340100"/>
                <a:gd name="connsiteY6" fmla="*/ 825500 h 1930400"/>
                <a:gd name="connsiteX7" fmla="*/ 2171700 w 3340100"/>
                <a:gd name="connsiteY7" fmla="*/ 723900 h 1930400"/>
                <a:gd name="connsiteX8" fmla="*/ 2794000 w 3340100"/>
                <a:gd name="connsiteY8" fmla="*/ 0 h 1930400"/>
                <a:gd name="connsiteX0" fmla="*/ 2794000 w 3403600"/>
                <a:gd name="connsiteY0" fmla="*/ 0 h 1930400"/>
                <a:gd name="connsiteX1" fmla="*/ 3403600 w 3403600"/>
                <a:gd name="connsiteY1" fmla="*/ 1320800 h 1930400"/>
                <a:gd name="connsiteX2" fmla="*/ 2120900 w 3403600"/>
                <a:gd name="connsiteY2" fmla="*/ 1739900 h 1930400"/>
                <a:gd name="connsiteX3" fmla="*/ 736600 w 3403600"/>
                <a:gd name="connsiteY3" fmla="*/ 1917700 h 1930400"/>
                <a:gd name="connsiteX4" fmla="*/ 0 w 3403600"/>
                <a:gd name="connsiteY4" fmla="*/ 1930400 h 1930400"/>
                <a:gd name="connsiteX5" fmla="*/ 228600 w 3403600"/>
                <a:gd name="connsiteY5" fmla="*/ 749300 h 1930400"/>
                <a:gd name="connsiteX6" fmla="*/ 1333500 w 3403600"/>
                <a:gd name="connsiteY6" fmla="*/ 825500 h 1930400"/>
                <a:gd name="connsiteX7" fmla="*/ 2171700 w 3403600"/>
                <a:gd name="connsiteY7" fmla="*/ 723900 h 1930400"/>
                <a:gd name="connsiteX8" fmla="*/ 2794000 w 3403600"/>
                <a:gd name="connsiteY8" fmla="*/ 0 h 1930400"/>
                <a:gd name="connsiteX0" fmla="*/ 2794000 w 3454400"/>
                <a:gd name="connsiteY0" fmla="*/ 0 h 1930400"/>
                <a:gd name="connsiteX1" fmla="*/ 3454400 w 3454400"/>
                <a:gd name="connsiteY1" fmla="*/ 1295400 h 1930400"/>
                <a:gd name="connsiteX2" fmla="*/ 2120900 w 3454400"/>
                <a:gd name="connsiteY2" fmla="*/ 1739900 h 1930400"/>
                <a:gd name="connsiteX3" fmla="*/ 736600 w 3454400"/>
                <a:gd name="connsiteY3" fmla="*/ 1917700 h 1930400"/>
                <a:gd name="connsiteX4" fmla="*/ 0 w 3454400"/>
                <a:gd name="connsiteY4" fmla="*/ 1930400 h 1930400"/>
                <a:gd name="connsiteX5" fmla="*/ 228600 w 3454400"/>
                <a:gd name="connsiteY5" fmla="*/ 749300 h 1930400"/>
                <a:gd name="connsiteX6" fmla="*/ 1333500 w 3454400"/>
                <a:gd name="connsiteY6" fmla="*/ 825500 h 1930400"/>
                <a:gd name="connsiteX7" fmla="*/ 2171700 w 3454400"/>
                <a:gd name="connsiteY7" fmla="*/ 723900 h 1930400"/>
                <a:gd name="connsiteX8" fmla="*/ 2794000 w 3454400"/>
                <a:gd name="connsiteY8" fmla="*/ 0 h 193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4400" h="1930400">
                  <a:moveTo>
                    <a:pt x="2794000" y="0"/>
                  </a:moveTo>
                  <a:lnTo>
                    <a:pt x="3454400" y="1295400"/>
                  </a:lnTo>
                  <a:lnTo>
                    <a:pt x="2120900" y="1739900"/>
                  </a:lnTo>
                  <a:lnTo>
                    <a:pt x="736600" y="1917700"/>
                  </a:lnTo>
                  <a:lnTo>
                    <a:pt x="0" y="1930400"/>
                  </a:lnTo>
                  <a:lnTo>
                    <a:pt x="228600" y="749300"/>
                  </a:lnTo>
                  <a:lnTo>
                    <a:pt x="1333500" y="825500"/>
                  </a:lnTo>
                  <a:lnTo>
                    <a:pt x="2171700" y="723900"/>
                  </a:lnTo>
                  <a:lnTo>
                    <a:pt x="279400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3135086" y="5746337"/>
              <a:ext cx="935758" cy="844464"/>
            </a:xfrm>
            <a:custGeom>
              <a:avLst/>
              <a:gdLst>
                <a:gd name="connsiteX0" fmla="*/ 114300 w 1171575"/>
                <a:gd name="connsiteY0" fmla="*/ 276225 h 1057275"/>
                <a:gd name="connsiteX1" fmla="*/ 352425 w 1171575"/>
                <a:gd name="connsiteY1" fmla="*/ 190500 h 1057275"/>
                <a:gd name="connsiteX2" fmla="*/ 600075 w 1171575"/>
                <a:gd name="connsiteY2" fmla="*/ 66675 h 1057275"/>
                <a:gd name="connsiteX3" fmla="*/ 1066800 w 1171575"/>
                <a:gd name="connsiteY3" fmla="*/ 0 h 1057275"/>
                <a:gd name="connsiteX4" fmla="*/ 1095375 w 1171575"/>
                <a:gd name="connsiteY4" fmla="*/ 47625 h 1057275"/>
                <a:gd name="connsiteX5" fmla="*/ 962025 w 1171575"/>
                <a:gd name="connsiteY5" fmla="*/ 200025 h 1057275"/>
                <a:gd name="connsiteX6" fmla="*/ 1171575 w 1171575"/>
                <a:gd name="connsiteY6" fmla="*/ 228600 h 1057275"/>
                <a:gd name="connsiteX7" fmla="*/ 1152525 w 1171575"/>
                <a:gd name="connsiteY7" fmla="*/ 314325 h 1057275"/>
                <a:gd name="connsiteX8" fmla="*/ 762000 w 1171575"/>
                <a:gd name="connsiteY8" fmla="*/ 400050 h 1057275"/>
                <a:gd name="connsiteX9" fmla="*/ 752475 w 1171575"/>
                <a:gd name="connsiteY9" fmla="*/ 428625 h 1057275"/>
                <a:gd name="connsiteX10" fmla="*/ 1104900 w 1171575"/>
                <a:gd name="connsiteY10" fmla="*/ 523875 h 1057275"/>
                <a:gd name="connsiteX11" fmla="*/ 1095375 w 1171575"/>
                <a:gd name="connsiteY11" fmla="*/ 628650 h 1057275"/>
                <a:gd name="connsiteX12" fmla="*/ 1019175 w 1171575"/>
                <a:gd name="connsiteY12" fmla="*/ 657225 h 1057275"/>
                <a:gd name="connsiteX13" fmla="*/ 1019175 w 1171575"/>
                <a:gd name="connsiteY13" fmla="*/ 762000 h 1057275"/>
                <a:gd name="connsiteX14" fmla="*/ 819150 w 1171575"/>
                <a:gd name="connsiteY14" fmla="*/ 809625 h 1057275"/>
                <a:gd name="connsiteX15" fmla="*/ 800100 w 1171575"/>
                <a:gd name="connsiteY15" fmla="*/ 923925 h 1057275"/>
                <a:gd name="connsiteX16" fmla="*/ 438150 w 1171575"/>
                <a:gd name="connsiteY16" fmla="*/ 914400 h 1057275"/>
                <a:gd name="connsiteX17" fmla="*/ 285750 w 1171575"/>
                <a:gd name="connsiteY17" fmla="*/ 847725 h 1057275"/>
                <a:gd name="connsiteX18" fmla="*/ 238125 w 1171575"/>
                <a:gd name="connsiteY18" fmla="*/ 1057275 h 1057275"/>
                <a:gd name="connsiteX19" fmla="*/ 57150 w 1171575"/>
                <a:gd name="connsiteY19" fmla="*/ 695325 h 1057275"/>
                <a:gd name="connsiteX20" fmla="*/ 9525 w 1171575"/>
                <a:gd name="connsiteY20" fmla="*/ 657225 h 1057275"/>
                <a:gd name="connsiteX21" fmla="*/ 0 w 1171575"/>
                <a:gd name="connsiteY21" fmla="*/ 476250 h 1057275"/>
                <a:gd name="connsiteX22" fmla="*/ 66675 w 1171575"/>
                <a:gd name="connsiteY22" fmla="*/ 323850 h 1057275"/>
                <a:gd name="connsiteX23" fmla="*/ 114300 w 1171575"/>
                <a:gd name="connsiteY23" fmla="*/ 276225 h 105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71575" h="1057275">
                  <a:moveTo>
                    <a:pt x="114300" y="276225"/>
                  </a:moveTo>
                  <a:lnTo>
                    <a:pt x="352425" y="190500"/>
                  </a:lnTo>
                  <a:lnTo>
                    <a:pt x="600075" y="66675"/>
                  </a:lnTo>
                  <a:lnTo>
                    <a:pt x="1066800" y="0"/>
                  </a:lnTo>
                  <a:lnTo>
                    <a:pt x="1095375" y="47625"/>
                  </a:lnTo>
                  <a:lnTo>
                    <a:pt x="962025" y="200025"/>
                  </a:lnTo>
                  <a:lnTo>
                    <a:pt x="1171575" y="228600"/>
                  </a:lnTo>
                  <a:lnTo>
                    <a:pt x="1152525" y="314325"/>
                  </a:lnTo>
                  <a:lnTo>
                    <a:pt x="762000" y="400050"/>
                  </a:lnTo>
                  <a:lnTo>
                    <a:pt x="752475" y="428625"/>
                  </a:lnTo>
                  <a:lnTo>
                    <a:pt x="1104900" y="523875"/>
                  </a:lnTo>
                  <a:lnTo>
                    <a:pt x="1095375" y="628650"/>
                  </a:lnTo>
                  <a:lnTo>
                    <a:pt x="1019175" y="657225"/>
                  </a:lnTo>
                  <a:lnTo>
                    <a:pt x="1019175" y="762000"/>
                  </a:lnTo>
                  <a:lnTo>
                    <a:pt x="819150" y="809625"/>
                  </a:lnTo>
                  <a:lnTo>
                    <a:pt x="800100" y="923925"/>
                  </a:lnTo>
                  <a:lnTo>
                    <a:pt x="438150" y="914400"/>
                  </a:lnTo>
                  <a:lnTo>
                    <a:pt x="285750" y="847725"/>
                  </a:lnTo>
                  <a:lnTo>
                    <a:pt x="238125" y="1057275"/>
                  </a:lnTo>
                  <a:lnTo>
                    <a:pt x="57150" y="695325"/>
                  </a:lnTo>
                  <a:lnTo>
                    <a:pt x="9525" y="657225"/>
                  </a:lnTo>
                  <a:lnTo>
                    <a:pt x="0" y="476250"/>
                  </a:lnTo>
                  <a:lnTo>
                    <a:pt x="66675" y="323850"/>
                  </a:lnTo>
                  <a:lnTo>
                    <a:pt x="114300" y="27622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3317673" y="6324529"/>
              <a:ext cx="601015" cy="958581"/>
            </a:xfrm>
            <a:custGeom>
              <a:avLst/>
              <a:gdLst>
                <a:gd name="connsiteX0" fmla="*/ 752475 w 752475"/>
                <a:gd name="connsiteY0" fmla="*/ 47625 h 1200150"/>
                <a:gd name="connsiteX1" fmla="*/ 533400 w 752475"/>
                <a:gd name="connsiteY1" fmla="*/ 0 h 1200150"/>
                <a:gd name="connsiteX2" fmla="*/ 457200 w 752475"/>
                <a:gd name="connsiteY2" fmla="*/ 47625 h 1200150"/>
                <a:gd name="connsiteX3" fmla="*/ 190500 w 752475"/>
                <a:gd name="connsiteY3" fmla="*/ 295275 h 1200150"/>
                <a:gd name="connsiteX4" fmla="*/ 9525 w 752475"/>
                <a:gd name="connsiteY4" fmla="*/ 438150 h 1200150"/>
                <a:gd name="connsiteX5" fmla="*/ 47625 w 752475"/>
                <a:gd name="connsiteY5" fmla="*/ 638175 h 1200150"/>
                <a:gd name="connsiteX6" fmla="*/ 0 w 752475"/>
                <a:gd name="connsiteY6" fmla="*/ 723900 h 1200150"/>
                <a:gd name="connsiteX7" fmla="*/ 95250 w 752475"/>
                <a:gd name="connsiteY7" fmla="*/ 1095375 h 1200150"/>
                <a:gd name="connsiteX8" fmla="*/ 190500 w 752475"/>
                <a:gd name="connsiteY8" fmla="*/ 1200150 h 1200150"/>
                <a:gd name="connsiteX9" fmla="*/ 276225 w 752475"/>
                <a:gd name="connsiteY9" fmla="*/ 1200150 h 1200150"/>
                <a:gd name="connsiteX10" fmla="*/ 409575 w 752475"/>
                <a:gd name="connsiteY10" fmla="*/ 1200150 h 1200150"/>
                <a:gd name="connsiteX11" fmla="*/ 390525 w 752475"/>
                <a:gd name="connsiteY11" fmla="*/ 1114425 h 1200150"/>
                <a:gd name="connsiteX12" fmla="*/ 504825 w 752475"/>
                <a:gd name="connsiteY12" fmla="*/ 971550 h 1200150"/>
                <a:gd name="connsiteX13" fmla="*/ 571500 w 752475"/>
                <a:gd name="connsiteY13" fmla="*/ 971550 h 1200150"/>
                <a:gd name="connsiteX14" fmla="*/ 752475 w 752475"/>
                <a:gd name="connsiteY14" fmla="*/ 47625 h 120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52475" h="1200150">
                  <a:moveTo>
                    <a:pt x="752475" y="47625"/>
                  </a:moveTo>
                  <a:lnTo>
                    <a:pt x="533400" y="0"/>
                  </a:lnTo>
                  <a:lnTo>
                    <a:pt x="457200" y="47625"/>
                  </a:lnTo>
                  <a:lnTo>
                    <a:pt x="190500" y="295275"/>
                  </a:lnTo>
                  <a:lnTo>
                    <a:pt x="9525" y="438150"/>
                  </a:lnTo>
                  <a:lnTo>
                    <a:pt x="47625" y="638175"/>
                  </a:lnTo>
                  <a:lnTo>
                    <a:pt x="0" y="723900"/>
                  </a:lnTo>
                  <a:lnTo>
                    <a:pt x="95250" y="1095375"/>
                  </a:lnTo>
                  <a:lnTo>
                    <a:pt x="190500" y="1200150"/>
                  </a:lnTo>
                  <a:lnTo>
                    <a:pt x="276225" y="1200150"/>
                  </a:lnTo>
                  <a:lnTo>
                    <a:pt x="409575" y="1200150"/>
                  </a:lnTo>
                  <a:lnTo>
                    <a:pt x="390525" y="1114425"/>
                  </a:lnTo>
                  <a:lnTo>
                    <a:pt x="504825" y="971550"/>
                  </a:lnTo>
                  <a:lnTo>
                    <a:pt x="571500" y="971550"/>
                  </a:lnTo>
                  <a:lnTo>
                    <a:pt x="752475" y="4762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2" name="Rectangle 71"/>
          <p:cNvSpPr/>
          <p:nvPr/>
        </p:nvSpPr>
        <p:spPr>
          <a:xfrm>
            <a:off x="2515734" y="8896425"/>
            <a:ext cx="596432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solidFill>
                  <a:srgbClr val="1C0E3A"/>
                </a:solidFill>
                <a:latin typeface="League Spartan" panose="00000800000000000000" pitchFamily="50" charset="0"/>
              </a:rPr>
              <a:t>SELAMAT IDUL FITRI</a:t>
            </a:r>
            <a:endParaRPr lang="en-US" sz="4000" b="0" cap="none" spc="0" dirty="0">
              <a:ln w="0"/>
              <a:solidFill>
                <a:srgbClr val="824C92"/>
              </a:solidFill>
              <a:latin typeface="League Spartan" panose="00000800000000000000" pitchFamily="50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3412193" y="9530205"/>
            <a:ext cx="43027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chemeClr val="bg1">
                    <a:lumMod val="50000"/>
                  </a:schemeClr>
                </a:solidFill>
              </a:rPr>
              <a:t>Lorem Ipsum è un testo segnaposto utilizzato nel settore della tipografia e della stampa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 rot="460874">
            <a:off x="5128677" y="1581526"/>
            <a:ext cx="756865" cy="1494382"/>
            <a:chOff x="5244791" y="1567011"/>
            <a:chExt cx="756865" cy="1494382"/>
          </a:xfrm>
        </p:grpSpPr>
        <p:grpSp>
          <p:nvGrpSpPr>
            <p:cNvPr id="75" name="Group 74"/>
            <p:cNvGrpSpPr/>
            <p:nvPr/>
          </p:nvGrpSpPr>
          <p:grpSpPr>
            <a:xfrm>
              <a:off x="5244791" y="1567011"/>
              <a:ext cx="531894" cy="1414553"/>
              <a:chOff x="5796334" y="317861"/>
              <a:chExt cx="876070" cy="2329876"/>
            </a:xfrm>
          </p:grpSpPr>
          <p:grpSp>
            <p:nvGrpSpPr>
              <p:cNvPr id="76" name="Group 75"/>
              <p:cNvGrpSpPr/>
              <p:nvPr/>
            </p:nvGrpSpPr>
            <p:grpSpPr>
              <a:xfrm rot="13507332" flipV="1">
                <a:off x="5800251" y="1259210"/>
                <a:ext cx="868236" cy="876070"/>
                <a:chOff x="8128502" y="1093960"/>
                <a:chExt cx="2006851" cy="2024959"/>
              </a:xfrm>
            </p:grpSpPr>
            <p:sp>
              <p:nvSpPr>
                <p:cNvPr id="80" name="Rounded Rectangle 79"/>
                <p:cNvSpPr/>
                <p:nvPr/>
              </p:nvSpPr>
              <p:spPr>
                <a:xfrm>
                  <a:off x="8128502" y="1093960"/>
                  <a:ext cx="633743" cy="633743"/>
                </a:xfrm>
                <a:prstGeom prst="roundRect">
                  <a:avLst/>
                </a:prstGeom>
                <a:solidFill>
                  <a:srgbClr val="249D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ounded Rectangle 80"/>
                <p:cNvSpPr/>
                <p:nvPr/>
              </p:nvSpPr>
              <p:spPr>
                <a:xfrm>
                  <a:off x="8815056" y="1093960"/>
                  <a:ext cx="633743" cy="633743"/>
                </a:xfrm>
                <a:prstGeom prst="roundRect">
                  <a:avLst/>
                </a:prstGeom>
                <a:solidFill>
                  <a:srgbClr val="00C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ounded Rectangle 81"/>
                <p:cNvSpPr/>
                <p:nvPr/>
              </p:nvSpPr>
              <p:spPr>
                <a:xfrm>
                  <a:off x="9501610" y="1093960"/>
                  <a:ext cx="633743" cy="633743"/>
                </a:xfrm>
                <a:prstGeom prst="roundRect">
                  <a:avLst/>
                </a:prstGeom>
                <a:solidFill>
                  <a:srgbClr val="249D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ounded Rectangle 82"/>
                <p:cNvSpPr/>
                <p:nvPr/>
              </p:nvSpPr>
              <p:spPr>
                <a:xfrm>
                  <a:off x="8128502" y="1789568"/>
                  <a:ext cx="633743" cy="633743"/>
                </a:xfrm>
                <a:prstGeom prst="roundRect">
                  <a:avLst/>
                </a:prstGeom>
                <a:solidFill>
                  <a:srgbClr val="00C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" name="Rounded Rectangle 83"/>
                <p:cNvSpPr/>
                <p:nvPr/>
              </p:nvSpPr>
              <p:spPr>
                <a:xfrm>
                  <a:off x="8815056" y="1789568"/>
                  <a:ext cx="633743" cy="633743"/>
                </a:xfrm>
                <a:prstGeom prst="roundRect">
                  <a:avLst/>
                </a:prstGeom>
                <a:solidFill>
                  <a:srgbClr val="249D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ounded Rectangle 84"/>
                <p:cNvSpPr/>
                <p:nvPr/>
              </p:nvSpPr>
              <p:spPr>
                <a:xfrm>
                  <a:off x="9501610" y="1789568"/>
                  <a:ext cx="633743" cy="633743"/>
                </a:xfrm>
                <a:prstGeom prst="roundRect">
                  <a:avLst/>
                </a:prstGeom>
                <a:solidFill>
                  <a:srgbClr val="00C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ounded Rectangle 85"/>
                <p:cNvSpPr/>
                <p:nvPr/>
              </p:nvSpPr>
              <p:spPr>
                <a:xfrm>
                  <a:off x="8128502" y="2485176"/>
                  <a:ext cx="633743" cy="633743"/>
                </a:xfrm>
                <a:prstGeom prst="roundRect">
                  <a:avLst/>
                </a:prstGeom>
                <a:solidFill>
                  <a:srgbClr val="249D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Rounded Rectangle 86"/>
                <p:cNvSpPr/>
                <p:nvPr/>
              </p:nvSpPr>
              <p:spPr>
                <a:xfrm>
                  <a:off x="8815056" y="2485176"/>
                  <a:ext cx="633743" cy="633743"/>
                </a:xfrm>
                <a:prstGeom prst="roundRect">
                  <a:avLst/>
                </a:prstGeom>
                <a:solidFill>
                  <a:srgbClr val="00C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ounded Rectangle 87"/>
                <p:cNvSpPr/>
                <p:nvPr/>
              </p:nvSpPr>
              <p:spPr>
                <a:xfrm>
                  <a:off x="9501610" y="2485176"/>
                  <a:ext cx="633743" cy="633743"/>
                </a:xfrm>
                <a:prstGeom prst="roundRect">
                  <a:avLst/>
                </a:prstGeom>
                <a:solidFill>
                  <a:srgbClr val="249D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7" name="Isosceles Triangle 142"/>
              <p:cNvSpPr/>
              <p:nvPr/>
            </p:nvSpPr>
            <p:spPr>
              <a:xfrm>
                <a:off x="6115720" y="2299137"/>
                <a:ext cx="257045" cy="348600"/>
              </a:xfrm>
              <a:custGeom>
                <a:avLst/>
                <a:gdLst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5663 w 594138"/>
                  <a:gd name="connsiteY0" fmla="*/ 805759 h 805759"/>
                  <a:gd name="connsiteX1" fmla="*/ 299901 w 594138"/>
                  <a:gd name="connsiteY1" fmla="*/ 0 h 805759"/>
                  <a:gd name="connsiteX2" fmla="*/ 594138 w 594138"/>
                  <a:gd name="connsiteY2" fmla="*/ 805759 h 805759"/>
                  <a:gd name="connsiteX3" fmla="*/ 5663 w 594138"/>
                  <a:gd name="connsiteY3" fmla="*/ 805759 h 805759"/>
                  <a:gd name="connsiteX0" fmla="*/ 5663 w 594138"/>
                  <a:gd name="connsiteY0" fmla="*/ 805759 h 805759"/>
                  <a:gd name="connsiteX1" fmla="*/ 299901 w 594138"/>
                  <a:gd name="connsiteY1" fmla="*/ 0 h 805759"/>
                  <a:gd name="connsiteX2" fmla="*/ 594138 w 594138"/>
                  <a:gd name="connsiteY2" fmla="*/ 805759 h 805759"/>
                  <a:gd name="connsiteX3" fmla="*/ 5663 w 594138"/>
                  <a:gd name="connsiteY3" fmla="*/ 805759 h 8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4138" h="805759">
                    <a:moveTo>
                      <a:pt x="5663" y="805759"/>
                    </a:moveTo>
                    <a:cubicBezTo>
                      <a:pt x="-13953" y="510012"/>
                      <a:pt x="2646" y="178051"/>
                      <a:pt x="299901" y="0"/>
                    </a:cubicBezTo>
                    <a:cubicBezTo>
                      <a:pt x="117323" y="350067"/>
                      <a:pt x="496059" y="537173"/>
                      <a:pt x="594138" y="805759"/>
                    </a:cubicBezTo>
                    <a:cubicBezTo>
                      <a:pt x="397980" y="606583"/>
                      <a:pt x="210874" y="579422"/>
                      <a:pt x="5663" y="805759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Isosceles Triangle 142"/>
              <p:cNvSpPr/>
              <p:nvPr/>
            </p:nvSpPr>
            <p:spPr>
              <a:xfrm rot="3188866">
                <a:off x="6040804" y="2248592"/>
                <a:ext cx="178788" cy="242469"/>
              </a:xfrm>
              <a:custGeom>
                <a:avLst/>
                <a:gdLst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5663 w 594138"/>
                  <a:gd name="connsiteY0" fmla="*/ 805759 h 805759"/>
                  <a:gd name="connsiteX1" fmla="*/ 299901 w 594138"/>
                  <a:gd name="connsiteY1" fmla="*/ 0 h 805759"/>
                  <a:gd name="connsiteX2" fmla="*/ 594138 w 594138"/>
                  <a:gd name="connsiteY2" fmla="*/ 805759 h 805759"/>
                  <a:gd name="connsiteX3" fmla="*/ 5663 w 594138"/>
                  <a:gd name="connsiteY3" fmla="*/ 805759 h 805759"/>
                  <a:gd name="connsiteX0" fmla="*/ 5663 w 594138"/>
                  <a:gd name="connsiteY0" fmla="*/ 805759 h 805759"/>
                  <a:gd name="connsiteX1" fmla="*/ 299901 w 594138"/>
                  <a:gd name="connsiteY1" fmla="*/ 0 h 805759"/>
                  <a:gd name="connsiteX2" fmla="*/ 594138 w 594138"/>
                  <a:gd name="connsiteY2" fmla="*/ 805759 h 805759"/>
                  <a:gd name="connsiteX3" fmla="*/ 5663 w 594138"/>
                  <a:gd name="connsiteY3" fmla="*/ 805759 h 8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4138" h="805759">
                    <a:moveTo>
                      <a:pt x="5663" y="805759"/>
                    </a:moveTo>
                    <a:cubicBezTo>
                      <a:pt x="-13953" y="510012"/>
                      <a:pt x="2646" y="178051"/>
                      <a:pt x="299901" y="0"/>
                    </a:cubicBezTo>
                    <a:cubicBezTo>
                      <a:pt x="117323" y="350067"/>
                      <a:pt x="496059" y="537173"/>
                      <a:pt x="594138" y="805759"/>
                    </a:cubicBezTo>
                    <a:cubicBezTo>
                      <a:pt x="397980" y="606583"/>
                      <a:pt x="210874" y="579422"/>
                      <a:pt x="5663" y="805759"/>
                    </a:cubicBezTo>
                    <a:close/>
                  </a:path>
                </a:pathLst>
              </a:custGeom>
              <a:solidFill>
                <a:srgbClr val="249D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Isosceles Triangle 142"/>
              <p:cNvSpPr/>
              <p:nvPr/>
            </p:nvSpPr>
            <p:spPr>
              <a:xfrm flipH="1" flipV="1">
                <a:off x="6071982" y="317861"/>
                <a:ext cx="312534" cy="778801"/>
              </a:xfrm>
              <a:custGeom>
                <a:avLst/>
                <a:gdLst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5663 w 594138"/>
                  <a:gd name="connsiteY0" fmla="*/ 805759 h 805759"/>
                  <a:gd name="connsiteX1" fmla="*/ 299901 w 594138"/>
                  <a:gd name="connsiteY1" fmla="*/ 0 h 805759"/>
                  <a:gd name="connsiteX2" fmla="*/ 594138 w 594138"/>
                  <a:gd name="connsiteY2" fmla="*/ 805759 h 805759"/>
                  <a:gd name="connsiteX3" fmla="*/ 5663 w 594138"/>
                  <a:gd name="connsiteY3" fmla="*/ 805759 h 805759"/>
                  <a:gd name="connsiteX0" fmla="*/ 5663 w 594138"/>
                  <a:gd name="connsiteY0" fmla="*/ 805759 h 805759"/>
                  <a:gd name="connsiteX1" fmla="*/ 299901 w 594138"/>
                  <a:gd name="connsiteY1" fmla="*/ 0 h 805759"/>
                  <a:gd name="connsiteX2" fmla="*/ 594138 w 594138"/>
                  <a:gd name="connsiteY2" fmla="*/ 805759 h 805759"/>
                  <a:gd name="connsiteX3" fmla="*/ 5663 w 594138"/>
                  <a:gd name="connsiteY3" fmla="*/ 805759 h 805759"/>
                  <a:gd name="connsiteX0" fmla="*/ 5663 w 594138"/>
                  <a:gd name="connsiteY0" fmla="*/ 805759 h 805759"/>
                  <a:gd name="connsiteX1" fmla="*/ 299901 w 594138"/>
                  <a:gd name="connsiteY1" fmla="*/ 0 h 805759"/>
                  <a:gd name="connsiteX2" fmla="*/ 594138 w 594138"/>
                  <a:gd name="connsiteY2" fmla="*/ 805759 h 805759"/>
                  <a:gd name="connsiteX3" fmla="*/ 5663 w 594138"/>
                  <a:gd name="connsiteY3" fmla="*/ 805759 h 805759"/>
                  <a:gd name="connsiteX0" fmla="*/ 5663 w 594138"/>
                  <a:gd name="connsiteY0" fmla="*/ 805759 h 805759"/>
                  <a:gd name="connsiteX1" fmla="*/ 299901 w 594138"/>
                  <a:gd name="connsiteY1" fmla="*/ 0 h 805759"/>
                  <a:gd name="connsiteX2" fmla="*/ 594138 w 594138"/>
                  <a:gd name="connsiteY2" fmla="*/ 805759 h 805759"/>
                  <a:gd name="connsiteX3" fmla="*/ 5663 w 594138"/>
                  <a:gd name="connsiteY3" fmla="*/ 805759 h 8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4138" h="805759">
                    <a:moveTo>
                      <a:pt x="5663" y="805759"/>
                    </a:moveTo>
                    <a:cubicBezTo>
                      <a:pt x="-13953" y="510012"/>
                      <a:pt x="2646" y="178051"/>
                      <a:pt x="299901" y="0"/>
                    </a:cubicBezTo>
                    <a:cubicBezTo>
                      <a:pt x="117323" y="350067"/>
                      <a:pt x="496059" y="537173"/>
                      <a:pt x="594138" y="805759"/>
                    </a:cubicBezTo>
                    <a:cubicBezTo>
                      <a:pt x="338412" y="691684"/>
                      <a:pt x="292781" y="664523"/>
                      <a:pt x="5663" y="805759"/>
                    </a:cubicBezTo>
                    <a:close/>
                  </a:path>
                </a:pathLst>
              </a:custGeom>
              <a:solidFill>
                <a:srgbClr val="249D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 rot="20473099">
              <a:off x="5469762" y="1646840"/>
              <a:ext cx="531894" cy="1414553"/>
              <a:chOff x="5796334" y="317861"/>
              <a:chExt cx="876070" cy="2329876"/>
            </a:xfrm>
          </p:grpSpPr>
          <p:grpSp>
            <p:nvGrpSpPr>
              <p:cNvPr id="90" name="Group 89"/>
              <p:cNvGrpSpPr/>
              <p:nvPr/>
            </p:nvGrpSpPr>
            <p:grpSpPr>
              <a:xfrm rot="13507332" flipV="1">
                <a:off x="5800251" y="1259210"/>
                <a:ext cx="868236" cy="876070"/>
                <a:chOff x="8128502" y="1093960"/>
                <a:chExt cx="2006851" cy="2024959"/>
              </a:xfrm>
            </p:grpSpPr>
            <p:sp>
              <p:nvSpPr>
                <p:cNvPr id="94" name="Rounded Rectangle 93"/>
                <p:cNvSpPr/>
                <p:nvPr/>
              </p:nvSpPr>
              <p:spPr>
                <a:xfrm>
                  <a:off x="8128502" y="1093960"/>
                  <a:ext cx="633743" cy="633743"/>
                </a:xfrm>
                <a:prstGeom prst="roundRect">
                  <a:avLst/>
                </a:prstGeom>
                <a:solidFill>
                  <a:srgbClr val="249D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Rounded Rectangle 94"/>
                <p:cNvSpPr/>
                <p:nvPr/>
              </p:nvSpPr>
              <p:spPr>
                <a:xfrm>
                  <a:off x="8815056" y="1093960"/>
                  <a:ext cx="633743" cy="633743"/>
                </a:xfrm>
                <a:prstGeom prst="roundRect">
                  <a:avLst/>
                </a:prstGeom>
                <a:solidFill>
                  <a:srgbClr val="00C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" name="Rounded Rectangle 95"/>
                <p:cNvSpPr/>
                <p:nvPr/>
              </p:nvSpPr>
              <p:spPr>
                <a:xfrm>
                  <a:off x="9501610" y="1093960"/>
                  <a:ext cx="633743" cy="633743"/>
                </a:xfrm>
                <a:prstGeom prst="roundRect">
                  <a:avLst/>
                </a:prstGeom>
                <a:solidFill>
                  <a:srgbClr val="249D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" name="Rounded Rectangle 96"/>
                <p:cNvSpPr/>
                <p:nvPr/>
              </p:nvSpPr>
              <p:spPr>
                <a:xfrm>
                  <a:off x="8128502" y="1789568"/>
                  <a:ext cx="633743" cy="633743"/>
                </a:xfrm>
                <a:prstGeom prst="roundRect">
                  <a:avLst/>
                </a:prstGeom>
                <a:solidFill>
                  <a:srgbClr val="00C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" name="Rounded Rectangle 97"/>
                <p:cNvSpPr/>
                <p:nvPr/>
              </p:nvSpPr>
              <p:spPr>
                <a:xfrm>
                  <a:off x="8815056" y="1789568"/>
                  <a:ext cx="633743" cy="633743"/>
                </a:xfrm>
                <a:prstGeom prst="roundRect">
                  <a:avLst/>
                </a:prstGeom>
                <a:solidFill>
                  <a:srgbClr val="249D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" name="Rounded Rectangle 98"/>
                <p:cNvSpPr/>
                <p:nvPr/>
              </p:nvSpPr>
              <p:spPr>
                <a:xfrm>
                  <a:off x="9501610" y="1789568"/>
                  <a:ext cx="633743" cy="633743"/>
                </a:xfrm>
                <a:prstGeom prst="roundRect">
                  <a:avLst/>
                </a:prstGeom>
                <a:solidFill>
                  <a:srgbClr val="00C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" name="Rounded Rectangle 99"/>
                <p:cNvSpPr/>
                <p:nvPr/>
              </p:nvSpPr>
              <p:spPr>
                <a:xfrm>
                  <a:off x="8128502" y="2485176"/>
                  <a:ext cx="633743" cy="633743"/>
                </a:xfrm>
                <a:prstGeom prst="roundRect">
                  <a:avLst/>
                </a:prstGeom>
                <a:solidFill>
                  <a:srgbClr val="249D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" name="Rounded Rectangle 100"/>
                <p:cNvSpPr/>
                <p:nvPr/>
              </p:nvSpPr>
              <p:spPr>
                <a:xfrm>
                  <a:off x="8815056" y="2485176"/>
                  <a:ext cx="633743" cy="633743"/>
                </a:xfrm>
                <a:prstGeom prst="roundRect">
                  <a:avLst/>
                </a:prstGeom>
                <a:solidFill>
                  <a:srgbClr val="00C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" name="Rounded Rectangle 101"/>
                <p:cNvSpPr/>
                <p:nvPr/>
              </p:nvSpPr>
              <p:spPr>
                <a:xfrm>
                  <a:off x="9501610" y="2485176"/>
                  <a:ext cx="633743" cy="633743"/>
                </a:xfrm>
                <a:prstGeom prst="roundRect">
                  <a:avLst/>
                </a:prstGeom>
                <a:solidFill>
                  <a:srgbClr val="249D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1" name="Isosceles Triangle 142"/>
              <p:cNvSpPr/>
              <p:nvPr/>
            </p:nvSpPr>
            <p:spPr>
              <a:xfrm>
                <a:off x="6115720" y="2299137"/>
                <a:ext cx="257045" cy="348600"/>
              </a:xfrm>
              <a:custGeom>
                <a:avLst/>
                <a:gdLst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5663 w 594138"/>
                  <a:gd name="connsiteY0" fmla="*/ 805759 h 805759"/>
                  <a:gd name="connsiteX1" fmla="*/ 299901 w 594138"/>
                  <a:gd name="connsiteY1" fmla="*/ 0 h 805759"/>
                  <a:gd name="connsiteX2" fmla="*/ 594138 w 594138"/>
                  <a:gd name="connsiteY2" fmla="*/ 805759 h 805759"/>
                  <a:gd name="connsiteX3" fmla="*/ 5663 w 594138"/>
                  <a:gd name="connsiteY3" fmla="*/ 805759 h 805759"/>
                  <a:gd name="connsiteX0" fmla="*/ 5663 w 594138"/>
                  <a:gd name="connsiteY0" fmla="*/ 805759 h 805759"/>
                  <a:gd name="connsiteX1" fmla="*/ 299901 w 594138"/>
                  <a:gd name="connsiteY1" fmla="*/ 0 h 805759"/>
                  <a:gd name="connsiteX2" fmla="*/ 594138 w 594138"/>
                  <a:gd name="connsiteY2" fmla="*/ 805759 h 805759"/>
                  <a:gd name="connsiteX3" fmla="*/ 5663 w 594138"/>
                  <a:gd name="connsiteY3" fmla="*/ 805759 h 8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4138" h="805759">
                    <a:moveTo>
                      <a:pt x="5663" y="805759"/>
                    </a:moveTo>
                    <a:cubicBezTo>
                      <a:pt x="-13953" y="510012"/>
                      <a:pt x="2646" y="178051"/>
                      <a:pt x="299901" y="0"/>
                    </a:cubicBezTo>
                    <a:cubicBezTo>
                      <a:pt x="117323" y="350067"/>
                      <a:pt x="496059" y="537173"/>
                      <a:pt x="594138" y="805759"/>
                    </a:cubicBezTo>
                    <a:cubicBezTo>
                      <a:pt x="397980" y="606583"/>
                      <a:pt x="210874" y="579422"/>
                      <a:pt x="5663" y="805759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Isosceles Triangle 142"/>
              <p:cNvSpPr/>
              <p:nvPr/>
            </p:nvSpPr>
            <p:spPr>
              <a:xfrm rot="3188866">
                <a:off x="6040804" y="2248592"/>
                <a:ext cx="178788" cy="242469"/>
              </a:xfrm>
              <a:custGeom>
                <a:avLst/>
                <a:gdLst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5663 w 594138"/>
                  <a:gd name="connsiteY0" fmla="*/ 805759 h 805759"/>
                  <a:gd name="connsiteX1" fmla="*/ 299901 w 594138"/>
                  <a:gd name="connsiteY1" fmla="*/ 0 h 805759"/>
                  <a:gd name="connsiteX2" fmla="*/ 594138 w 594138"/>
                  <a:gd name="connsiteY2" fmla="*/ 805759 h 805759"/>
                  <a:gd name="connsiteX3" fmla="*/ 5663 w 594138"/>
                  <a:gd name="connsiteY3" fmla="*/ 805759 h 805759"/>
                  <a:gd name="connsiteX0" fmla="*/ 5663 w 594138"/>
                  <a:gd name="connsiteY0" fmla="*/ 805759 h 805759"/>
                  <a:gd name="connsiteX1" fmla="*/ 299901 w 594138"/>
                  <a:gd name="connsiteY1" fmla="*/ 0 h 805759"/>
                  <a:gd name="connsiteX2" fmla="*/ 594138 w 594138"/>
                  <a:gd name="connsiteY2" fmla="*/ 805759 h 805759"/>
                  <a:gd name="connsiteX3" fmla="*/ 5663 w 594138"/>
                  <a:gd name="connsiteY3" fmla="*/ 805759 h 8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4138" h="805759">
                    <a:moveTo>
                      <a:pt x="5663" y="805759"/>
                    </a:moveTo>
                    <a:cubicBezTo>
                      <a:pt x="-13953" y="510012"/>
                      <a:pt x="2646" y="178051"/>
                      <a:pt x="299901" y="0"/>
                    </a:cubicBezTo>
                    <a:cubicBezTo>
                      <a:pt x="117323" y="350067"/>
                      <a:pt x="496059" y="537173"/>
                      <a:pt x="594138" y="805759"/>
                    </a:cubicBezTo>
                    <a:cubicBezTo>
                      <a:pt x="397980" y="606583"/>
                      <a:pt x="210874" y="579422"/>
                      <a:pt x="5663" y="805759"/>
                    </a:cubicBezTo>
                    <a:close/>
                  </a:path>
                </a:pathLst>
              </a:custGeom>
              <a:solidFill>
                <a:srgbClr val="249D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Isosceles Triangle 142"/>
              <p:cNvSpPr/>
              <p:nvPr/>
            </p:nvSpPr>
            <p:spPr>
              <a:xfrm flipH="1" flipV="1">
                <a:off x="6071982" y="317861"/>
                <a:ext cx="312534" cy="778801"/>
              </a:xfrm>
              <a:custGeom>
                <a:avLst/>
                <a:gdLst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0 w 588475"/>
                  <a:gd name="connsiteY0" fmla="*/ 805759 h 805759"/>
                  <a:gd name="connsiteX1" fmla="*/ 294238 w 588475"/>
                  <a:gd name="connsiteY1" fmla="*/ 0 h 805759"/>
                  <a:gd name="connsiteX2" fmla="*/ 588475 w 588475"/>
                  <a:gd name="connsiteY2" fmla="*/ 805759 h 805759"/>
                  <a:gd name="connsiteX3" fmla="*/ 0 w 588475"/>
                  <a:gd name="connsiteY3" fmla="*/ 805759 h 805759"/>
                  <a:gd name="connsiteX0" fmla="*/ 5663 w 594138"/>
                  <a:gd name="connsiteY0" fmla="*/ 805759 h 805759"/>
                  <a:gd name="connsiteX1" fmla="*/ 299901 w 594138"/>
                  <a:gd name="connsiteY1" fmla="*/ 0 h 805759"/>
                  <a:gd name="connsiteX2" fmla="*/ 594138 w 594138"/>
                  <a:gd name="connsiteY2" fmla="*/ 805759 h 805759"/>
                  <a:gd name="connsiteX3" fmla="*/ 5663 w 594138"/>
                  <a:gd name="connsiteY3" fmla="*/ 805759 h 805759"/>
                  <a:gd name="connsiteX0" fmla="*/ 5663 w 594138"/>
                  <a:gd name="connsiteY0" fmla="*/ 805759 h 805759"/>
                  <a:gd name="connsiteX1" fmla="*/ 299901 w 594138"/>
                  <a:gd name="connsiteY1" fmla="*/ 0 h 805759"/>
                  <a:gd name="connsiteX2" fmla="*/ 594138 w 594138"/>
                  <a:gd name="connsiteY2" fmla="*/ 805759 h 805759"/>
                  <a:gd name="connsiteX3" fmla="*/ 5663 w 594138"/>
                  <a:gd name="connsiteY3" fmla="*/ 805759 h 805759"/>
                  <a:gd name="connsiteX0" fmla="*/ 5663 w 594138"/>
                  <a:gd name="connsiteY0" fmla="*/ 805759 h 805759"/>
                  <a:gd name="connsiteX1" fmla="*/ 299901 w 594138"/>
                  <a:gd name="connsiteY1" fmla="*/ 0 h 805759"/>
                  <a:gd name="connsiteX2" fmla="*/ 594138 w 594138"/>
                  <a:gd name="connsiteY2" fmla="*/ 805759 h 805759"/>
                  <a:gd name="connsiteX3" fmla="*/ 5663 w 594138"/>
                  <a:gd name="connsiteY3" fmla="*/ 805759 h 805759"/>
                  <a:gd name="connsiteX0" fmla="*/ 5663 w 594138"/>
                  <a:gd name="connsiteY0" fmla="*/ 805759 h 805759"/>
                  <a:gd name="connsiteX1" fmla="*/ 299901 w 594138"/>
                  <a:gd name="connsiteY1" fmla="*/ 0 h 805759"/>
                  <a:gd name="connsiteX2" fmla="*/ 594138 w 594138"/>
                  <a:gd name="connsiteY2" fmla="*/ 805759 h 805759"/>
                  <a:gd name="connsiteX3" fmla="*/ 5663 w 594138"/>
                  <a:gd name="connsiteY3" fmla="*/ 805759 h 805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4138" h="805759">
                    <a:moveTo>
                      <a:pt x="5663" y="805759"/>
                    </a:moveTo>
                    <a:cubicBezTo>
                      <a:pt x="-13953" y="510012"/>
                      <a:pt x="2646" y="178051"/>
                      <a:pt x="299901" y="0"/>
                    </a:cubicBezTo>
                    <a:cubicBezTo>
                      <a:pt x="117323" y="350067"/>
                      <a:pt x="496059" y="537173"/>
                      <a:pt x="594138" y="805759"/>
                    </a:cubicBezTo>
                    <a:cubicBezTo>
                      <a:pt x="338412" y="691684"/>
                      <a:pt x="292781" y="664523"/>
                      <a:pt x="5663" y="805759"/>
                    </a:cubicBezTo>
                    <a:close/>
                  </a:path>
                </a:pathLst>
              </a:custGeom>
              <a:solidFill>
                <a:srgbClr val="249D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66362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val 37"/>
          <p:cNvSpPr/>
          <p:nvPr/>
        </p:nvSpPr>
        <p:spPr>
          <a:xfrm rot="17120233">
            <a:off x="1930202" y="583292"/>
            <a:ext cx="7137032" cy="7771943"/>
          </a:xfrm>
          <a:custGeom>
            <a:avLst/>
            <a:gdLst>
              <a:gd name="connsiteX0" fmla="*/ 0 w 5676900"/>
              <a:gd name="connsiteY0" fmla="*/ 2838450 h 5676900"/>
              <a:gd name="connsiteX1" fmla="*/ 2838450 w 5676900"/>
              <a:gd name="connsiteY1" fmla="*/ 0 h 5676900"/>
              <a:gd name="connsiteX2" fmla="*/ 5676900 w 5676900"/>
              <a:gd name="connsiteY2" fmla="*/ 2838450 h 5676900"/>
              <a:gd name="connsiteX3" fmla="*/ 2838450 w 5676900"/>
              <a:gd name="connsiteY3" fmla="*/ 5676900 h 5676900"/>
              <a:gd name="connsiteX4" fmla="*/ 0 w 5676900"/>
              <a:gd name="connsiteY4" fmla="*/ 2838450 h 5676900"/>
              <a:gd name="connsiteX0" fmla="*/ 0 w 5676900"/>
              <a:gd name="connsiteY0" fmla="*/ 3343468 h 6181918"/>
              <a:gd name="connsiteX1" fmla="*/ 2838450 w 5676900"/>
              <a:gd name="connsiteY1" fmla="*/ 505018 h 6181918"/>
              <a:gd name="connsiteX2" fmla="*/ 5676900 w 5676900"/>
              <a:gd name="connsiteY2" fmla="*/ 3343468 h 6181918"/>
              <a:gd name="connsiteX3" fmla="*/ 2838450 w 5676900"/>
              <a:gd name="connsiteY3" fmla="*/ 6181918 h 6181918"/>
              <a:gd name="connsiteX4" fmla="*/ 0 w 5676900"/>
              <a:gd name="connsiteY4" fmla="*/ 3343468 h 6181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76900" h="6181918">
                <a:moveTo>
                  <a:pt x="0" y="3343468"/>
                </a:moveTo>
                <a:cubicBezTo>
                  <a:pt x="0" y="1775835"/>
                  <a:pt x="1994717" y="-1184082"/>
                  <a:pt x="2838450" y="505018"/>
                </a:cubicBezTo>
                <a:cubicBezTo>
                  <a:pt x="3682183" y="2194118"/>
                  <a:pt x="5676900" y="1775835"/>
                  <a:pt x="5676900" y="3343468"/>
                </a:cubicBezTo>
                <a:cubicBezTo>
                  <a:pt x="5676900" y="4911101"/>
                  <a:pt x="4406083" y="6181918"/>
                  <a:pt x="2838450" y="6181918"/>
                </a:cubicBezTo>
                <a:cubicBezTo>
                  <a:pt x="1270817" y="6181918"/>
                  <a:pt x="0" y="4911101"/>
                  <a:pt x="0" y="3343468"/>
                </a:cubicBezTo>
                <a:close/>
              </a:path>
            </a:pathLst>
          </a:custGeom>
          <a:gradFill flip="none" rotWithShape="1">
            <a:gsLst>
              <a:gs pos="83000">
                <a:srgbClr val="6A486B"/>
              </a:gs>
              <a:gs pos="23000">
                <a:srgbClr val="FE9C95"/>
              </a:gs>
              <a:gs pos="41000">
                <a:srgbClr val="BA869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94"/>
          </a:p>
        </p:txBody>
      </p:sp>
      <p:sp>
        <p:nvSpPr>
          <p:cNvPr id="166" name="Freeform 165"/>
          <p:cNvSpPr/>
          <p:nvPr/>
        </p:nvSpPr>
        <p:spPr>
          <a:xfrm>
            <a:off x="3514409" y="4565891"/>
            <a:ext cx="1209992" cy="542338"/>
          </a:xfrm>
          <a:custGeom>
            <a:avLst/>
            <a:gdLst>
              <a:gd name="connsiteX0" fmla="*/ 1228243 w 3215879"/>
              <a:gd name="connsiteY0" fmla="*/ 0 h 1441409"/>
              <a:gd name="connsiteX1" fmla="*/ 1928646 w 3215879"/>
              <a:gd name="connsiteY1" fmla="*/ 700403 h 1441409"/>
              <a:gd name="connsiteX2" fmla="*/ 1927599 w 3215879"/>
              <a:gd name="connsiteY2" fmla="*/ 710786 h 1441409"/>
              <a:gd name="connsiteX3" fmla="*/ 1929944 w 3215879"/>
              <a:gd name="connsiteY3" fmla="*/ 712058 h 1441409"/>
              <a:gd name="connsiteX4" fmla="*/ 1984028 w 3215879"/>
              <a:gd name="connsiteY4" fmla="*/ 756680 h 1441409"/>
              <a:gd name="connsiteX5" fmla="*/ 2033364 w 3215879"/>
              <a:gd name="connsiteY5" fmla="*/ 829858 h 1441409"/>
              <a:gd name="connsiteX6" fmla="*/ 2121511 w 3215879"/>
              <a:gd name="connsiteY6" fmla="*/ 812062 h 1441409"/>
              <a:gd name="connsiteX7" fmla="*/ 2286598 w 3215879"/>
              <a:gd name="connsiteY7" fmla="*/ 880443 h 1441409"/>
              <a:gd name="connsiteX8" fmla="*/ 2287655 w 3215879"/>
              <a:gd name="connsiteY8" fmla="*/ 882011 h 1441409"/>
              <a:gd name="connsiteX9" fmla="*/ 2320977 w 3215879"/>
              <a:gd name="connsiteY9" fmla="*/ 871667 h 1441409"/>
              <a:gd name="connsiteX10" fmla="*/ 2363463 w 3215879"/>
              <a:gd name="connsiteY10" fmla="*/ 867384 h 1441409"/>
              <a:gd name="connsiteX11" fmla="*/ 2403383 w 3215879"/>
              <a:gd name="connsiteY11" fmla="*/ 871408 h 1441409"/>
              <a:gd name="connsiteX12" fmla="*/ 2415811 w 3215879"/>
              <a:gd name="connsiteY12" fmla="*/ 831372 h 1441409"/>
              <a:gd name="connsiteX13" fmla="*/ 2707179 w 3215879"/>
              <a:gd name="connsiteY13" fmla="*/ 638240 h 1441409"/>
              <a:gd name="connsiteX14" fmla="*/ 3023398 w 3215879"/>
              <a:gd name="connsiteY14" fmla="*/ 954459 h 1441409"/>
              <a:gd name="connsiteX15" fmla="*/ 3022925 w 3215879"/>
              <a:gd name="connsiteY15" fmla="*/ 959146 h 1441409"/>
              <a:gd name="connsiteX16" fmla="*/ 3023984 w 3215879"/>
              <a:gd name="connsiteY16" fmla="*/ 959721 h 1441409"/>
              <a:gd name="connsiteX17" fmla="*/ 3048402 w 3215879"/>
              <a:gd name="connsiteY17" fmla="*/ 979867 h 1441409"/>
              <a:gd name="connsiteX18" fmla="*/ 3070676 w 3215879"/>
              <a:gd name="connsiteY18" fmla="*/ 1012905 h 1441409"/>
              <a:gd name="connsiteX19" fmla="*/ 3110473 w 3215879"/>
              <a:gd name="connsiteY19" fmla="*/ 1004871 h 1441409"/>
              <a:gd name="connsiteX20" fmla="*/ 3215879 w 3215879"/>
              <a:gd name="connsiteY20" fmla="*/ 1110277 h 1441409"/>
              <a:gd name="connsiteX21" fmla="*/ 3110473 w 3215879"/>
              <a:gd name="connsiteY21" fmla="*/ 1215683 h 1441409"/>
              <a:gd name="connsiteX22" fmla="*/ 3069444 w 3215879"/>
              <a:gd name="connsiteY22" fmla="*/ 1207400 h 1441409"/>
              <a:gd name="connsiteX23" fmla="*/ 3057661 w 3215879"/>
              <a:gd name="connsiteY23" fmla="*/ 1199455 h 1441409"/>
              <a:gd name="connsiteX24" fmla="*/ 3048402 w 3215879"/>
              <a:gd name="connsiteY24" fmla="*/ 1213190 h 1441409"/>
              <a:gd name="connsiteX25" fmla="*/ 2931740 w 3215879"/>
              <a:gd name="connsiteY25" fmla="*/ 1261512 h 1441409"/>
              <a:gd name="connsiteX26" fmla="*/ 2867522 w 3215879"/>
              <a:gd name="connsiteY26" fmla="*/ 1248546 h 1441409"/>
              <a:gd name="connsiteX27" fmla="*/ 2846389 w 3215879"/>
              <a:gd name="connsiteY27" fmla="*/ 1237076 h 1441409"/>
              <a:gd name="connsiteX28" fmla="*/ 2830266 w 3215879"/>
              <a:gd name="connsiteY28" fmla="*/ 1245828 h 1441409"/>
              <a:gd name="connsiteX29" fmla="*/ 2707179 w 3215879"/>
              <a:gd name="connsiteY29" fmla="*/ 1270678 h 1441409"/>
              <a:gd name="connsiteX30" fmla="*/ 2530378 w 3215879"/>
              <a:gd name="connsiteY30" fmla="*/ 1216673 h 1441409"/>
              <a:gd name="connsiteX31" fmla="*/ 2524958 w 3215879"/>
              <a:gd name="connsiteY31" fmla="*/ 1212201 h 1441409"/>
              <a:gd name="connsiteX32" fmla="*/ 2512530 w 3215879"/>
              <a:gd name="connsiteY32" fmla="*/ 1227264 h 1441409"/>
              <a:gd name="connsiteX33" fmla="*/ 2363463 w 3215879"/>
              <a:gd name="connsiteY33" fmla="*/ 1289009 h 1441409"/>
              <a:gd name="connsiteX34" fmla="*/ 2281406 w 3215879"/>
              <a:gd name="connsiteY34" fmla="*/ 1272442 h 1441409"/>
              <a:gd name="connsiteX35" fmla="*/ 2240934 w 3215879"/>
              <a:gd name="connsiteY35" fmla="*/ 1245155 h 1441409"/>
              <a:gd name="connsiteX36" fmla="*/ 2212388 w 3215879"/>
              <a:gd name="connsiteY36" fmla="*/ 1260650 h 1441409"/>
              <a:gd name="connsiteX37" fmla="*/ 2121511 w 3215879"/>
              <a:gd name="connsiteY37" fmla="*/ 1278997 h 1441409"/>
              <a:gd name="connsiteX38" fmla="*/ 2030635 w 3215879"/>
              <a:gd name="connsiteY38" fmla="*/ 1260650 h 1441409"/>
              <a:gd name="connsiteX39" fmla="*/ 2004536 w 3215879"/>
              <a:gd name="connsiteY39" fmla="*/ 1243054 h 1441409"/>
              <a:gd name="connsiteX40" fmla="*/ 1984028 w 3215879"/>
              <a:gd name="connsiteY40" fmla="*/ 1273474 h 1441409"/>
              <a:gd name="connsiteX41" fmla="*/ 1725631 w 3215879"/>
              <a:gd name="connsiteY41" fmla="*/ 1380505 h 1441409"/>
              <a:gd name="connsiteX42" fmla="*/ 1583391 w 3215879"/>
              <a:gd name="connsiteY42" fmla="*/ 1351787 h 1441409"/>
              <a:gd name="connsiteX43" fmla="*/ 1536584 w 3215879"/>
              <a:gd name="connsiteY43" fmla="*/ 1326381 h 1441409"/>
              <a:gd name="connsiteX44" fmla="*/ 1500872 w 3215879"/>
              <a:gd name="connsiteY44" fmla="*/ 1345765 h 1441409"/>
              <a:gd name="connsiteX45" fmla="*/ 1228243 w 3215879"/>
              <a:gd name="connsiteY45" fmla="*/ 1400806 h 1441409"/>
              <a:gd name="connsiteX46" fmla="*/ 836641 w 3215879"/>
              <a:gd name="connsiteY46" fmla="*/ 1281189 h 1441409"/>
              <a:gd name="connsiteX47" fmla="*/ 824636 w 3215879"/>
              <a:gd name="connsiteY47" fmla="*/ 1271284 h 1441409"/>
              <a:gd name="connsiteX48" fmla="*/ 797109 w 3215879"/>
              <a:gd name="connsiteY48" fmla="*/ 1304647 h 1441409"/>
              <a:gd name="connsiteX49" fmla="*/ 466935 w 3215879"/>
              <a:gd name="connsiteY49" fmla="*/ 1441409 h 1441409"/>
              <a:gd name="connsiteX50" fmla="*/ 0 w 3215879"/>
              <a:gd name="connsiteY50" fmla="*/ 974474 h 1441409"/>
              <a:gd name="connsiteX51" fmla="*/ 466935 w 3215879"/>
              <a:gd name="connsiteY51" fmla="*/ 507538 h 1441409"/>
              <a:gd name="connsiteX52" fmla="*/ 555354 w 3215879"/>
              <a:gd name="connsiteY52" fmla="*/ 516452 h 1441409"/>
              <a:gd name="connsiteX53" fmla="*/ 582881 w 3215879"/>
              <a:gd name="connsiteY53" fmla="*/ 427774 h 1441409"/>
              <a:gd name="connsiteX54" fmla="*/ 1228243 w 3215879"/>
              <a:gd name="connsiteY54" fmla="*/ 0 h 1441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215879" h="1441409">
                <a:moveTo>
                  <a:pt x="1228243" y="0"/>
                </a:moveTo>
                <a:cubicBezTo>
                  <a:pt x="1615066" y="0"/>
                  <a:pt x="1928646" y="313580"/>
                  <a:pt x="1928646" y="700403"/>
                </a:cubicBezTo>
                <a:lnTo>
                  <a:pt x="1927599" y="710786"/>
                </a:lnTo>
                <a:lnTo>
                  <a:pt x="1929944" y="712058"/>
                </a:lnTo>
                <a:cubicBezTo>
                  <a:pt x="1949386" y="725193"/>
                  <a:pt x="1967494" y="740148"/>
                  <a:pt x="1984028" y="756680"/>
                </a:cubicBezTo>
                <a:lnTo>
                  <a:pt x="2033364" y="829858"/>
                </a:lnTo>
                <a:lnTo>
                  <a:pt x="2121511" y="812062"/>
                </a:lnTo>
                <a:cubicBezTo>
                  <a:pt x="2185982" y="812062"/>
                  <a:pt x="2244349" y="838193"/>
                  <a:pt x="2286598" y="880443"/>
                </a:cubicBezTo>
                <a:lnTo>
                  <a:pt x="2287655" y="882011"/>
                </a:lnTo>
                <a:lnTo>
                  <a:pt x="2320977" y="871667"/>
                </a:lnTo>
                <a:cubicBezTo>
                  <a:pt x="2334700" y="868859"/>
                  <a:pt x="2348910" y="867384"/>
                  <a:pt x="2363463" y="867384"/>
                </a:cubicBezTo>
                <a:lnTo>
                  <a:pt x="2403383" y="871408"/>
                </a:lnTo>
                <a:lnTo>
                  <a:pt x="2415811" y="831372"/>
                </a:lnTo>
                <a:cubicBezTo>
                  <a:pt x="2463815" y="717876"/>
                  <a:pt x="2576197" y="638240"/>
                  <a:pt x="2707179" y="638240"/>
                </a:cubicBezTo>
                <a:cubicBezTo>
                  <a:pt x="2881822" y="638240"/>
                  <a:pt x="3023398" y="779816"/>
                  <a:pt x="3023398" y="954459"/>
                </a:cubicBezTo>
                <a:lnTo>
                  <a:pt x="3022925" y="959146"/>
                </a:lnTo>
                <a:lnTo>
                  <a:pt x="3023984" y="959721"/>
                </a:lnTo>
                <a:cubicBezTo>
                  <a:pt x="3032762" y="965651"/>
                  <a:pt x="3040937" y="972403"/>
                  <a:pt x="3048402" y="979867"/>
                </a:cubicBezTo>
                <a:lnTo>
                  <a:pt x="3070676" y="1012905"/>
                </a:lnTo>
                <a:lnTo>
                  <a:pt x="3110473" y="1004871"/>
                </a:lnTo>
                <a:cubicBezTo>
                  <a:pt x="3168687" y="1004871"/>
                  <a:pt x="3215879" y="1052063"/>
                  <a:pt x="3215879" y="1110277"/>
                </a:cubicBezTo>
                <a:cubicBezTo>
                  <a:pt x="3215879" y="1168491"/>
                  <a:pt x="3168687" y="1215683"/>
                  <a:pt x="3110473" y="1215683"/>
                </a:cubicBezTo>
                <a:cubicBezTo>
                  <a:pt x="3095919" y="1215683"/>
                  <a:pt x="3082055" y="1212733"/>
                  <a:pt x="3069444" y="1207400"/>
                </a:cubicBezTo>
                <a:lnTo>
                  <a:pt x="3057661" y="1199455"/>
                </a:lnTo>
                <a:lnTo>
                  <a:pt x="3048402" y="1213190"/>
                </a:lnTo>
                <a:cubicBezTo>
                  <a:pt x="3018545" y="1243045"/>
                  <a:pt x="2977299" y="1261512"/>
                  <a:pt x="2931740" y="1261512"/>
                </a:cubicBezTo>
                <a:cubicBezTo>
                  <a:pt x="2908961" y="1261512"/>
                  <a:pt x="2887260" y="1256895"/>
                  <a:pt x="2867522" y="1248546"/>
                </a:cubicBezTo>
                <a:lnTo>
                  <a:pt x="2846389" y="1237076"/>
                </a:lnTo>
                <a:lnTo>
                  <a:pt x="2830266" y="1245828"/>
                </a:lnTo>
                <a:cubicBezTo>
                  <a:pt x="2792434" y="1261829"/>
                  <a:pt x="2750840" y="1270678"/>
                  <a:pt x="2707179" y="1270678"/>
                </a:cubicBezTo>
                <a:cubicBezTo>
                  <a:pt x="2641688" y="1270678"/>
                  <a:pt x="2580847" y="1250768"/>
                  <a:pt x="2530378" y="1216673"/>
                </a:cubicBezTo>
                <a:lnTo>
                  <a:pt x="2524958" y="1212201"/>
                </a:lnTo>
                <a:lnTo>
                  <a:pt x="2512530" y="1227264"/>
                </a:lnTo>
                <a:cubicBezTo>
                  <a:pt x="2474381" y="1265413"/>
                  <a:pt x="2421678" y="1289009"/>
                  <a:pt x="2363463" y="1289009"/>
                </a:cubicBezTo>
                <a:cubicBezTo>
                  <a:pt x="2334356" y="1289009"/>
                  <a:pt x="2306627" y="1283110"/>
                  <a:pt x="2281406" y="1272442"/>
                </a:cubicBezTo>
                <a:lnTo>
                  <a:pt x="2240934" y="1245155"/>
                </a:lnTo>
                <a:lnTo>
                  <a:pt x="2212388" y="1260650"/>
                </a:lnTo>
                <a:cubicBezTo>
                  <a:pt x="2184456" y="1272464"/>
                  <a:pt x="2153747" y="1278997"/>
                  <a:pt x="2121511" y="1278997"/>
                </a:cubicBezTo>
                <a:cubicBezTo>
                  <a:pt x="2089276" y="1278997"/>
                  <a:pt x="2058567" y="1272464"/>
                  <a:pt x="2030635" y="1260650"/>
                </a:cubicBezTo>
                <a:lnTo>
                  <a:pt x="2004536" y="1243054"/>
                </a:lnTo>
                <a:lnTo>
                  <a:pt x="1984028" y="1273474"/>
                </a:lnTo>
                <a:cubicBezTo>
                  <a:pt x="1917898" y="1339603"/>
                  <a:pt x="1826541" y="1380505"/>
                  <a:pt x="1725631" y="1380505"/>
                </a:cubicBezTo>
                <a:cubicBezTo>
                  <a:pt x="1675176" y="1380505"/>
                  <a:pt x="1627109" y="1370279"/>
                  <a:pt x="1583391" y="1351787"/>
                </a:cubicBezTo>
                <a:lnTo>
                  <a:pt x="1536584" y="1326381"/>
                </a:lnTo>
                <a:lnTo>
                  <a:pt x="1500872" y="1345765"/>
                </a:lnTo>
                <a:cubicBezTo>
                  <a:pt x="1417076" y="1381208"/>
                  <a:pt x="1324949" y="1400806"/>
                  <a:pt x="1228243" y="1400806"/>
                </a:cubicBezTo>
                <a:cubicBezTo>
                  <a:pt x="1083185" y="1400806"/>
                  <a:pt x="948426" y="1356709"/>
                  <a:pt x="836641" y="1281189"/>
                </a:cubicBezTo>
                <a:lnTo>
                  <a:pt x="824636" y="1271284"/>
                </a:lnTo>
                <a:lnTo>
                  <a:pt x="797109" y="1304647"/>
                </a:lnTo>
                <a:cubicBezTo>
                  <a:pt x="712610" y="1389146"/>
                  <a:pt x="595876" y="1441409"/>
                  <a:pt x="466935" y="1441409"/>
                </a:cubicBezTo>
                <a:cubicBezTo>
                  <a:pt x="209054" y="1441409"/>
                  <a:pt x="0" y="1232355"/>
                  <a:pt x="0" y="974474"/>
                </a:cubicBezTo>
                <a:cubicBezTo>
                  <a:pt x="0" y="716593"/>
                  <a:pt x="209054" y="507538"/>
                  <a:pt x="466935" y="507538"/>
                </a:cubicBezTo>
                <a:lnTo>
                  <a:pt x="555354" y="516452"/>
                </a:lnTo>
                <a:lnTo>
                  <a:pt x="582881" y="427774"/>
                </a:lnTo>
                <a:cubicBezTo>
                  <a:pt x="689207" y="176388"/>
                  <a:pt x="938126" y="0"/>
                  <a:pt x="1228243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98000"/>
                </a:schemeClr>
              </a:gs>
              <a:gs pos="59000">
                <a:schemeClr val="bg1">
                  <a:alpha val="20000"/>
                </a:schemeClr>
              </a:gs>
              <a:gs pos="100000">
                <a:srgbClr val="01B09B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594"/>
          </a:p>
        </p:txBody>
      </p:sp>
      <p:sp>
        <p:nvSpPr>
          <p:cNvPr id="165" name="Freeform 164"/>
          <p:cNvSpPr/>
          <p:nvPr/>
        </p:nvSpPr>
        <p:spPr>
          <a:xfrm>
            <a:off x="7057708" y="4652653"/>
            <a:ext cx="2248973" cy="1008026"/>
          </a:xfrm>
          <a:custGeom>
            <a:avLst/>
            <a:gdLst>
              <a:gd name="connsiteX0" fmla="*/ 1228243 w 3215879"/>
              <a:gd name="connsiteY0" fmla="*/ 0 h 1441409"/>
              <a:gd name="connsiteX1" fmla="*/ 1928646 w 3215879"/>
              <a:gd name="connsiteY1" fmla="*/ 700403 h 1441409"/>
              <a:gd name="connsiteX2" fmla="*/ 1927599 w 3215879"/>
              <a:gd name="connsiteY2" fmla="*/ 710786 h 1441409"/>
              <a:gd name="connsiteX3" fmla="*/ 1929944 w 3215879"/>
              <a:gd name="connsiteY3" fmla="*/ 712058 h 1441409"/>
              <a:gd name="connsiteX4" fmla="*/ 1984028 w 3215879"/>
              <a:gd name="connsiteY4" fmla="*/ 756680 h 1441409"/>
              <a:gd name="connsiteX5" fmla="*/ 2033364 w 3215879"/>
              <a:gd name="connsiteY5" fmla="*/ 829858 h 1441409"/>
              <a:gd name="connsiteX6" fmla="*/ 2121511 w 3215879"/>
              <a:gd name="connsiteY6" fmla="*/ 812062 h 1441409"/>
              <a:gd name="connsiteX7" fmla="*/ 2286598 w 3215879"/>
              <a:gd name="connsiteY7" fmla="*/ 880443 h 1441409"/>
              <a:gd name="connsiteX8" fmla="*/ 2287655 w 3215879"/>
              <a:gd name="connsiteY8" fmla="*/ 882011 h 1441409"/>
              <a:gd name="connsiteX9" fmla="*/ 2320977 w 3215879"/>
              <a:gd name="connsiteY9" fmla="*/ 871667 h 1441409"/>
              <a:gd name="connsiteX10" fmla="*/ 2363463 w 3215879"/>
              <a:gd name="connsiteY10" fmla="*/ 867384 h 1441409"/>
              <a:gd name="connsiteX11" fmla="*/ 2403383 w 3215879"/>
              <a:gd name="connsiteY11" fmla="*/ 871408 h 1441409"/>
              <a:gd name="connsiteX12" fmla="*/ 2415811 w 3215879"/>
              <a:gd name="connsiteY12" fmla="*/ 831372 h 1441409"/>
              <a:gd name="connsiteX13" fmla="*/ 2707179 w 3215879"/>
              <a:gd name="connsiteY13" fmla="*/ 638240 h 1441409"/>
              <a:gd name="connsiteX14" fmla="*/ 3023398 w 3215879"/>
              <a:gd name="connsiteY14" fmla="*/ 954459 h 1441409"/>
              <a:gd name="connsiteX15" fmla="*/ 3022925 w 3215879"/>
              <a:gd name="connsiteY15" fmla="*/ 959146 h 1441409"/>
              <a:gd name="connsiteX16" fmla="*/ 3023984 w 3215879"/>
              <a:gd name="connsiteY16" fmla="*/ 959721 h 1441409"/>
              <a:gd name="connsiteX17" fmla="*/ 3048402 w 3215879"/>
              <a:gd name="connsiteY17" fmla="*/ 979867 h 1441409"/>
              <a:gd name="connsiteX18" fmla="*/ 3070676 w 3215879"/>
              <a:gd name="connsiteY18" fmla="*/ 1012905 h 1441409"/>
              <a:gd name="connsiteX19" fmla="*/ 3110473 w 3215879"/>
              <a:gd name="connsiteY19" fmla="*/ 1004871 h 1441409"/>
              <a:gd name="connsiteX20" fmla="*/ 3215879 w 3215879"/>
              <a:gd name="connsiteY20" fmla="*/ 1110277 h 1441409"/>
              <a:gd name="connsiteX21" fmla="*/ 3110473 w 3215879"/>
              <a:gd name="connsiteY21" fmla="*/ 1215683 h 1441409"/>
              <a:gd name="connsiteX22" fmla="*/ 3069444 w 3215879"/>
              <a:gd name="connsiteY22" fmla="*/ 1207400 h 1441409"/>
              <a:gd name="connsiteX23" fmla="*/ 3057661 w 3215879"/>
              <a:gd name="connsiteY23" fmla="*/ 1199455 h 1441409"/>
              <a:gd name="connsiteX24" fmla="*/ 3048402 w 3215879"/>
              <a:gd name="connsiteY24" fmla="*/ 1213190 h 1441409"/>
              <a:gd name="connsiteX25" fmla="*/ 2931740 w 3215879"/>
              <a:gd name="connsiteY25" fmla="*/ 1261512 h 1441409"/>
              <a:gd name="connsiteX26" fmla="*/ 2867522 w 3215879"/>
              <a:gd name="connsiteY26" fmla="*/ 1248546 h 1441409"/>
              <a:gd name="connsiteX27" fmla="*/ 2846389 w 3215879"/>
              <a:gd name="connsiteY27" fmla="*/ 1237076 h 1441409"/>
              <a:gd name="connsiteX28" fmla="*/ 2830266 w 3215879"/>
              <a:gd name="connsiteY28" fmla="*/ 1245828 h 1441409"/>
              <a:gd name="connsiteX29" fmla="*/ 2707179 w 3215879"/>
              <a:gd name="connsiteY29" fmla="*/ 1270678 h 1441409"/>
              <a:gd name="connsiteX30" fmla="*/ 2530378 w 3215879"/>
              <a:gd name="connsiteY30" fmla="*/ 1216673 h 1441409"/>
              <a:gd name="connsiteX31" fmla="*/ 2524958 w 3215879"/>
              <a:gd name="connsiteY31" fmla="*/ 1212201 h 1441409"/>
              <a:gd name="connsiteX32" fmla="*/ 2512530 w 3215879"/>
              <a:gd name="connsiteY32" fmla="*/ 1227264 h 1441409"/>
              <a:gd name="connsiteX33" fmla="*/ 2363463 w 3215879"/>
              <a:gd name="connsiteY33" fmla="*/ 1289009 h 1441409"/>
              <a:gd name="connsiteX34" fmla="*/ 2281406 w 3215879"/>
              <a:gd name="connsiteY34" fmla="*/ 1272442 h 1441409"/>
              <a:gd name="connsiteX35" fmla="*/ 2240934 w 3215879"/>
              <a:gd name="connsiteY35" fmla="*/ 1245155 h 1441409"/>
              <a:gd name="connsiteX36" fmla="*/ 2212388 w 3215879"/>
              <a:gd name="connsiteY36" fmla="*/ 1260650 h 1441409"/>
              <a:gd name="connsiteX37" fmla="*/ 2121511 w 3215879"/>
              <a:gd name="connsiteY37" fmla="*/ 1278997 h 1441409"/>
              <a:gd name="connsiteX38" fmla="*/ 2030635 w 3215879"/>
              <a:gd name="connsiteY38" fmla="*/ 1260650 h 1441409"/>
              <a:gd name="connsiteX39" fmla="*/ 2004536 w 3215879"/>
              <a:gd name="connsiteY39" fmla="*/ 1243054 h 1441409"/>
              <a:gd name="connsiteX40" fmla="*/ 1984028 w 3215879"/>
              <a:gd name="connsiteY40" fmla="*/ 1273474 h 1441409"/>
              <a:gd name="connsiteX41" fmla="*/ 1725631 w 3215879"/>
              <a:gd name="connsiteY41" fmla="*/ 1380505 h 1441409"/>
              <a:gd name="connsiteX42" fmla="*/ 1583391 w 3215879"/>
              <a:gd name="connsiteY42" fmla="*/ 1351787 h 1441409"/>
              <a:gd name="connsiteX43" fmla="*/ 1536584 w 3215879"/>
              <a:gd name="connsiteY43" fmla="*/ 1326381 h 1441409"/>
              <a:gd name="connsiteX44" fmla="*/ 1500872 w 3215879"/>
              <a:gd name="connsiteY44" fmla="*/ 1345765 h 1441409"/>
              <a:gd name="connsiteX45" fmla="*/ 1228243 w 3215879"/>
              <a:gd name="connsiteY45" fmla="*/ 1400806 h 1441409"/>
              <a:gd name="connsiteX46" fmla="*/ 836641 w 3215879"/>
              <a:gd name="connsiteY46" fmla="*/ 1281189 h 1441409"/>
              <a:gd name="connsiteX47" fmla="*/ 824636 w 3215879"/>
              <a:gd name="connsiteY47" fmla="*/ 1271284 h 1441409"/>
              <a:gd name="connsiteX48" fmla="*/ 797109 w 3215879"/>
              <a:gd name="connsiteY48" fmla="*/ 1304647 h 1441409"/>
              <a:gd name="connsiteX49" fmla="*/ 466935 w 3215879"/>
              <a:gd name="connsiteY49" fmla="*/ 1441409 h 1441409"/>
              <a:gd name="connsiteX50" fmla="*/ 0 w 3215879"/>
              <a:gd name="connsiteY50" fmla="*/ 974474 h 1441409"/>
              <a:gd name="connsiteX51" fmla="*/ 466935 w 3215879"/>
              <a:gd name="connsiteY51" fmla="*/ 507538 h 1441409"/>
              <a:gd name="connsiteX52" fmla="*/ 555354 w 3215879"/>
              <a:gd name="connsiteY52" fmla="*/ 516452 h 1441409"/>
              <a:gd name="connsiteX53" fmla="*/ 582881 w 3215879"/>
              <a:gd name="connsiteY53" fmla="*/ 427774 h 1441409"/>
              <a:gd name="connsiteX54" fmla="*/ 1228243 w 3215879"/>
              <a:gd name="connsiteY54" fmla="*/ 0 h 1441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215879" h="1441409">
                <a:moveTo>
                  <a:pt x="1228243" y="0"/>
                </a:moveTo>
                <a:cubicBezTo>
                  <a:pt x="1615066" y="0"/>
                  <a:pt x="1928646" y="313580"/>
                  <a:pt x="1928646" y="700403"/>
                </a:cubicBezTo>
                <a:lnTo>
                  <a:pt x="1927599" y="710786"/>
                </a:lnTo>
                <a:lnTo>
                  <a:pt x="1929944" y="712058"/>
                </a:lnTo>
                <a:cubicBezTo>
                  <a:pt x="1949386" y="725193"/>
                  <a:pt x="1967494" y="740148"/>
                  <a:pt x="1984028" y="756680"/>
                </a:cubicBezTo>
                <a:lnTo>
                  <a:pt x="2033364" y="829858"/>
                </a:lnTo>
                <a:lnTo>
                  <a:pt x="2121511" y="812062"/>
                </a:lnTo>
                <a:cubicBezTo>
                  <a:pt x="2185982" y="812062"/>
                  <a:pt x="2244349" y="838193"/>
                  <a:pt x="2286598" y="880443"/>
                </a:cubicBezTo>
                <a:lnTo>
                  <a:pt x="2287655" y="882011"/>
                </a:lnTo>
                <a:lnTo>
                  <a:pt x="2320977" y="871667"/>
                </a:lnTo>
                <a:cubicBezTo>
                  <a:pt x="2334700" y="868859"/>
                  <a:pt x="2348910" y="867384"/>
                  <a:pt x="2363463" y="867384"/>
                </a:cubicBezTo>
                <a:lnTo>
                  <a:pt x="2403383" y="871408"/>
                </a:lnTo>
                <a:lnTo>
                  <a:pt x="2415811" y="831372"/>
                </a:lnTo>
                <a:cubicBezTo>
                  <a:pt x="2463815" y="717876"/>
                  <a:pt x="2576197" y="638240"/>
                  <a:pt x="2707179" y="638240"/>
                </a:cubicBezTo>
                <a:cubicBezTo>
                  <a:pt x="2881822" y="638240"/>
                  <a:pt x="3023398" y="779816"/>
                  <a:pt x="3023398" y="954459"/>
                </a:cubicBezTo>
                <a:lnTo>
                  <a:pt x="3022925" y="959146"/>
                </a:lnTo>
                <a:lnTo>
                  <a:pt x="3023984" y="959721"/>
                </a:lnTo>
                <a:cubicBezTo>
                  <a:pt x="3032762" y="965651"/>
                  <a:pt x="3040937" y="972403"/>
                  <a:pt x="3048402" y="979867"/>
                </a:cubicBezTo>
                <a:lnTo>
                  <a:pt x="3070676" y="1012905"/>
                </a:lnTo>
                <a:lnTo>
                  <a:pt x="3110473" y="1004871"/>
                </a:lnTo>
                <a:cubicBezTo>
                  <a:pt x="3168687" y="1004871"/>
                  <a:pt x="3215879" y="1052063"/>
                  <a:pt x="3215879" y="1110277"/>
                </a:cubicBezTo>
                <a:cubicBezTo>
                  <a:pt x="3215879" y="1168491"/>
                  <a:pt x="3168687" y="1215683"/>
                  <a:pt x="3110473" y="1215683"/>
                </a:cubicBezTo>
                <a:cubicBezTo>
                  <a:pt x="3095919" y="1215683"/>
                  <a:pt x="3082055" y="1212733"/>
                  <a:pt x="3069444" y="1207400"/>
                </a:cubicBezTo>
                <a:lnTo>
                  <a:pt x="3057661" y="1199455"/>
                </a:lnTo>
                <a:lnTo>
                  <a:pt x="3048402" y="1213190"/>
                </a:lnTo>
                <a:cubicBezTo>
                  <a:pt x="3018545" y="1243045"/>
                  <a:pt x="2977299" y="1261512"/>
                  <a:pt x="2931740" y="1261512"/>
                </a:cubicBezTo>
                <a:cubicBezTo>
                  <a:pt x="2908961" y="1261512"/>
                  <a:pt x="2887260" y="1256895"/>
                  <a:pt x="2867522" y="1248546"/>
                </a:cubicBezTo>
                <a:lnTo>
                  <a:pt x="2846389" y="1237076"/>
                </a:lnTo>
                <a:lnTo>
                  <a:pt x="2830266" y="1245828"/>
                </a:lnTo>
                <a:cubicBezTo>
                  <a:pt x="2792434" y="1261829"/>
                  <a:pt x="2750840" y="1270678"/>
                  <a:pt x="2707179" y="1270678"/>
                </a:cubicBezTo>
                <a:cubicBezTo>
                  <a:pt x="2641688" y="1270678"/>
                  <a:pt x="2580847" y="1250768"/>
                  <a:pt x="2530378" y="1216673"/>
                </a:cubicBezTo>
                <a:lnTo>
                  <a:pt x="2524958" y="1212201"/>
                </a:lnTo>
                <a:lnTo>
                  <a:pt x="2512530" y="1227264"/>
                </a:lnTo>
                <a:cubicBezTo>
                  <a:pt x="2474381" y="1265413"/>
                  <a:pt x="2421678" y="1289009"/>
                  <a:pt x="2363463" y="1289009"/>
                </a:cubicBezTo>
                <a:cubicBezTo>
                  <a:pt x="2334356" y="1289009"/>
                  <a:pt x="2306627" y="1283110"/>
                  <a:pt x="2281406" y="1272442"/>
                </a:cubicBezTo>
                <a:lnTo>
                  <a:pt x="2240934" y="1245155"/>
                </a:lnTo>
                <a:lnTo>
                  <a:pt x="2212388" y="1260650"/>
                </a:lnTo>
                <a:cubicBezTo>
                  <a:pt x="2184456" y="1272464"/>
                  <a:pt x="2153747" y="1278997"/>
                  <a:pt x="2121511" y="1278997"/>
                </a:cubicBezTo>
                <a:cubicBezTo>
                  <a:pt x="2089276" y="1278997"/>
                  <a:pt x="2058567" y="1272464"/>
                  <a:pt x="2030635" y="1260650"/>
                </a:cubicBezTo>
                <a:lnTo>
                  <a:pt x="2004536" y="1243054"/>
                </a:lnTo>
                <a:lnTo>
                  <a:pt x="1984028" y="1273474"/>
                </a:lnTo>
                <a:cubicBezTo>
                  <a:pt x="1917898" y="1339603"/>
                  <a:pt x="1826541" y="1380505"/>
                  <a:pt x="1725631" y="1380505"/>
                </a:cubicBezTo>
                <a:cubicBezTo>
                  <a:pt x="1675176" y="1380505"/>
                  <a:pt x="1627109" y="1370279"/>
                  <a:pt x="1583391" y="1351787"/>
                </a:cubicBezTo>
                <a:lnTo>
                  <a:pt x="1536584" y="1326381"/>
                </a:lnTo>
                <a:lnTo>
                  <a:pt x="1500872" y="1345765"/>
                </a:lnTo>
                <a:cubicBezTo>
                  <a:pt x="1417076" y="1381208"/>
                  <a:pt x="1324949" y="1400806"/>
                  <a:pt x="1228243" y="1400806"/>
                </a:cubicBezTo>
                <a:cubicBezTo>
                  <a:pt x="1083185" y="1400806"/>
                  <a:pt x="948426" y="1356709"/>
                  <a:pt x="836641" y="1281189"/>
                </a:cubicBezTo>
                <a:lnTo>
                  <a:pt x="824636" y="1271284"/>
                </a:lnTo>
                <a:lnTo>
                  <a:pt x="797109" y="1304647"/>
                </a:lnTo>
                <a:cubicBezTo>
                  <a:pt x="712610" y="1389146"/>
                  <a:pt x="595876" y="1441409"/>
                  <a:pt x="466935" y="1441409"/>
                </a:cubicBezTo>
                <a:cubicBezTo>
                  <a:pt x="209054" y="1441409"/>
                  <a:pt x="0" y="1232355"/>
                  <a:pt x="0" y="974474"/>
                </a:cubicBezTo>
                <a:cubicBezTo>
                  <a:pt x="0" y="716593"/>
                  <a:pt x="209054" y="507538"/>
                  <a:pt x="466935" y="507538"/>
                </a:cubicBezTo>
                <a:lnTo>
                  <a:pt x="555354" y="516452"/>
                </a:lnTo>
                <a:lnTo>
                  <a:pt x="582881" y="427774"/>
                </a:lnTo>
                <a:cubicBezTo>
                  <a:pt x="689207" y="176388"/>
                  <a:pt x="938126" y="0"/>
                  <a:pt x="1228243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98000"/>
                </a:schemeClr>
              </a:gs>
              <a:gs pos="59000">
                <a:schemeClr val="bg1">
                  <a:alpha val="2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594"/>
          </a:p>
        </p:txBody>
      </p:sp>
      <p:grpSp>
        <p:nvGrpSpPr>
          <p:cNvPr id="61" name="Group 60"/>
          <p:cNvGrpSpPr/>
          <p:nvPr/>
        </p:nvGrpSpPr>
        <p:grpSpPr>
          <a:xfrm>
            <a:off x="1961290" y="4685819"/>
            <a:ext cx="732711" cy="1364052"/>
            <a:chOff x="2418490" y="4685819"/>
            <a:chExt cx="732711" cy="1364052"/>
          </a:xfrm>
        </p:grpSpPr>
        <p:sp>
          <p:nvSpPr>
            <p:cNvPr id="93" name="Freeform 92"/>
            <p:cNvSpPr/>
            <p:nvPr/>
          </p:nvSpPr>
          <p:spPr>
            <a:xfrm rot="19894507">
              <a:off x="2418490" y="4847318"/>
              <a:ext cx="393234" cy="1202553"/>
            </a:xfrm>
            <a:custGeom>
              <a:avLst/>
              <a:gdLst/>
              <a:ahLst/>
              <a:cxnLst/>
              <a:rect l="l" t="t" r="r" b="b"/>
              <a:pathLst>
                <a:path w="149358" h="456753">
                  <a:moveTo>
                    <a:pt x="74343" y="0"/>
                  </a:moveTo>
                  <a:cubicBezTo>
                    <a:pt x="124796" y="99566"/>
                    <a:pt x="149799" y="188974"/>
                    <a:pt x="149353" y="268225"/>
                  </a:cubicBezTo>
                  <a:cubicBezTo>
                    <a:pt x="149129" y="325822"/>
                    <a:pt x="136516" y="374600"/>
                    <a:pt x="111513" y="414561"/>
                  </a:cubicBezTo>
                  <a:cubicBezTo>
                    <a:pt x="99012" y="434429"/>
                    <a:pt x="86510" y="448493"/>
                    <a:pt x="74008" y="456753"/>
                  </a:cubicBezTo>
                  <a:cubicBezTo>
                    <a:pt x="61507" y="447154"/>
                    <a:pt x="49117" y="431973"/>
                    <a:pt x="36839" y="411212"/>
                  </a:cubicBezTo>
                  <a:cubicBezTo>
                    <a:pt x="12059" y="369912"/>
                    <a:pt x="-220" y="321803"/>
                    <a:pt x="4" y="266886"/>
                  </a:cubicBezTo>
                  <a:cubicBezTo>
                    <a:pt x="227" y="211968"/>
                    <a:pt x="12728" y="151023"/>
                    <a:pt x="37508" y="84050"/>
                  </a:cubicBezTo>
                  <a:cubicBezTo>
                    <a:pt x="49787" y="50564"/>
                    <a:pt x="62065" y="22547"/>
                    <a:pt x="74343" y="0"/>
                  </a:cubicBezTo>
                  <a:close/>
                </a:path>
              </a:pathLst>
            </a:custGeom>
            <a:gradFill>
              <a:gsLst>
                <a:gs pos="0">
                  <a:srgbClr val="F2634F"/>
                </a:gs>
                <a:gs pos="59000">
                  <a:srgbClr val="EA3B6C"/>
                </a:gs>
                <a:gs pos="100000">
                  <a:srgbClr val="8C1D78"/>
                </a:gs>
              </a:gsLst>
              <a:lin ang="5400000" scaled="1"/>
            </a:gradFill>
            <a:ln w="0">
              <a:noFill/>
            </a:ln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eafs" panose="02000500000000000000" pitchFamily="2" charset="0"/>
              </a:endParaRPr>
            </a:p>
          </p:txBody>
        </p:sp>
        <p:sp>
          <p:nvSpPr>
            <p:cNvPr id="94" name="Freeform 93"/>
            <p:cNvSpPr/>
            <p:nvPr/>
          </p:nvSpPr>
          <p:spPr>
            <a:xfrm>
              <a:off x="2625481" y="4685819"/>
              <a:ext cx="393234" cy="1202553"/>
            </a:xfrm>
            <a:custGeom>
              <a:avLst/>
              <a:gdLst/>
              <a:ahLst/>
              <a:cxnLst/>
              <a:rect l="l" t="t" r="r" b="b"/>
              <a:pathLst>
                <a:path w="149358" h="456753">
                  <a:moveTo>
                    <a:pt x="74343" y="0"/>
                  </a:moveTo>
                  <a:cubicBezTo>
                    <a:pt x="124796" y="99566"/>
                    <a:pt x="149799" y="188974"/>
                    <a:pt x="149353" y="268225"/>
                  </a:cubicBezTo>
                  <a:cubicBezTo>
                    <a:pt x="149129" y="325822"/>
                    <a:pt x="136516" y="374600"/>
                    <a:pt x="111513" y="414561"/>
                  </a:cubicBezTo>
                  <a:cubicBezTo>
                    <a:pt x="99012" y="434429"/>
                    <a:pt x="86510" y="448493"/>
                    <a:pt x="74008" y="456753"/>
                  </a:cubicBezTo>
                  <a:cubicBezTo>
                    <a:pt x="61507" y="447154"/>
                    <a:pt x="49117" y="431973"/>
                    <a:pt x="36839" y="411212"/>
                  </a:cubicBezTo>
                  <a:cubicBezTo>
                    <a:pt x="12059" y="369912"/>
                    <a:pt x="-220" y="321803"/>
                    <a:pt x="4" y="266886"/>
                  </a:cubicBezTo>
                  <a:cubicBezTo>
                    <a:pt x="227" y="211968"/>
                    <a:pt x="12728" y="151023"/>
                    <a:pt x="37508" y="84050"/>
                  </a:cubicBezTo>
                  <a:cubicBezTo>
                    <a:pt x="49787" y="50564"/>
                    <a:pt x="62065" y="22547"/>
                    <a:pt x="74343" y="0"/>
                  </a:cubicBezTo>
                  <a:close/>
                </a:path>
              </a:pathLst>
            </a:custGeom>
            <a:gradFill>
              <a:gsLst>
                <a:gs pos="0">
                  <a:srgbClr val="F2634F"/>
                </a:gs>
                <a:gs pos="59000">
                  <a:srgbClr val="EA3B6C"/>
                </a:gs>
                <a:gs pos="100000">
                  <a:srgbClr val="8C1D78"/>
                </a:gs>
              </a:gsLst>
              <a:lin ang="5400000" scaled="1"/>
            </a:gradFill>
            <a:ln w="0">
              <a:noFill/>
            </a:ln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eafs" panose="02000500000000000000" pitchFamily="2" charset="0"/>
              </a:endParaRPr>
            </a:p>
          </p:txBody>
        </p:sp>
        <p:sp>
          <p:nvSpPr>
            <p:cNvPr id="95" name="Freeform 94"/>
            <p:cNvSpPr/>
            <p:nvPr/>
          </p:nvSpPr>
          <p:spPr>
            <a:xfrm rot="2142237">
              <a:off x="2882874" y="5120558"/>
              <a:ext cx="268327" cy="820574"/>
            </a:xfrm>
            <a:custGeom>
              <a:avLst/>
              <a:gdLst/>
              <a:ahLst/>
              <a:cxnLst/>
              <a:rect l="l" t="t" r="r" b="b"/>
              <a:pathLst>
                <a:path w="149358" h="456753">
                  <a:moveTo>
                    <a:pt x="74343" y="0"/>
                  </a:moveTo>
                  <a:cubicBezTo>
                    <a:pt x="124796" y="99566"/>
                    <a:pt x="149799" y="188974"/>
                    <a:pt x="149353" y="268225"/>
                  </a:cubicBezTo>
                  <a:cubicBezTo>
                    <a:pt x="149129" y="325822"/>
                    <a:pt x="136516" y="374600"/>
                    <a:pt x="111513" y="414561"/>
                  </a:cubicBezTo>
                  <a:cubicBezTo>
                    <a:pt x="99012" y="434429"/>
                    <a:pt x="86510" y="448493"/>
                    <a:pt x="74008" y="456753"/>
                  </a:cubicBezTo>
                  <a:cubicBezTo>
                    <a:pt x="61507" y="447154"/>
                    <a:pt x="49117" y="431973"/>
                    <a:pt x="36839" y="411212"/>
                  </a:cubicBezTo>
                  <a:cubicBezTo>
                    <a:pt x="12059" y="369912"/>
                    <a:pt x="-220" y="321803"/>
                    <a:pt x="4" y="266886"/>
                  </a:cubicBezTo>
                  <a:cubicBezTo>
                    <a:pt x="227" y="211968"/>
                    <a:pt x="12728" y="151023"/>
                    <a:pt x="37508" y="84050"/>
                  </a:cubicBezTo>
                  <a:cubicBezTo>
                    <a:pt x="49787" y="50564"/>
                    <a:pt x="62065" y="22547"/>
                    <a:pt x="74343" y="0"/>
                  </a:cubicBezTo>
                  <a:close/>
                </a:path>
              </a:pathLst>
            </a:custGeom>
            <a:gradFill>
              <a:gsLst>
                <a:gs pos="0">
                  <a:srgbClr val="F2634F"/>
                </a:gs>
                <a:gs pos="59000">
                  <a:srgbClr val="EA3B6C"/>
                </a:gs>
                <a:gs pos="100000">
                  <a:srgbClr val="8C1D78"/>
                </a:gs>
              </a:gsLst>
              <a:lin ang="5400000" scaled="1"/>
            </a:gradFill>
            <a:ln w="0">
              <a:noFill/>
            </a:ln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eafs" panose="02000500000000000000" pitchFamily="2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 rot="5400000">
            <a:off x="5920112" y="828139"/>
            <a:ext cx="991410" cy="4247192"/>
            <a:chOff x="390071" y="3077029"/>
            <a:chExt cx="1127365" cy="4829618"/>
          </a:xfrm>
          <a:solidFill>
            <a:schemeClr val="bg1"/>
          </a:solidFill>
        </p:grpSpPr>
        <p:grpSp>
          <p:nvGrpSpPr>
            <p:cNvPr id="45" name="Group 44"/>
            <p:cNvGrpSpPr/>
            <p:nvPr/>
          </p:nvGrpSpPr>
          <p:grpSpPr>
            <a:xfrm>
              <a:off x="390071" y="3077029"/>
              <a:ext cx="401420" cy="449943"/>
              <a:chOff x="319314" y="3570514"/>
              <a:chExt cx="1320800" cy="1480457"/>
            </a:xfrm>
            <a:grpFill/>
          </p:grpSpPr>
          <p:sp>
            <p:nvSpPr>
              <p:cNvPr id="58" name="4-Point Star 57"/>
              <p:cNvSpPr/>
              <p:nvPr/>
            </p:nvSpPr>
            <p:spPr>
              <a:xfrm>
                <a:off x="319314" y="4238171"/>
                <a:ext cx="595086" cy="595086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59" name="4-Point Star 58"/>
              <p:cNvSpPr/>
              <p:nvPr/>
            </p:nvSpPr>
            <p:spPr>
              <a:xfrm>
                <a:off x="1415143" y="4826000"/>
                <a:ext cx="224971" cy="224971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60" name="4-Point Star 59"/>
              <p:cNvSpPr/>
              <p:nvPr/>
            </p:nvSpPr>
            <p:spPr>
              <a:xfrm>
                <a:off x="754743" y="3570514"/>
                <a:ext cx="224971" cy="224971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 flipH="1">
              <a:off x="729446" y="5040078"/>
              <a:ext cx="787990" cy="1211943"/>
              <a:chOff x="553457" y="3490686"/>
              <a:chExt cx="2175229" cy="3345543"/>
            </a:xfrm>
            <a:grpFill/>
          </p:grpSpPr>
          <p:sp>
            <p:nvSpPr>
              <p:cNvPr id="53" name="4-Point Star 52"/>
              <p:cNvSpPr/>
              <p:nvPr/>
            </p:nvSpPr>
            <p:spPr>
              <a:xfrm>
                <a:off x="1446086" y="4470163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54" name="4-Point Star 53"/>
              <p:cNvSpPr/>
              <p:nvPr/>
            </p:nvSpPr>
            <p:spPr>
              <a:xfrm>
                <a:off x="2398646" y="5332527"/>
                <a:ext cx="330040" cy="330040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55" name="4-Point Star 54"/>
              <p:cNvSpPr/>
              <p:nvPr/>
            </p:nvSpPr>
            <p:spPr>
              <a:xfrm>
                <a:off x="1429816" y="3490686"/>
                <a:ext cx="330040" cy="330040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56" name="4-Point Star 55"/>
              <p:cNvSpPr/>
              <p:nvPr/>
            </p:nvSpPr>
            <p:spPr>
              <a:xfrm>
                <a:off x="553457" y="5391820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57" name="4-Point Star 56"/>
              <p:cNvSpPr/>
              <p:nvPr/>
            </p:nvSpPr>
            <p:spPr>
              <a:xfrm>
                <a:off x="2157285" y="6618277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 flipH="1">
              <a:off x="660504" y="6694704"/>
              <a:ext cx="787990" cy="1211943"/>
              <a:chOff x="553457" y="3490686"/>
              <a:chExt cx="2175229" cy="3345543"/>
            </a:xfrm>
            <a:grpFill/>
          </p:grpSpPr>
          <p:sp>
            <p:nvSpPr>
              <p:cNvPr id="48" name="4-Point Star 47"/>
              <p:cNvSpPr/>
              <p:nvPr/>
            </p:nvSpPr>
            <p:spPr>
              <a:xfrm>
                <a:off x="1446086" y="4470163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49" name="4-Point Star 48"/>
              <p:cNvSpPr/>
              <p:nvPr/>
            </p:nvSpPr>
            <p:spPr>
              <a:xfrm>
                <a:off x="2398646" y="5332527"/>
                <a:ext cx="330040" cy="330040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50" name="4-Point Star 49"/>
              <p:cNvSpPr/>
              <p:nvPr/>
            </p:nvSpPr>
            <p:spPr>
              <a:xfrm>
                <a:off x="1429816" y="3490686"/>
                <a:ext cx="330040" cy="330040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51" name="4-Point Star 50"/>
              <p:cNvSpPr/>
              <p:nvPr/>
            </p:nvSpPr>
            <p:spPr>
              <a:xfrm>
                <a:off x="553457" y="5391820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52" name="4-Point Star 51"/>
              <p:cNvSpPr/>
              <p:nvPr/>
            </p:nvSpPr>
            <p:spPr>
              <a:xfrm>
                <a:off x="2157285" y="6618277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</p:grpSp>
      </p:grpSp>
      <p:sp>
        <p:nvSpPr>
          <p:cNvPr id="39" name="Oval 38"/>
          <p:cNvSpPr/>
          <p:nvPr/>
        </p:nvSpPr>
        <p:spPr>
          <a:xfrm>
            <a:off x="4489536" y="4036304"/>
            <a:ext cx="4194593" cy="4194593"/>
          </a:xfrm>
          <a:prstGeom prst="ellipse">
            <a:avLst/>
          </a:prstGeom>
          <a:solidFill>
            <a:schemeClr val="bg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5015568" y="4574030"/>
            <a:ext cx="3130835" cy="3130835"/>
          </a:xfrm>
          <a:prstGeom prst="ellipse">
            <a:avLst/>
          </a:prstGeom>
          <a:solidFill>
            <a:schemeClr val="bg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5565511" y="5111757"/>
            <a:ext cx="2067076" cy="2067076"/>
          </a:xfrm>
          <a:prstGeom prst="ellipse">
            <a:avLst/>
          </a:prstGeom>
          <a:solidFill>
            <a:srgbClr val="DCEF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 rot="17120233">
            <a:off x="4334981" y="3269400"/>
            <a:ext cx="4067500" cy="5321167"/>
          </a:xfrm>
          <a:custGeom>
            <a:avLst/>
            <a:gdLst>
              <a:gd name="connsiteX0" fmla="*/ 2505876 w 4067500"/>
              <a:gd name="connsiteY0" fmla="*/ 3994254 h 5321167"/>
              <a:gd name="connsiteX1" fmla="*/ 2481502 w 4067500"/>
              <a:gd name="connsiteY1" fmla="*/ 3970960 h 5321167"/>
              <a:gd name="connsiteX2" fmla="*/ 2436888 w 4067500"/>
              <a:gd name="connsiteY2" fmla="*/ 3983197 h 5321167"/>
              <a:gd name="connsiteX3" fmla="*/ 2452183 w 4067500"/>
              <a:gd name="connsiteY3" fmla="*/ 4038964 h 5321167"/>
              <a:gd name="connsiteX4" fmla="*/ 2505876 w 4067500"/>
              <a:gd name="connsiteY4" fmla="*/ 3994254 h 5321167"/>
              <a:gd name="connsiteX5" fmla="*/ 2735862 w 4067500"/>
              <a:gd name="connsiteY5" fmla="*/ 3805261 h 5321167"/>
              <a:gd name="connsiteX6" fmla="*/ 2704377 w 4067500"/>
              <a:gd name="connsiteY6" fmla="*/ 3777919 h 5321167"/>
              <a:gd name="connsiteX7" fmla="*/ 2631881 w 4067500"/>
              <a:gd name="connsiteY7" fmla="*/ 3797802 h 5321167"/>
              <a:gd name="connsiteX8" fmla="*/ 2641058 w 4067500"/>
              <a:gd name="connsiteY8" fmla="*/ 3831263 h 5321167"/>
              <a:gd name="connsiteX9" fmla="*/ 2674519 w 4067500"/>
              <a:gd name="connsiteY9" fmla="*/ 3822085 h 5321167"/>
              <a:gd name="connsiteX10" fmla="*/ 2700871 w 4067500"/>
              <a:gd name="connsiteY10" fmla="*/ 3808859 h 5321167"/>
              <a:gd name="connsiteX11" fmla="*/ 2719129 w 4067500"/>
              <a:gd name="connsiteY11" fmla="*/ 3809850 h 5321167"/>
              <a:gd name="connsiteX12" fmla="*/ 2665505 w 4067500"/>
              <a:gd name="connsiteY12" fmla="*/ 3548737 h 5321167"/>
              <a:gd name="connsiteX13" fmla="*/ 2648773 w 4067500"/>
              <a:gd name="connsiteY13" fmla="*/ 3553326 h 5321167"/>
              <a:gd name="connsiteX14" fmla="*/ 2627998 w 4067500"/>
              <a:gd name="connsiteY14" fmla="*/ 3565018 h 5321167"/>
              <a:gd name="connsiteX15" fmla="*/ 2604163 w 4067500"/>
              <a:gd name="connsiteY15" fmla="*/ 3565561 h 5321167"/>
              <a:gd name="connsiteX16" fmla="*/ 2570702 w 4067500"/>
              <a:gd name="connsiteY16" fmla="*/ 3574739 h 5321167"/>
              <a:gd name="connsiteX17" fmla="*/ 2579879 w 4067500"/>
              <a:gd name="connsiteY17" fmla="*/ 3608199 h 5321167"/>
              <a:gd name="connsiteX18" fmla="*/ 2652375 w 4067500"/>
              <a:gd name="connsiteY18" fmla="*/ 3588316 h 5321167"/>
              <a:gd name="connsiteX19" fmla="*/ 2667034 w 4067500"/>
              <a:gd name="connsiteY19" fmla="*/ 3554312 h 5321167"/>
              <a:gd name="connsiteX20" fmla="*/ 2706257 w 4067500"/>
              <a:gd name="connsiteY20" fmla="*/ 3675468 h 5321167"/>
              <a:gd name="connsiteX21" fmla="*/ 2599219 w 4067500"/>
              <a:gd name="connsiteY21" fmla="*/ 3656859 h 5321167"/>
              <a:gd name="connsiteX22" fmla="*/ 2593644 w 4067500"/>
              <a:gd name="connsiteY22" fmla="*/ 3658388 h 5321167"/>
              <a:gd name="connsiteX23" fmla="*/ 2618115 w 4067500"/>
              <a:gd name="connsiteY23" fmla="*/ 3747612 h 5321167"/>
              <a:gd name="connsiteX24" fmla="*/ 2706257 w 4067500"/>
              <a:gd name="connsiteY24" fmla="*/ 3675468 h 5321167"/>
              <a:gd name="connsiteX25" fmla="*/ 2852467 w 4067500"/>
              <a:gd name="connsiteY25" fmla="*/ 81698 h 5321167"/>
              <a:gd name="connsiteX26" fmla="*/ 2854138 w 4067500"/>
              <a:gd name="connsiteY26" fmla="*/ 87790 h 5321167"/>
              <a:gd name="connsiteX27" fmla="*/ 2807524 w 4067500"/>
              <a:gd name="connsiteY27" fmla="*/ 126771 h 5321167"/>
              <a:gd name="connsiteX28" fmla="*/ 2769303 w 4067500"/>
              <a:gd name="connsiteY28" fmla="*/ 130707 h 5321167"/>
              <a:gd name="connsiteX29" fmla="*/ 2286974 w 4067500"/>
              <a:gd name="connsiteY29" fmla="*/ 348138 h 5321167"/>
              <a:gd name="connsiteX30" fmla="*/ 2272335 w 4067500"/>
              <a:gd name="connsiteY30" fmla="*/ 378346 h 5321167"/>
              <a:gd name="connsiteX31" fmla="*/ 1959424 w 4067500"/>
              <a:gd name="connsiteY31" fmla="*/ 431421 h 5321167"/>
              <a:gd name="connsiteX32" fmla="*/ 1926170 w 4067500"/>
              <a:gd name="connsiteY32" fmla="*/ 519132 h 5321167"/>
              <a:gd name="connsiteX33" fmla="*/ 1774084 w 4067500"/>
              <a:gd name="connsiteY33" fmla="*/ 501899 h 5321167"/>
              <a:gd name="connsiteX34" fmla="*/ 1758854 w 4067500"/>
              <a:gd name="connsiteY34" fmla="*/ 506076 h 5321167"/>
              <a:gd name="connsiteX35" fmla="*/ 1746968 w 4067500"/>
              <a:gd name="connsiteY35" fmla="*/ 522436 h 5321167"/>
              <a:gd name="connsiteX36" fmla="*/ 1700988 w 4067500"/>
              <a:gd name="connsiteY36" fmla="*/ 521947 h 5321167"/>
              <a:gd name="connsiteX37" fmla="*/ 1213839 w 4067500"/>
              <a:gd name="connsiteY37" fmla="*/ 662110 h 5321167"/>
              <a:gd name="connsiteX38" fmla="*/ 1212616 w 4067500"/>
              <a:gd name="connsiteY38" fmla="*/ 675545 h 5321167"/>
              <a:gd name="connsiteX39" fmla="*/ 1308018 w 4067500"/>
              <a:gd name="connsiteY39" fmla="*/ 760715 h 5321167"/>
              <a:gd name="connsiteX40" fmla="*/ 1377577 w 4067500"/>
              <a:gd name="connsiteY40" fmla="*/ 787487 h 5321167"/>
              <a:gd name="connsiteX41" fmla="*/ 1383545 w 4067500"/>
              <a:gd name="connsiteY41" fmla="*/ 793563 h 5321167"/>
              <a:gd name="connsiteX42" fmla="*/ 1403752 w 4067500"/>
              <a:gd name="connsiteY42" fmla="*/ 782577 h 5321167"/>
              <a:gd name="connsiteX43" fmla="*/ 1497623 w 4067500"/>
              <a:gd name="connsiteY43" fmla="*/ 751140 h 5321167"/>
              <a:gd name="connsiteX44" fmla="*/ 2113895 w 4067500"/>
              <a:gd name="connsiteY44" fmla="*/ 963605 h 5321167"/>
              <a:gd name="connsiteX45" fmla="*/ 2277750 w 4067500"/>
              <a:gd name="connsiteY45" fmla="*/ 1125066 h 5321167"/>
              <a:gd name="connsiteX46" fmla="*/ 2286886 w 4067500"/>
              <a:gd name="connsiteY46" fmla="*/ 1116868 h 5321167"/>
              <a:gd name="connsiteX47" fmla="*/ 2355728 w 4067500"/>
              <a:gd name="connsiteY47" fmla="*/ 1097987 h 5321167"/>
              <a:gd name="connsiteX48" fmla="*/ 2538653 w 4067500"/>
              <a:gd name="connsiteY48" fmla="*/ 1204400 h 5321167"/>
              <a:gd name="connsiteX49" fmla="*/ 2565130 w 4067500"/>
              <a:gd name="connsiteY49" fmla="*/ 1197138 h 5321167"/>
              <a:gd name="connsiteX50" fmla="*/ 2597476 w 4067500"/>
              <a:gd name="connsiteY50" fmla="*/ 1169760 h 5321167"/>
              <a:gd name="connsiteX51" fmla="*/ 2618660 w 4067500"/>
              <a:gd name="connsiteY51" fmla="*/ 1163950 h 5321167"/>
              <a:gd name="connsiteX52" fmla="*/ 2677786 w 4067500"/>
              <a:gd name="connsiteY52" fmla="*/ 1171932 h 5321167"/>
              <a:gd name="connsiteX53" fmla="*/ 2704838 w 4067500"/>
              <a:gd name="connsiteY53" fmla="*/ 1146007 h 5321167"/>
              <a:gd name="connsiteX54" fmla="*/ 2951129 w 4067500"/>
              <a:gd name="connsiteY54" fmla="*/ 1109774 h 5321167"/>
              <a:gd name="connsiteX55" fmla="*/ 3067054 w 4067500"/>
              <a:gd name="connsiteY55" fmla="*/ 1096485 h 5321167"/>
              <a:gd name="connsiteX56" fmla="*/ 3058278 w 4067500"/>
              <a:gd name="connsiteY56" fmla="*/ 1106012 h 5321167"/>
              <a:gd name="connsiteX57" fmla="*/ 2759335 w 4067500"/>
              <a:gd name="connsiteY57" fmla="*/ 1199386 h 5321167"/>
              <a:gd name="connsiteX58" fmla="*/ 2737943 w 4067500"/>
              <a:gd name="connsiteY58" fmla="*/ 1225185 h 5321167"/>
              <a:gd name="connsiteX59" fmla="*/ 2711467 w 4067500"/>
              <a:gd name="connsiteY59" fmla="*/ 1232447 h 5321167"/>
              <a:gd name="connsiteX60" fmla="*/ 2692311 w 4067500"/>
              <a:gd name="connsiteY60" fmla="*/ 1224890 h 5321167"/>
              <a:gd name="connsiteX61" fmla="*/ 2665834 w 4067500"/>
              <a:gd name="connsiteY61" fmla="*/ 1232152 h 5321167"/>
              <a:gd name="connsiteX62" fmla="*/ 2629643 w 4067500"/>
              <a:gd name="connsiteY62" fmla="*/ 1266273 h 5321167"/>
              <a:gd name="connsiteX63" fmla="*/ 2613754 w 4067500"/>
              <a:gd name="connsiteY63" fmla="*/ 1270630 h 5321167"/>
              <a:gd name="connsiteX64" fmla="*/ 2571966 w 4067500"/>
              <a:gd name="connsiteY64" fmla="*/ 1263587 h 5321167"/>
              <a:gd name="connsiteX65" fmla="*/ 2556081 w 4067500"/>
              <a:gd name="connsiteY65" fmla="*/ 1267944 h 5321167"/>
              <a:gd name="connsiteX66" fmla="*/ 2489232 w 4067500"/>
              <a:gd name="connsiteY66" fmla="*/ 1418660 h 5321167"/>
              <a:gd name="connsiteX67" fmla="*/ 2437155 w 4067500"/>
              <a:gd name="connsiteY67" fmla="*/ 1457144 h 5321167"/>
              <a:gd name="connsiteX68" fmla="*/ 2426562 w 4067500"/>
              <a:gd name="connsiteY68" fmla="*/ 1460049 h 5321167"/>
              <a:gd name="connsiteX69" fmla="*/ 2372156 w 4067500"/>
              <a:gd name="connsiteY69" fmla="*/ 1469278 h 5321167"/>
              <a:gd name="connsiteX70" fmla="*/ 2201512 w 4067500"/>
              <a:gd name="connsiteY70" fmla="*/ 1947390 h 5321167"/>
              <a:gd name="connsiteX71" fmla="*/ 1886650 w 4067500"/>
              <a:gd name="connsiteY71" fmla="*/ 2190327 h 5321167"/>
              <a:gd name="connsiteX72" fmla="*/ 1724142 w 4067500"/>
              <a:gd name="connsiteY72" fmla="*/ 2212835 h 5321167"/>
              <a:gd name="connsiteX73" fmla="*/ 1608472 w 4067500"/>
              <a:gd name="connsiteY73" fmla="*/ 2195654 h 5321167"/>
              <a:gd name="connsiteX74" fmla="*/ 1622514 w 4067500"/>
              <a:gd name="connsiteY74" fmla="*/ 2295441 h 5321167"/>
              <a:gd name="connsiteX75" fmla="*/ 1646694 w 4067500"/>
              <a:gd name="connsiteY75" fmla="*/ 2449272 h 5321167"/>
              <a:gd name="connsiteX76" fmla="*/ 1595508 w 4067500"/>
              <a:gd name="connsiteY76" fmla="*/ 2489508 h 5321167"/>
              <a:gd name="connsiteX77" fmla="*/ 1586373 w 4067500"/>
              <a:gd name="connsiteY77" fmla="*/ 2492013 h 5321167"/>
              <a:gd name="connsiteX78" fmla="*/ 1609762 w 4067500"/>
              <a:gd name="connsiteY78" fmla="*/ 2577290 h 5321167"/>
              <a:gd name="connsiteX79" fmla="*/ 1622684 w 4067500"/>
              <a:gd name="connsiteY79" fmla="*/ 2606492 h 5321167"/>
              <a:gd name="connsiteX80" fmla="*/ 1631674 w 4067500"/>
              <a:gd name="connsiteY80" fmla="*/ 2597477 h 5321167"/>
              <a:gd name="connsiteX81" fmla="*/ 1636240 w 4067500"/>
              <a:gd name="connsiteY81" fmla="*/ 2596225 h 5321167"/>
              <a:gd name="connsiteX82" fmla="*/ 1727960 w 4067500"/>
              <a:gd name="connsiteY82" fmla="*/ 2721704 h 5321167"/>
              <a:gd name="connsiteX83" fmla="*/ 1763238 w 4067500"/>
              <a:gd name="connsiteY83" fmla="*/ 2790625 h 5321167"/>
              <a:gd name="connsiteX84" fmla="*/ 1723158 w 4067500"/>
              <a:gd name="connsiteY84" fmla="*/ 2847460 h 5321167"/>
              <a:gd name="connsiteX85" fmla="*/ 1706405 w 4067500"/>
              <a:gd name="connsiteY85" fmla="*/ 2852055 h 5321167"/>
              <a:gd name="connsiteX86" fmla="*/ 1687839 w 4067500"/>
              <a:gd name="connsiteY86" fmla="*/ 2844051 h 5321167"/>
              <a:gd name="connsiteX87" fmla="*/ 1659196 w 4067500"/>
              <a:gd name="connsiteY87" fmla="*/ 2865003 h 5321167"/>
              <a:gd name="connsiteX88" fmla="*/ 1618081 w 4067500"/>
              <a:gd name="connsiteY88" fmla="*/ 2876280 h 5321167"/>
              <a:gd name="connsiteX89" fmla="*/ 1603447 w 4067500"/>
              <a:gd name="connsiteY89" fmla="*/ 2906493 h 5321167"/>
              <a:gd name="connsiteX90" fmla="*/ 1271476 w 4067500"/>
              <a:gd name="connsiteY90" fmla="*/ 2997542 h 5321167"/>
              <a:gd name="connsiteX91" fmla="*/ 1271281 w 4067500"/>
              <a:gd name="connsiteY91" fmla="*/ 3056539 h 5321167"/>
              <a:gd name="connsiteX92" fmla="*/ 1317024 w 4067500"/>
              <a:gd name="connsiteY92" fmla="*/ 3181529 h 5321167"/>
              <a:gd name="connsiteX93" fmla="*/ 1318058 w 4067500"/>
              <a:gd name="connsiteY93" fmla="*/ 3227090 h 5321167"/>
              <a:gd name="connsiteX94" fmla="*/ 1413951 w 4067500"/>
              <a:gd name="connsiteY94" fmla="*/ 3266288 h 5321167"/>
              <a:gd name="connsiteX95" fmla="*/ 1417292 w 4067500"/>
              <a:gd name="connsiteY95" fmla="*/ 3278469 h 5321167"/>
              <a:gd name="connsiteX96" fmla="*/ 1388022 w 4067500"/>
              <a:gd name="connsiteY96" fmla="*/ 3338892 h 5321167"/>
              <a:gd name="connsiteX97" fmla="*/ 1389692 w 4067500"/>
              <a:gd name="connsiteY97" fmla="*/ 3344984 h 5321167"/>
              <a:gd name="connsiteX98" fmla="*/ 1408261 w 4067500"/>
              <a:gd name="connsiteY98" fmla="*/ 3352991 h 5321167"/>
              <a:gd name="connsiteX99" fmla="*/ 1409931 w 4067500"/>
              <a:gd name="connsiteY99" fmla="*/ 3359079 h 5321167"/>
              <a:gd name="connsiteX100" fmla="*/ 1406077 w 4067500"/>
              <a:gd name="connsiteY100" fmla="*/ 3372499 h 5321167"/>
              <a:gd name="connsiteX101" fmla="*/ 1679218 w 4067500"/>
              <a:gd name="connsiteY101" fmla="*/ 3297585 h 5321167"/>
              <a:gd name="connsiteX102" fmla="*/ 1808021 w 4067500"/>
              <a:gd name="connsiteY102" fmla="*/ 3286240 h 5321167"/>
              <a:gd name="connsiteX103" fmla="*/ 1809551 w 4067500"/>
              <a:gd name="connsiteY103" fmla="*/ 3291819 h 5321167"/>
              <a:gd name="connsiteX104" fmla="*/ 1808816 w 4067500"/>
              <a:gd name="connsiteY104" fmla="*/ 3295524 h 5321167"/>
              <a:gd name="connsiteX105" fmla="*/ 1916536 w 4067500"/>
              <a:gd name="connsiteY105" fmla="*/ 3265980 h 5321167"/>
              <a:gd name="connsiteX106" fmla="*/ 1990709 w 4067500"/>
              <a:gd name="connsiteY106" fmla="*/ 3225990 h 5321167"/>
              <a:gd name="connsiteX107" fmla="*/ 1995281 w 4067500"/>
              <a:gd name="connsiteY107" fmla="*/ 3224736 h 5321167"/>
              <a:gd name="connsiteX108" fmla="*/ 2096814 w 4067500"/>
              <a:gd name="connsiteY108" fmla="*/ 3242733 h 5321167"/>
              <a:gd name="connsiteX109" fmla="*/ 2186661 w 4067500"/>
              <a:gd name="connsiteY109" fmla="*/ 3218091 h 5321167"/>
              <a:gd name="connsiteX110" fmla="*/ 2545556 w 4067500"/>
              <a:gd name="connsiteY110" fmla="*/ 3165503 h 5321167"/>
              <a:gd name="connsiteX111" fmla="*/ 2548898 w 4067500"/>
              <a:gd name="connsiteY111" fmla="*/ 3177687 h 5321167"/>
              <a:gd name="connsiteX112" fmla="*/ 2542807 w 4067500"/>
              <a:gd name="connsiteY112" fmla="*/ 3179358 h 5321167"/>
              <a:gd name="connsiteX113" fmla="*/ 2234713 w 4067500"/>
              <a:gd name="connsiteY113" fmla="*/ 3309701 h 5321167"/>
              <a:gd name="connsiteX114" fmla="*/ 2107875 w 4067500"/>
              <a:gd name="connsiteY114" fmla="*/ 3324843 h 5321167"/>
              <a:gd name="connsiteX115" fmla="*/ 2044805 w 4067500"/>
              <a:gd name="connsiteY115" fmla="*/ 3381437 h 5321167"/>
              <a:gd name="connsiteX116" fmla="*/ 2014496 w 4067500"/>
              <a:gd name="connsiteY116" fmla="*/ 3396298 h 5321167"/>
              <a:gd name="connsiteX117" fmla="*/ 1934914 w 4067500"/>
              <a:gd name="connsiteY117" fmla="*/ 3383740 h 5321167"/>
              <a:gd name="connsiteX118" fmla="*/ 1896292 w 4067500"/>
              <a:gd name="connsiteY118" fmla="*/ 3389623 h 5321167"/>
              <a:gd name="connsiteX119" fmla="*/ 1956329 w 4067500"/>
              <a:gd name="connsiteY119" fmla="*/ 3392470 h 5321167"/>
              <a:gd name="connsiteX120" fmla="*/ 2049184 w 4067500"/>
              <a:gd name="connsiteY120" fmla="*/ 3465938 h 5321167"/>
              <a:gd name="connsiteX121" fmla="*/ 2121232 w 4067500"/>
              <a:gd name="connsiteY121" fmla="*/ 3488150 h 5321167"/>
              <a:gd name="connsiteX122" fmla="*/ 2149114 w 4067500"/>
              <a:gd name="connsiteY122" fmla="*/ 3480503 h 5321167"/>
              <a:gd name="connsiteX123" fmla="*/ 2161797 w 4067500"/>
              <a:gd name="connsiteY123" fmla="*/ 3483023 h 5321167"/>
              <a:gd name="connsiteX124" fmla="*/ 2160267 w 4067500"/>
              <a:gd name="connsiteY124" fmla="*/ 3477444 h 5321167"/>
              <a:gd name="connsiteX125" fmla="*/ 2200834 w 4067500"/>
              <a:gd name="connsiteY125" fmla="*/ 3472316 h 5321167"/>
              <a:gd name="connsiteX126" fmla="*/ 2256601 w 4067500"/>
              <a:gd name="connsiteY126" fmla="*/ 3457021 h 5321167"/>
              <a:gd name="connsiteX127" fmla="*/ 2259660 w 4067500"/>
              <a:gd name="connsiteY127" fmla="*/ 3468175 h 5321167"/>
              <a:gd name="connsiteX128" fmla="*/ 2203893 w 4067500"/>
              <a:gd name="connsiteY128" fmla="*/ 3483470 h 5321167"/>
              <a:gd name="connsiteX129" fmla="*/ 2166385 w 4067500"/>
              <a:gd name="connsiteY129" fmla="*/ 3499751 h 5321167"/>
              <a:gd name="connsiteX130" fmla="*/ 2159282 w 4067500"/>
              <a:gd name="connsiteY130" fmla="*/ 3495705 h 5321167"/>
              <a:gd name="connsiteX131" fmla="*/ 2132925 w 4067500"/>
              <a:gd name="connsiteY131" fmla="*/ 3508928 h 5321167"/>
              <a:gd name="connsiteX132" fmla="*/ 2086338 w 4067500"/>
              <a:gd name="connsiteY132" fmla="*/ 3557682 h 5321167"/>
              <a:gd name="connsiteX133" fmla="*/ 2012500 w 4067500"/>
              <a:gd name="connsiteY133" fmla="*/ 3703850 h 5321167"/>
              <a:gd name="connsiteX134" fmla="*/ 1923815 w 4067500"/>
              <a:gd name="connsiteY134" fmla="*/ 3752158 h 5321167"/>
              <a:gd name="connsiteX135" fmla="*/ 1925344 w 4067500"/>
              <a:gd name="connsiteY135" fmla="*/ 3757733 h 5321167"/>
              <a:gd name="connsiteX136" fmla="*/ 2087069 w 4067500"/>
              <a:gd name="connsiteY136" fmla="*/ 3713377 h 5321167"/>
              <a:gd name="connsiteX137" fmla="*/ 2094621 w 4067500"/>
              <a:gd name="connsiteY137" fmla="*/ 3675333 h 5321167"/>
              <a:gd name="connsiteX138" fmla="*/ 2116928 w 4067500"/>
              <a:gd name="connsiteY138" fmla="*/ 3669215 h 5321167"/>
              <a:gd name="connsiteX139" fmla="*/ 2142832 w 4067500"/>
              <a:gd name="connsiteY139" fmla="*/ 3698083 h 5321167"/>
              <a:gd name="connsiteX140" fmla="*/ 2522041 w 4067500"/>
              <a:gd name="connsiteY140" fmla="*/ 3594078 h 5321167"/>
              <a:gd name="connsiteX141" fmla="*/ 2529594 w 4067500"/>
              <a:gd name="connsiteY141" fmla="*/ 3556034 h 5321167"/>
              <a:gd name="connsiteX142" fmla="*/ 2540748 w 4067500"/>
              <a:gd name="connsiteY142" fmla="*/ 3552975 h 5321167"/>
              <a:gd name="connsiteX143" fmla="*/ 2567642 w 4067500"/>
              <a:gd name="connsiteY143" fmla="*/ 3563585 h 5321167"/>
              <a:gd name="connsiteX144" fmla="*/ 2679175 w 4067500"/>
              <a:gd name="connsiteY144" fmla="*/ 3532995 h 5321167"/>
              <a:gd name="connsiteX145" fmla="*/ 2684210 w 4067500"/>
              <a:gd name="connsiteY145" fmla="*/ 3507629 h 5321167"/>
              <a:gd name="connsiteX146" fmla="*/ 2707056 w 4067500"/>
              <a:gd name="connsiteY146" fmla="*/ 3525348 h 5321167"/>
              <a:gd name="connsiteX147" fmla="*/ 2744567 w 4067500"/>
              <a:gd name="connsiteY147" fmla="*/ 3509066 h 5321167"/>
              <a:gd name="connsiteX148" fmla="*/ 2918615 w 4067500"/>
              <a:gd name="connsiteY148" fmla="*/ 3575253 h 5321167"/>
              <a:gd name="connsiteX149" fmla="*/ 3005867 w 4067500"/>
              <a:gd name="connsiteY149" fmla="*/ 3587301 h 5321167"/>
              <a:gd name="connsiteX150" fmla="*/ 3004338 w 4067500"/>
              <a:gd name="connsiteY150" fmla="*/ 3581726 h 5321167"/>
              <a:gd name="connsiteX151" fmla="*/ 3033749 w 4067500"/>
              <a:gd name="connsiteY151" fmla="*/ 3579654 h 5321167"/>
              <a:gd name="connsiteX152" fmla="*/ 3067210 w 4067500"/>
              <a:gd name="connsiteY152" fmla="*/ 3570477 h 5321167"/>
              <a:gd name="connsiteX153" fmla="*/ 3070269 w 4067500"/>
              <a:gd name="connsiteY153" fmla="*/ 3581630 h 5321167"/>
              <a:gd name="connsiteX154" fmla="*/ 3014502 w 4067500"/>
              <a:gd name="connsiteY154" fmla="*/ 3596925 h 5321167"/>
              <a:gd name="connsiteX155" fmla="*/ 2988149 w 4067500"/>
              <a:gd name="connsiteY155" fmla="*/ 3610147 h 5321167"/>
              <a:gd name="connsiteX156" fmla="*/ 2981040 w 4067500"/>
              <a:gd name="connsiteY156" fmla="*/ 3606103 h 5321167"/>
              <a:gd name="connsiteX157" fmla="*/ 2944077 w 4067500"/>
              <a:gd name="connsiteY157" fmla="*/ 3646219 h 5321167"/>
              <a:gd name="connsiteX158" fmla="*/ 2850452 w 4067500"/>
              <a:gd name="connsiteY158" fmla="*/ 3785825 h 5321167"/>
              <a:gd name="connsiteX159" fmla="*/ 2794684 w 4067500"/>
              <a:gd name="connsiteY159" fmla="*/ 3801121 h 5321167"/>
              <a:gd name="connsiteX160" fmla="*/ 2782001 w 4067500"/>
              <a:gd name="connsiteY160" fmla="*/ 3798600 h 5321167"/>
              <a:gd name="connsiteX161" fmla="*/ 2772921 w 4067500"/>
              <a:gd name="connsiteY161" fmla="*/ 3831074 h 5321167"/>
              <a:gd name="connsiteX162" fmla="*/ 2755649 w 4067500"/>
              <a:gd name="connsiteY162" fmla="*/ 3811827 h 5321167"/>
              <a:gd name="connsiteX163" fmla="*/ 2644117 w 4067500"/>
              <a:gd name="connsiteY163" fmla="*/ 3842416 h 5321167"/>
              <a:gd name="connsiteX164" fmla="*/ 2626399 w 4067500"/>
              <a:gd name="connsiteY164" fmla="*/ 3865262 h 5321167"/>
              <a:gd name="connsiteX165" fmla="*/ 2615244 w 4067500"/>
              <a:gd name="connsiteY165" fmla="*/ 3868322 h 5321167"/>
              <a:gd name="connsiteX166" fmla="*/ 2589338 w 4067500"/>
              <a:gd name="connsiteY166" fmla="*/ 3839449 h 5321167"/>
              <a:gd name="connsiteX167" fmla="*/ 2210129 w 4067500"/>
              <a:gd name="connsiteY167" fmla="*/ 3943454 h 5321167"/>
              <a:gd name="connsiteX168" fmla="*/ 2192955 w 4067500"/>
              <a:gd name="connsiteY168" fmla="*/ 3990140 h 5321167"/>
              <a:gd name="connsiteX169" fmla="*/ 2167588 w 4067500"/>
              <a:gd name="connsiteY169" fmla="*/ 3985105 h 5321167"/>
              <a:gd name="connsiteX170" fmla="*/ 2172176 w 4067500"/>
              <a:gd name="connsiteY170" fmla="*/ 4001833 h 5321167"/>
              <a:gd name="connsiteX171" fmla="*/ 2389666 w 4067500"/>
              <a:gd name="connsiteY171" fmla="*/ 3942183 h 5321167"/>
              <a:gd name="connsiteX172" fmla="*/ 2394701 w 4067500"/>
              <a:gd name="connsiteY172" fmla="*/ 3916817 h 5321167"/>
              <a:gd name="connsiteX173" fmla="*/ 2405854 w 4067500"/>
              <a:gd name="connsiteY173" fmla="*/ 3913758 h 5321167"/>
              <a:gd name="connsiteX174" fmla="*/ 2425641 w 4067500"/>
              <a:gd name="connsiteY174" fmla="*/ 3920324 h 5321167"/>
              <a:gd name="connsiteX175" fmla="*/ 2423122 w 4067500"/>
              <a:gd name="connsiteY175" fmla="*/ 3933007 h 5321167"/>
              <a:gd name="connsiteX176" fmla="*/ 2427710 w 4067500"/>
              <a:gd name="connsiteY176" fmla="*/ 3949735 h 5321167"/>
              <a:gd name="connsiteX177" fmla="*/ 2466750 w 4067500"/>
              <a:gd name="connsiteY177" fmla="*/ 3939028 h 5321167"/>
              <a:gd name="connsiteX178" fmla="*/ 2487971 w 4067500"/>
              <a:gd name="connsiteY178" fmla="*/ 3885242 h 5321167"/>
              <a:gd name="connsiteX179" fmla="*/ 2605620 w 4067500"/>
              <a:gd name="connsiteY179" fmla="*/ 3876959 h 5321167"/>
              <a:gd name="connsiteX180" fmla="*/ 2699529 w 4067500"/>
              <a:gd name="connsiteY180" fmla="*/ 3935147 h 5321167"/>
              <a:gd name="connsiteX181" fmla="*/ 2703579 w 4067500"/>
              <a:gd name="connsiteY181" fmla="*/ 3928039 h 5321167"/>
              <a:gd name="connsiteX182" fmla="*/ 2732990 w 4067500"/>
              <a:gd name="connsiteY182" fmla="*/ 3925970 h 5321167"/>
              <a:gd name="connsiteX183" fmla="*/ 2724896 w 4067500"/>
              <a:gd name="connsiteY183" fmla="*/ 3940183 h 5321167"/>
              <a:gd name="connsiteX184" fmla="*/ 2697015 w 4067500"/>
              <a:gd name="connsiteY184" fmla="*/ 3947830 h 5321167"/>
              <a:gd name="connsiteX185" fmla="*/ 2679294 w 4067500"/>
              <a:gd name="connsiteY185" fmla="*/ 3970676 h 5321167"/>
              <a:gd name="connsiteX186" fmla="*/ 2594751 w 4067500"/>
              <a:gd name="connsiteY186" fmla="*/ 4077812 h 5321167"/>
              <a:gd name="connsiteX187" fmla="*/ 2559764 w 4067500"/>
              <a:gd name="connsiteY187" fmla="*/ 4081410 h 5321167"/>
              <a:gd name="connsiteX188" fmla="*/ 2544562 w 4067500"/>
              <a:gd name="connsiteY188" fmla="*/ 4091577 h 5321167"/>
              <a:gd name="connsiteX189" fmla="*/ 2465408 w 4067500"/>
              <a:gd name="connsiteY189" fmla="*/ 4065316 h 5321167"/>
              <a:gd name="connsiteX190" fmla="*/ 2459830 w 4067500"/>
              <a:gd name="connsiteY190" fmla="*/ 4066846 h 5321167"/>
              <a:gd name="connsiteX191" fmla="*/ 2464418 w 4067500"/>
              <a:gd name="connsiteY191" fmla="*/ 4083574 h 5321167"/>
              <a:gd name="connsiteX192" fmla="*/ 2473055 w 4067500"/>
              <a:gd name="connsiteY192" fmla="*/ 4093197 h 5321167"/>
              <a:gd name="connsiteX193" fmla="*/ 2455338 w 4067500"/>
              <a:gd name="connsiteY193" fmla="*/ 4116048 h 5321167"/>
              <a:gd name="connsiteX194" fmla="*/ 2430961 w 4067500"/>
              <a:gd name="connsiteY194" fmla="*/ 4092750 h 5321167"/>
              <a:gd name="connsiteX195" fmla="*/ 2393456 w 4067500"/>
              <a:gd name="connsiteY195" fmla="*/ 4109036 h 5321167"/>
              <a:gd name="connsiteX196" fmla="*/ 2242885 w 4067500"/>
              <a:gd name="connsiteY196" fmla="*/ 4150333 h 5321167"/>
              <a:gd name="connsiteX197" fmla="*/ 2267803 w 4067500"/>
              <a:gd name="connsiteY197" fmla="*/ 4197462 h 5321167"/>
              <a:gd name="connsiteX198" fmla="*/ 2341289 w 4067500"/>
              <a:gd name="connsiteY198" fmla="*/ 4159317 h 5321167"/>
              <a:gd name="connsiteX199" fmla="*/ 2380325 w 4067500"/>
              <a:gd name="connsiteY199" fmla="*/ 4148611 h 5321167"/>
              <a:gd name="connsiteX200" fmla="*/ 2621391 w 4067500"/>
              <a:gd name="connsiteY200" fmla="*/ 4262377 h 5321167"/>
              <a:gd name="connsiteX201" fmla="*/ 2713226 w 4067500"/>
              <a:gd name="connsiteY201" fmla="*/ 4291155 h 5321167"/>
              <a:gd name="connsiteX202" fmla="*/ 2734006 w 4067500"/>
              <a:gd name="connsiteY202" fmla="*/ 4279462 h 5321167"/>
              <a:gd name="connsiteX203" fmla="*/ 2893207 w 4067500"/>
              <a:gd name="connsiteY203" fmla="*/ 4247791 h 5321167"/>
              <a:gd name="connsiteX204" fmla="*/ 2896265 w 4067500"/>
              <a:gd name="connsiteY204" fmla="*/ 4258940 h 5321167"/>
              <a:gd name="connsiteX205" fmla="*/ 2851654 w 4067500"/>
              <a:gd name="connsiteY205" fmla="*/ 4271175 h 5321167"/>
              <a:gd name="connsiteX206" fmla="*/ 2748757 w 4067500"/>
              <a:gd name="connsiteY206" fmla="*/ 4311390 h 5321167"/>
              <a:gd name="connsiteX207" fmla="*/ 2719344 w 4067500"/>
              <a:gd name="connsiteY207" fmla="*/ 4313462 h 5321167"/>
              <a:gd name="connsiteX208" fmla="*/ 2720873 w 4067500"/>
              <a:gd name="connsiteY208" fmla="*/ 4319037 h 5321167"/>
              <a:gd name="connsiteX209" fmla="*/ 2664664 w 4067500"/>
              <a:gd name="connsiteY209" fmla="*/ 4376429 h 5321167"/>
              <a:gd name="connsiteX210" fmla="*/ 2489010 w 4067500"/>
              <a:gd name="connsiteY210" fmla="*/ 4610484 h 5321167"/>
              <a:gd name="connsiteX211" fmla="*/ 2483435 w 4067500"/>
              <a:gd name="connsiteY211" fmla="*/ 4612014 h 5321167"/>
              <a:gd name="connsiteX212" fmla="*/ 2389622 w 4067500"/>
              <a:gd name="connsiteY212" fmla="*/ 4619752 h 5321167"/>
              <a:gd name="connsiteX213" fmla="*/ 2400328 w 4067500"/>
              <a:gd name="connsiteY213" fmla="*/ 4658788 h 5321167"/>
              <a:gd name="connsiteX214" fmla="*/ 2528588 w 4067500"/>
              <a:gd name="connsiteY214" fmla="*/ 4623611 h 5321167"/>
              <a:gd name="connsiteX215" fmla="*/ 2570144 w 4067500"/>
              <a:gd name="connsiteY215" fmla="*/ 4600220 h 5321167"/>
              <a:gd name="connsiteX216" fmla="*/ 2594521 w 4067500"/>
              <a:gd name="connsiteY216" fmla="*/ 4623518 h 5321167"/>
              <a:gd name="connsiteX217" fmla="*/ 2596050 w 4067500"/>
              <a:gd name="connsiteY217" fmla="*/ 4629093 h 5321167"/>
              <a:gd name="connsiteX218" fmla="*/ 2801303 w 4067500"/>
              <a:gd name="connsiteY218" fmla="*/ 4524833 h 5321167"/>
              <a:gd name="connsiteX219" fmla="*/ 3431578 w 4067500"/>
              <a:gd name="connsiteY219" fmla="*/ 4789684 h 5321167"/>
              <a:gd name="connsiteX220" fmla="*/ 3457929 w 4067500"/>
              <a:gd name="connsiteY220" fmla="*/ 4776457 h 5321167"/>
              <a:gd name="connsiteX221" fmla="*/ 3480237 w 4067500"/>
              <a:gd name="connsiteY221" fmla="*/ 4770339 h 5321167"/>
              <a:gd name="connsiteX222" fmla="*/ 3631983 w 4067500"/>
              <a:gd name="connsiteY222" fmla="*/ 4842647 h 5321167"/>
              <a:gd name="connsiteX223" fmla="*/ 3654290 w 4067500"/>
              <a:gd name="connsiteY223" fmla="*/ 4836529 h 5321167"/>
              <a:gd name="connsiteX224" fmla="*/ 3690266 w 4067500"/>
              <a:gd name="connsiteY224" fmla="*/ 4814670 h 5321167"/>
              <a:gd name="connsiteX225" fmla="*/ 3733890 w 4067500"/>
              <a:gd name="connsiteY225" fmla="*/ 4820692 h 5321167"/>
              <a:gd name="connsiteX226" fmla="*/ 3739468 w 4067500"/>
              <a:gd name="connsiteY226" fmla="*/ 4819162 h 5321167"/>
              <a:gd name="connsiteX227" fmla="*/ 3781021 w 4067500"/>
              <a:gd name="connsiteY227" fmla="*/ 4795773 h 5321167"/>
              <a:gd name="connsiteX228" fmla="*/ 3824645 w 4067500"/>
              <a:gd name="connsiteY228" fmla="*/ 4801799 h 5321167"/>
              <a:gd name="connsiteX229" fmla="*/ 4054816 w 4067500"/>
              <a:gd name="connsiteY229" fmla="*/ 4744664 h 5321167"/>
              <a:gd name="connsiteX230" fmla="*/ 4067500 w 4067500"/>
              <a:gd name="connsiteY230" fmla="*/ 4747185 h 5321167"/>
              <a:gd name="connsiteX231" fmla="*/ 4064979 w 4067500"/>
              <a:gd name="connsiteY231" fmla="*/ 4759869 h 5321167"/>
              <a:gd name="connsiteX232" fmla="*/ 3786690 w 4067500"/>
              <a:gd name="connsiteY232" fmla="*/ 4860174 h 5321167"/>
              <a:gd name="connsiteX233" fmla="*/ 3781116 w 4067500"/>
              <a:gd name="connsiteY233" fmla="*/ 4861703 h 5321167"/>
              <a:gd name="connsiteX234" fmla="*/ 3761329 w 4067500"/>
              <a:gd name="connsiteY234" fmla="*/ 4855138 h 5321167"/>
              <a:gd name="connsiteX235" fmla="*/ 3744596 w 4067500"/>
              <a:gd name="connsiteY235" fmla="*/ 4859727 h 5321167"/>
              <a:gd name="connsiteX236" fmla="*/ 3726878 w 4067500"/>
              <a:gd name="connsiteY236" fmla="*/ 4882578 h 5321167"/>
              <a:gd name="connsiteX237" fmla="*/ 3698996 w 4067500"/>
              <a:gd name="connsiteY237" fmla="*/ 4890225 h 5321167"/>
              <a:gd name="connsiteX238" fmla="*/ 3679209 w 4067500"/>
              <a:gd name="connsiteY238" fmla="*/ 4883660 h 5321167"/>
              <a:gd name="connsiteX239" fmla="*/ 3645748 w 4067500"/>
              <a:gd name="connsiteY239" fmla="*/ 4892837 h 5321167"/>
              <a:gd name="connsiteX240" fmla="*/ 3557697 w 4067500"/>
              <a:gd name="connsiteY240" fmla="*/ 5030909 h 5321167"/>
              <a:gd name="connsiteX241" fmla="*/ 3513086 w 4067500"/>
              <a:gd name="connsiteY241" fmla="*/ 5043145 h 5321167"/>
              <a:gd name="connsiteX242" fmla="*/ 3500404 w 4067500"/>
              <a:gd name="connsiteY242" fmla="*/ 5040629 h 5321167"/>
              <a:gd name="connsiteX243" fmla="*/ 3436675 w 4067500"/>
              <a:gd name="connsiteY243" fmla="*/ 5249608 h 5321167"/>
              <a:gd name="connsiteX244" fmla="*/ 3405271 w 4067500"/>
              <a:gd name="connsiteY244" fmla="*/ 5315816 h 5321167"/>
              <a:gd name="connsiteX245" fmla="*/ 3395965 w 4067500"/>
              <a:gd name="connsiteY245" fmla="*/ 5316523 h 5321167"/>
              <a:gd name="connsiteX246" fmla="*/ 3212330 w 4067500"/>
              <a:gd name="connsiteY246" fmla="*/ 5321167 h 5321167"/>
              <a:gd name="connsiteX247" fmla="*/ 1511363 w 4067500"/>
              <a:gd name="connsiteY247" fmla="*/ 4890466 h 5321167"/>
              <a:gd name="connsiteX248" fmla="*/ 1258496 w 4067500"/>
              <a:gd name="connsiteY248" fmla="*/ 4736845 h 5321167"/>
              <a:gd name="connsiteX249" fmla="*/ 1006193 w 4067500"/>
              <a:gd name="connsiteY249" fmla="*/ 3816930 h 5321167"/>
              <a:gd name="connsiteX250" fmla="*/ 1005086 w 4067500"/>
              <a:gd name="connsiteY250" fmla="*/ 3817233 h 5321167"/>
              <a:gd name="connsiteX251" fmla="*/ 991084 w 4067500"/>
              <a:gd name="connsiteY251" fmla="*/ 3807973 h 5321167"/>
              <a:gd name="connsiteX252" fmla="*/ 0 w 4067500"/>
              <a:gd name="connsiteY252" fmla="*/ 194403 h 5321167"/>
              <a:gd name="connsiteX253" fmla="*/ 34945 w 4067500"/>
              <a:gd name="connsiteY253" fmla="*/ 107820 h 5321167"/>
              <a:gd name="connsiteX254" fmla="*/ 428065 w 4067500"/>
              <a:gd name="connsiteY254" fmla="*/ 0 h 5321167"/>
              <a:gd name="connsiteX255" fmla="*/ 431406 w 4067500"/>
              <a:gd name="connsiteY255" fmla="*/ 12183 h 5321167"/>
              <a:gd name="connsiteX256" fmla="*/ 426983 w 4067500"/>
              <a:gd name="connsiteY256" fmla="*/ 19942 h 5321167"/>
              <a:gd name="connsiteX257" fmla="*/ 490262 w 4067500"/>
              <a:gd name="connsiteY257" fmla="*/ 107382 h 5321167"/>
              <a:gd name="connsiteX258" fmla="*/ 523274 w 4067500"/>
              <a:gd name="connsiteY258" fmla="*/ 144174 h 5321167"/>
              <a:gd name="connsiteX259" fmla="*/ 589048 w 4067500"/>
              <a:gd name="connsiteY259" fmla="*/ 139233 h 5321167"/>
              <a:gd name="connsiteX260" fmla="*/ 668235 w 4067500"/>
              <a:gd name="connsiteY260" fmla="*/ 117515 h 5321167"/>
              <a:gd name="connsiteX261" fmla="*/ 712942 w 4067500"/>
              <a:gd name="connsiteY261" fmla="*/ 196943 h 5321167"/>
              <a:gd name="connsiteX262" fmla="*/ 725273 w 4067500"/>
              <a:gd name="connsiteY262" fmla="*/ 200111 h 5321167"/>
              <a:gd name="connsiteX263" fmla="*/ 778573 w 4067500"/>
              <a:gd name="connsiteY263" fmla="*/ 185493 h 5321167"/>
              <a:gd name="connsiteX264" fmla="*/ 866259 w 4067500"/>
              <a:gd name="connsiteY264" fmla="*/ 200738 h 5321167"/>
              <a:gd name="connsiteX265" fmla="*/ 884046 w 4067500"/>
              <a:gd name="connsiteY265" fmla="*/ 241708 h 5321167"/>
              <a:gd name="connsiteX266" fmla="*/ 885716 w 4067500"/>
              <a:gd name="connsiteY266" fmla="*/ 247799 h 5321167"/>
              <a:gd name="connsiteX267" fmla="*/ 887977 w 4067500"/>
              <a:gd name="connsiteY267" fmla="*/ 279922 h 5321167"/>
              <a:gd name="connsiteX268" fmla="*/ 926196 w 4067500"/>
              <a:gd name="connsiteY268" fmla="*/ 275994 h 5321167"/>
              <a:gd name="connsiteX269" fmla="*/ 929537 w 4067500"/>
              <a:gd name="connsiteY269" fmla="*/ 288178 h 5321167"/>
              <a:gd name="connsiteX270" fmla="*/ 903650 w 4067500"/>
              <a:gd name="connsiteY270" fmla="*/ 295277 h 5321167"/>
              <a:gd name="connsiteX271" fmla="*/ 913673 w 4067500"/>
              <a:gd name="connsiteY271" fmla="*/ 331820 h 5321167"/>
              <a:gd name="connsiteX272" fmla="*/ 934991 w 4067500"/>
              <a:gd name="connsiteY272" fmla="*/ 325973 h 5321167"/>
              <a:gd name="connsiteX273" fmla="*/ 1021260 w 4067500"/>
              <a:gd name="connsiteY273" fmla="*/ 413653 h 5321167"/>
              <a:gd name="connsiteX274" fmla="*/ 1043169 w 4067500"/>
              <a:gd name="connsiteY274" fmla="*/ 433844 h 5321167"/>
              <a:gd name="connsiteX275" fmla="*/ 1693701 w 4067500"/>
              <a:gd name="connsiteY275" fmla="*/ 268524 h 5321167"/>
              <a:gd name="connsiteX276" fmla="*/ 1727350 w 4067500"/>
              <a:gd name="connsiteY276" fmla="*/ 265842 h 5321167"/>
              <a:gd name="connsiteX277" fmla="*/ 1831392 w 4067500"/>
              <a:gd name="connsiteY277" fmla="*/ 191461 h 5321167"/>
              <a:gd name="connsiteX278" fmla="*/ 1898201 w 4067500"/>
              <a:gd name="connsiteY278" fmla="*/ 232083 h 5321167"/>
              <a:gd name="connsiteX279" fmla="*/ 1947080 w 4067500"/>
              <a:gd name="connsiteY279" fmla="*/ 225228 h 5321167"/>
              <a:gd name="connsiteX280" fmla="*/ 2052152 w 4067500"/>
              <a:gd name="connsiteY280" fmla="*/ 196410 h 5321167"/>
              <a:gd name="connsiteX281" fmla="*/ 2228502 w 4067500"/>
              <a:gd name="connsiteY281" fmla="*/ 134944 h 5321167"/>
              <a:gd name="connsiteX282" fmla="*/ 2432365 w 4067500"/>
              <a:gd name="connsiteY282" fmla="*/ 137977 h 5321167"/>
              <a:gd name="connsiteX283" fmla="*/ 2758050 w 4067500"/>
              <a:gd name="connsiteY283" fmla="*/ 107594 h 5321167"/>
              <a:gd name="connsiteX284" fmla="*/ 2782270 w 4067500"/>
              <a:gd name="connsiteY284" fmla="*/ 94400 h 5321167"/>
              <a:gd name="connsiteX285" fmla="*/ 2826578 w 4067500"/>
              <a:gd name="connsiteY285" fmla="*/ 88799 h 532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</a:cxnLst>
            <a:rect l="l" t="t" r="r" b="b"/>
            <a:pathLst>
              <a:path w="4067500" h="5321167">
                <a:moveTo>
                  <a:pt x="2505876" y="3994254"/>
                </a:moveTo>
                <a:cubicBezTo>
                  <a:pt x="2497994" y="3976432"/>
                  <a:pt x="2489866" y="3968666"/>
                  <a:pt x="2481502" y="3970960"/>
                </a:cubicBezTo>
                <a:lnTo>
                  <a:pt x="2436888" y="3983197"/>
                </a:lnTo>
                <a:lnTo>
                  <a:pt x="2452183" y="4038964"/>
                </a:lnTo>
                <a:cubicBezTo>
                  <a:pt x="2493078" y="4027748"/>
                  <a:pt x="2510975" y="4012843"/>
                  <a:pt x="2505876" y="3994254"/>
                </a:cubicBezTo>
                <a:close/>
                <a:moveTo>
                  <a:pt x="2735862" y="3805261"/>
                </a:moveTo>
                <a:cubicBezTo>
                  <a:pt x="2731783" y="3790389"/>
                  <a:pt x="2721288" y="3781275"/>
                  <a:pt x="2704377" y="3777919"/>
                </a:cubicBezTo>
                <a:lnTo>
                  <a:pt x="2631881" y="3797802"/>
                </a:lnTo>
                <a:lnTo>
                  <a:pt x="2641058" y="3831263"/>
                </a:lnTo>
                <a:lnTo>
                  <a:pt x="2674519" y="3822085"/>
                </a:lnTo>
                <a:lnTo>
                  <a:pt x="2700871" y="3808859"/>
                </a:lnTo>
                <a:cubicBezTo>
                  <a:pt x="2701890" y="3812577"/>
                  <a:pt x="2707976" y="3812909"/>
                  <a:pt x="2719129" y="3809850"/>
                </a:cubicBezTo>
                <a:close/>
                <a:moveTo>
                  <a:pt x="2665505" y="3548737"/>
                </a:moveTo>
                <a:lnTo>
                  <a:pt x="2648773" y="3553326"/>
                </a:lnTo>
                <a:cubicBezTo>
                  <a:pt x="2640408" y="3555620"/>
                  <a:pt x="2633483" y="3559520"/>
                  <a:pt x="2627998" y="3565018"/>
                </a:cubicBezTo>
                <a:cubicBezTo>
                  <a:pt x="2620473" y="3563089"/>
                  <a:pt x="2612526" y="3563267"/>
                  <a:pt x="2604163" y="3565561"/>
                </a:cubicBezTo>
                <a:lnTo>
                  <a:pt x="2570702" y="3574739"/>
                </a:lnTo>
                <a:lnTo>
                  <a:pt x="2579879" y="3608199"/>
                </a:lnTo>
                <a:lnTo>
                  <a:pt x="2652375" y="3588316"/>
                </a:lnTo>
                <a:cubicBezTo>
                  <a:pt x="2659300" y="3584415"/>
                  <a:pt x="2664188" y="3573083"/>
                  <a:pt x="2667034" y="3554312"/>
                </a:cubicBezTo>
                <a:close/>
                <a:moveTo>
                  <a:pt x="2706257" y="3675468"/>
                </a:moveTo>
                <a:cubicBezTo>
                  <a:pt x="2698101" y="3645730"/>
                  <a:pt x="2662422" y="3639524"/>
                  <a:pt x="2599219" y="3656859"/>
                </a:cubicBezTo>
                <a:lnTo>
                  <a:pt x="2593644" y="3658388"/>
                </a:lnTo>
                <a:lnTo>
                  <a:pt x="2618115" y="3747612"/>
                </a:lnTo>
                <a:cubicBezTo>
                  <a:pt x="2685033" y="3729259"/>
                  <a:pt x="2714415" y="3705211"/>
                  <a:pt x="2706257" y="3675468"/>
                </a:cubicBezTo>
                <a:close/>
                <a:moveTo>
                  <a:pt x="2852467" y="81698"/>
                </a:moveTo>
                <a:lnTo>
                  <a:pt x="2854138" y="87790"/>
                </a:lnTo>
                <a:cubicBezTo>
                  <a:pt x="2856365" y="95910"/>
                  <a:pt x="2840826" y="108906"/>
                  <a:pt x="2807524" y="126771"/>
                </a:cubicBezTo>
                <a:lnTo>
                  <a:pt x="2769303" y="130707"/>
                </a:lnTo>
                <a:cubicBezTo>
                  <a:pt x="2442739" y="257386"/>
                  <a:pt x="2281961" y="329861"/>
                  <a:pt x="2286974" y="348138"/>
                </a:cubicBezTo>
                <a:cubicBezTo>
                  <a:pt x="2288644" y="354226"/>
                  <a:pt x="2283766" y="364299"/>
                  <a:pt x="2272335" y="378346"/>
                </a:cubicBezTo>
                <a:cubicBezTo>
                  <a:pt x="2268993" y="366161"/>
                  <a:pt x="2164691" y="383857"/>
                  <a:pt x="1959424" y="431421"/>
                </a:cubicBezTo>
                <a:cubicBezTo>
                  <a:pt x="1952317" y="433370"/>
                  <a:pt x="1941233" y="462610"/>
                  <a:pt x="1926170" y="519132"/>
                </a:cubicBezTo>
                <a:cubicBezTo>
                  <a:pt x="1898761" y="526650"/>
                  <a:pt x="1848065" y="520908"/>
                  <a:pt x="1774084" y="501899"/>
                </a:cubicBezTo>
                <a:lnTo>
                  <a:pt x="1758854" y="506076"/>
                </a:lnTo>
                <a:lnTo>
                  <a:pt x="1746968" y="522436"/>
                </a:lnTo>
                <a:cubicBezTo>
                  <a:pt x="1731544" y="517935"/>
                  <a:pt x="1716218" y="517770"/>
                  <a:pt x="1700988" y="521947"/>
                </a:cubicBezTo>
                <a:cubicBezTo>
                  <a:pt x="1628909" y="541716"/>
                  <a:pt x="1466529" y="588440"/>
                  <a:pt x="1213839" y="662110"/>
                </a:cubicBezTo>
                <a:lnTo>
                  <a:pt x="1212616" y="675545"/>
                </a:lnTo>
                <a:cubicBezTo>
                  <a:pt x="1231549" y="744576"/>
                  <a:pt x="1263347" y="772967"/>
                  <a:pt x="1308018" y="760715"/>
                </a:cubicBezTo>
                <a:cubicBezTo>
                  <a:pt x="1344305" y="761682"/>
                  <a:pt x="1367489" y="770604"/>
                  <a:pt x="1377577" y="787487"/>
                </a:cubicBezTo>
                <a:lnTo>
                  <a:pt x="1383545" y="793563"/>
                </a:lnTo>
                <a:lnTo>
                  <a:pt x="1403752" y="782577"/>
                </a:lnTo>
                <a:cubicBezTo>
                  <a:pt x="1436324" y="769848"/>
                  <a:pt x="1467612" y="759371"/>
                  <a:pt x="1497623" y="751140"/>
                </a:cubicBezTo>
                <a:cubicBezTo>
                  <a:pt x="1697970" y="696191"/>
                  <a:pt x="1903392" y="767011"/>
                  <a:pt x="2113895" y="963605"/>
                </a:cubicBezTo>
                <a:cubicBezTo>
                  <a:pt x="2181403" y="1022906"/>
                  <a:pt x="2236020" y="1076727"/>
                  <a:pt x="2277750" y="1125066"/>
                </a:cubicBezTo>
                <a:lnTo>
                  <a:pt x="2286886" y="1116868"/>
                </a:lnTo>
                <a:lnTo>
                  <a:pt x="2355728" y="1097987"/>
                </a:lnTo>
                <a:cubicBezTo>
                  <a:pt x="2394564" y="1087336"/>
                  <a:pt x="2455538" y="1122806"/>
                  <a:pt x="2538653" y="1204400"/>
                </a:cubicBezTo>
                <a:lnTo>
                  <a:pt x="2565130" y="1197138"/>
                </a:lnTo>
                <a:cubicBezTo>
                  <a:pt x="2575222" y="1182034"/>
                  <a:pt x="2586002" y="1172907"/>
                  <a:pt x="2597476" y="1169760"/>
                </a:cubicBezTo>
                <a:lnTo>
                  <a:pt x="2618660" y="1163950"/>
                </a:lnTo>
                <a:cubicBezTo>
                  <a:pt x="2639541" y="1174358"/>
                  <a:pt x="2659251" y="1177016"/>
                  <a:pt x="2677786" y="1171932"/>
                </a:cubicBezTo>
                <a:cubicBezTo>
                  <a:pt x="2678169" y="1159491"/>
                  <a:pt x="2687186" y="1150848"/>
                  <a:pt x="2704838" y="1146007"/>
                </a:cubicBezTo>
                <a:cubicBezTo>
                  <a:pt x="2724200" y="1157779"/>
                  <a:pt x="2806295" y="1145702"/>
                  <a:pt x="2951129" y="1109774"/>
                </a:cubicBezTo>
                <a:cubicBezTo>
                  <a:pt x="3025264" y="1089442"/>
                  <a:pt x="3063907" y="1085013"/>
                  <a:pt x="3067054" y="1096485"/>
                </a:cubicBezTo>
                <a:lnTo>
                  <a:pt x="3058278" y="1106012"/>
                </a:lnTo>
                <a:cubicBezTo>
                  <a:pt x="2885461" y="1160998"/>
                  <a:pt x="2785817" y="1192123"/>
                  <a:pt x="2759335" y="1199386"/>
                </a:cubicBezTo>
                <a:lnTo>
                  <a:pt x="2737943" y="1225185"/>
                </a:lnTo>
                <a:lnTo>
                  <a:pt x="2711467" y="1232447"/>
                </a:lnTo>
                <a:lnTo>
                  <a:pt x="2692311" y="1224890"/>
                </a:lnTo>
                <a:lnTo>
                  <a:pt x="2665834" y="1232152"/>
                </a:lnTo>
                <a:cubicBezTo>
                  <a:pt x="2654943" y="1251270"/>
                  <a:pt x="2642880" y="1262642"/>
                  <a:pt x="2629643" y="1266273"/>
                </a:cubicBezTo>
                <a:lnTo>
                  <a:pt x="2613754" y="1270630"/>
                </a:lnTo>
                <a:cubicBezTo>
                  <a:pt x="2597371" y="1262788"/>
                  <a:pt x="2583438" y="1260440"/>
                  <a:pt x="2571966" y="1263587"/>
                </a:cubicBezTo>
                <a:lnTo>
                  <a:pt x="2556081" y="1267944"/>
                </a:lnTo>
                <a:cubicBezTo>
                  <a:pt x="2525637" y="1364551"/>
                  <a:pt x="2503352" y="1414787"/>
                  <a:pt x="2489232" y="1418660"/>
                </a:cubicBezTo>
                <a:cubicBezTo>
                  <a:pt x="2479227" y="1437542"/>
                  <a:pt x="2461867" y="1450366"/>
                  <a:pt x="2437155" y="1457144"/>
                </a:cubicBezTo>
                <a:lnTo>
                  <a:pt x="2426562" y="1460049"/>
                </a:lnTo>
                <a:lnTo>
                  <a:pt x="2372156" y="1469278"/>
                </a:lnTo>
                <a:cubicBezTo>
                  <a:pt x="2341403" y="1630498"/>
                  <a:pt x="2284523" y="1789869"/>
                  <a:pt x="2201512" y="1947390"/>
                </a:cubicBezTo>
                <a:cubicBezTo>
                  <a:pt x="2125755" y="2072557"/>
                  <a:pt x="2020803" y="2153533"/>
                  <a:pt x="1886650" y="2190327"/>
                </a:cubicBezTo>
                <a:cubicBezTo>
                  <a:pt x="1831487" y="2205456"/>
                  <a:pt x="1777319" y="2212959"/>
                  <a:pt x="1724142" y="2212835"/>
                </a:cubicBezTo>
                <a:lnTo>
                  <a:pt x="1608472" y="2195654"/>
                </a:lnTo>
                <a:lnTo>
                  <a:pt x="1622514" y="2295441"/>
                </a:lnTo>
                <a:cubicBezTo>
                  <a:pt x="1629132" y="2339473"/>
                  <a:pt x="1637192" y="2390749"/>
                  <a:pt x="1646694" y="2449272"/>
                </a:cubicBezTo>
                <a:cubicBezTo>
                  <a:pt x="1632877" y="2470527"/>
                  <a:pt x="1615812" y="2483939"/>
                  <a:pt x="1595508" y="2489508"/>
                </a:cubicBezTo>
                <a:lnTo>
                  <a:pt x="1586373" y="2492013"/>
                </a:lnTo>
                <a:lnTo>
                  <a:pt x="1609762" y="2577290"/>
                </a:lnTo>
                <a:lnTo>
                  <a:pt x="1622684" y="2606492"/>
                </a:lnTo>
                <a:lnTo>
                  <a:pt x="1631674" y="2597477"/>
                </a:lnTo>
                <a:lnTo>
                  <a:pt x="1636240" y="2596225"/>
                </a:lnTo>
                <a:cubicBezTo>
                  <a:pt x="1671773" y="2586479"/>
                  <a:pt x="1702344" y="2628306"/>
                  <a:pt x="1727960" y="2721704"/>
                </a:cubicBezTo>
                <a:cubicBezTo>
                  <a:pt x="1743962" y="2740237"/>
                  <a:pt x="1755720" y="2763212"/>
                  <a:pt x="1763238" y="2790625"/>
                </a:cubicBezTo>
                <a:cubicBezTo>
                  <a:pt x="1760883" y="2821829"/>
                  <a:pt x="1747518" y="2840779"/>
                  <a:pt x="1723158" y="2847460"/>
                </a:cubicBezTo>
                <a:lnTo>
                  <a:pt x="1706405" y="2852055"/>
                </a:lnTo>
                <a:lnTo>
                  <a:pt x="1687839" y="2844051"/>
                </a:lnTo>
                <a:cubicBezTo>
                  <a:pt x="1678897" y="2855234"/>
                  <a:pt x="1669353" y="2862217"/>
                  <a:pt x="1659196" y="2865003"/>
                </a:cubicBezTo>
                <a:lnTo>
                  <a:pt x="1618081" y="2876280"/>
                </a:lnTo>
                <a:lnTo>
                  <a:pt x="1603447" y="2906493"/>
                </a:lnTo>
                <a:lnTo>
                  <a:pt x="1271476" y="2997542"/>
                </a:lnTo>
                <a:lnTo>
                  <a:pt x="1271281" y="3056539"/>
                </a:lnTo>
                <a:cubicBezTo>
                  <a:pt x="1292312" y="3105348"/>
                  <a:pt x="1307558" y="3147014"/>
                  <a:pt x="1317024" y="3181529"/>
                </a:cubicBezTo>
                <a:lnTo>
                  <a:pt x="1318058" y="3227090"/>
                </a:lnTo>
                <a:cubicBezTo>
                  <a:pt x="1332391" y="3239536"/>
                  <a:pt x="1364355" y="3252601"/>
                  <a:pt x="1413951" y="3266288"/>
                </a:cubicBezTo>
                <a:lnTo>
                  <a:pt x="1417292" y="3278469"/>
                </a:lnTo>
                <a:lnTo>
                  <a:pt x="1388022" y="3338892"/>
                </a:lnTo>
                <a:lnTo>
                  <a:pt x="1389692" y="3344984"/>
                </a:lnTo>
                <a:cubicBezTo>
                  <a:pt x="1399841" y="3342201"/>
                  <a:pt x="1406033" y="3344868"/>
                  <a:pt x="1408261" y="3352991"/>
                </a:cubicBezTo>
                <a:lnTo>
                  <a:pt x="1409931" y="3359079"/>
                </a:lnTo>
                <a:lnTo>
                  <a:pt x="1406077" y="3372499"/>
                </a:lnTo>
                <a:lnTo>
                  <a:pt x="1679218" y="3297585"/>
                </a:lnTo>
                <a:cubicBezTo>
                  <a:pt x="1761011" y="3275152"/>
                  <a:pt x="1803943" y="3271372"/>
                  <a:pt x="1808021" y="3286240"/>
                </a:cubicBezTo>
                <a:lnTo>
                  <a:pt x="1809551" y="3291819"/>
                </a:lnTo>
                <a:lnTo>
                  <a:pt x="1808816" y="3295524"/>
                </a:lnTo>
                <a:lnTo>
                  <a:pt x="1916536" y="3265980"/>
                </a:lnTo>
                <a:cubicBezTo>
                  <a:pt x="1935826" y="3260689"/>
                  <a:pt x="1960548" y="3247360"/>
                  <a:pt x="1990709" y="3225990"/>
                </a:cubicBezTo>
                <a:lnTo>
                  <a:pt x="1995281" y="3224736"/>
                </a:lnTo>
                <a:cubicBezTo>
                  <a:pt x="2015255" y="3249821"/>
                  <a:pt x="2049102" y="3255819"/>
                  <a:pt x="2096814" y="3242733"/>
                </a:cubicBezTo>
                <a:lnTo>
                  <a:pt x="2186661" y="3218091"/>
                </a:lnTo>
                <a:cubicBezTo>
                  <a:pt x="2325222" y="3201920"/>
                  <a:pt x="2444856" y="3184388"/>
                  <a:pt x="2545556" y="3165503"/>
                </a:cubicBezTo>
                <a:lnTo>
                  <a:pt x="2548898" y="3177687"/>
                </a:lnTo>
                <a:lnTo>
                  <a:pt x="2542807" y="3179358"/>
                </a:lnTo>
                <a:cubicBezTo>
                  <a:pt x="2332400" y="3247982"/>
                  <a:pt x="2229702" y="3291429"/>
                  <a:pt x="2234713" y="3309701"/>
                </a:cubicBezTo>
                <a:cubicBezTo>
                  <a:pt x="2195839" y="3307268"/>
                  <a:pt x="2153559" y="3312313"/>
                  <a:pt x="2107875" y="3324843"/>
                </a:cubicBezTo>
                <a:cubicBezTo>
                  <a:pt x="2070310" y="3335145"/>
                  <a:pt x="2049293" y="3354009"/>
                  <a:pt x="2044805" y="3381437"/>
                </a:cubicBezTo>
                <a:lnTo>
                  <a:pt x="2014496" y="3396298"/>
                </a:lnTo>
                <a:cubicBezTo>
                  <a:pt x="2010598" y="3382084"/>
                  <a:pt x="1984071" y="3377899"/>
                  <a:pt x="1934914" y="3383740"/>
                </a:cubicBezTo>
                <a:lnTo>
                  <a:pt x="1896292" y="3389623"/>
                </a:lnTo>
                <a:lnTo>
                  <a:pt x="1956329" y="3392470"/>
                </a:lnTo>
                <a:cubicBezTo>
                  <a:pt x="1988891" y="3405525"/>
                  <a:pt x="2019843" y="3430015"/>
                  <a:pt x="2049184" y="3465938"/>
                </a:cubicBezTo>
                <a:cubicBezTo>
                  <a:pt x="2091609" y="3460296"/>
                  <a:pt x="2115625" y="3467703"/>
                  <a:pt x="2121232" y="3488150"/>
                </a:cubicBezTo>
                <a:lnTo>
                  <a:pt x="2149114" y="3480503"/>
                </a:lnTo>
                <a:lnTo>
                  <a:pt x="2161797" y="3483023"/>
                </a:lnTo>
                <a:lnTo>
                  <a:pt x="2160267" y="3477444"/>
                </a:lnTo>
                <a:lnTo>
                  <a:pt x="2200834" y="3472316"/>
                </a:lnTo>
                <a:lnTo>
                  <a:pt x="2256601" y="3457021"/>
                </a:lnTo>
                <a:lnTo>
                  <a:pt x="2259660" y="3468175"/>
                </a:lnTo>
                <a:lnTo>
                  <a:pt x="2203893" y="3483470"/>
                </a:lnTo>
                <a:lnTo>
                  <a:pt x="2166385" y="3499751"/>
                </a:lnTo>
                <a:cubicBezTo>
                  <a:pt x="2165366" y="3496032"/>
                  <a:pt x="2163000" y="3494685"/>
                  <a:pt x="2159282" y="3495705"/>
                </a:cubicBezTo>
                <a:cubicBezTo>
                  <a:pt x="2160302" y="3499423"/>
                  <a:pt x="2151515" y="3503829"/>
                  <a:pt x="2132925" y="3508928"/>
                </a:cubicBezTo>
                <a:cubicBezTo>
                  <a:pt x="2124171" y="3535314"/>
                  <a:pt x="2108645" y="3551564"/>
                  <a:pt x="2086338" y="3557682"/>
                </a:cubicBezTo>
                <a:cubicBezTo>
                  <a:pt x="2063526" y="3623899"/>
                  <a:pt x="2038914" y="3672619"/>
                  <a:pt x="2012500" y="3703850"/>
                </a:cubicBezTo>
                <a:cubicBezTo>
                  <a:pt x="1951594" y="3729547"/>
                  <a:pt x="1922030" y="3745651"/>
                  <a:pt x="1923815" y="3752158"/>
                </a:cubicBezTo>
                <a:lnTo>
                  <a:pt x="1925344" y="3757733"/>
                </a:lnTo>
                <a:lnTo>
                  <a:pt x="2087069" y="3713377"/>
                </a:lnTo>
                <a:cubicBezTo>
                  <a:pt x="2080952" y="3691074"/>
                  <a:pt x="2083467" y="3678392"/>
                  <a:pt x="2094621" y="3675333"/>
                </a:cubicBezTo>
                <a:lnTo>
                  <a:pt x="2116928" y="3669215"/>
                </a:lnTo>
                <a:cubicBezTo>
                  <a:pt x="2128081" y="3666156"/>
                  <a:pt x="2136715" y="3675780"/>
                  <a:pt x="2142832" y="3698083"/>
                </a:cubicBezTo>
                <a:lnTo>
                  <a:pt x="2522041" y="3594078"/>
                </a:lnTo>
                <a:cubicBezTo>
                  <a:pt x="2515924" y="3571775"/>
                  <a:pt x="2518440" y="3559093"/>
                  <a:pt x="2529594" y="3556034"/>
                </a:cubicBezTo>
                <a:lnTo>
                  <a:pt x="2540748" y="3552975"/>
                </a:lnTo>
                <a:lnTo>
                  <a:pt x="2567642" y="3563585"/>
                </a:lnTo>
                <a:lnTo>
                  <a:pt x="2679175" y="3532995"/>
                </a:lnTo>
                <a:cubicBezTo>
                  <a:pt x="2675096" y="3518123"/>
                  <a:pt x="2676775" y="3509668"/>
                  <a:pt x="2684210" y="3507629"/>
                </a:cubicBezTo>
                <a:cubicBezTo>
                  <a:pt x="2693503" y="3505080"/>
                  <a:pt x="2701121" y="3510986"/>
                  <a:pt x="2707056" y="3525348"/>
                </a:cubicBezTo>
                <a:lnTo>
                  <a:pt x="2744567" y="3509066"/>
                </a:lnTo>
                <a:cubicBezTo>
                  <a:pt x="2799402" y="3494026"/>
                  <a:pt x="2857416" y="3516089"/>
                  <a:pt x="2918615" y="3575253"/>
                </a:cubicBezTo>
                <a:cubicBezTo>
                  <a:pt x="2973064" y="3584304"/>
                  <a:pt x="3002150" y="3588321"/>
                  <a:pt x="3005867" y="3587301"/>
                </a:cubicBezTo>
                <a:lnTo>
                  <a:pt x="3004338" y="3581726"/>
                </a:lnTo>
                <a:lnTo>
                  <a:pt x="3033749" y="3579654"/>
                </a:lnTo>
                <a:lnTo>
                  <a:pt x="3067210" y="3570477"/>
                </a:lnTo>
                <a:lnTo>
                  <a:pt x="3070269" y="3581630"/>
                </a:lnTo>
                <a:lnTo>
                  <a:pt x="3014502" y="3596925"/>
                </a:lnTo>
                <a:lnTo>
                  <a:pt x="2988149" y="3610147"/>
                </a:lnTo>
                <a:cubicBezTo>
                  <a:pt x="2987129" y="3606430"/>
                  <a:pt x="2984758" y="3605083"/>
                  <a:pt x="2981040" y="3606103"/>
                </a:cubicBezTo>
                <a:cubicBezTo>
                  <a:pt x="2974985" y="3627750"/>
                  <a:pt x="2962666" y="3641121"/>
                  <a:pt x="2944077" y="3646219"/>
                </a:cubicBezTo>
                <a:cubicBezTo>
                  <a:pt x="2915119" y="3730115"/>
                  <a:pt x="2883913" y="3776648"/>
                  <a:pt x="2850452" y="3785825"/>
                </a:cubicBezTo>
                <a:lnTo>
                  <a:pt x="2794684" y="3801121"/>
                </a:lnTo>
                <a:lnTo>
                  <a:pt x="2782001" y="3798600"/>
                </a:lnTo>
                <a:cubicBezTo>
                  <a:pt x="2786171" y="3817445"/>
                  <a:pt x="2783146" y="3828270"/>
                  <a:pt x="2772921" y="3831074"/>
                </a:cubicBezTo>
                <a:cubicBezTo>
                  <a:pt x="2765485" y="3833114"/>
                  <a:pt x="2759728" y="3826698"/>
                  <a:pt x="2755649" y="3811827"/>
                </a:cubicBezTo>
                <a:lnTo>
                  <a:pt x="2644117" y="3842416"/>
                </a:lnTo>
                <a:lnTo>
                  <a:pt x="2626399" y="3865262"/>
                </a:lnTo>
                <a:lnTo>
                  <a:pt x="2615244" y="3868322"/>
                </a:lnTo>
                <a:cubicBezTo>
                  <a:pt x="2604090" y="3871381"/>
                  <a:pt x="2595456" y="3861756"/>
                  <a:pt x="2589338" y="3839449"/>
                </a:cubicBezTo>
                <a:lnTo>
                  <a:pt x="2210129" y="3943454"/>
                </a:lnTo>
                <a:cubicBezTo>
                  <a:pt x="2216339" y="3969734"/>
                  <a:pt x="2210611" y="3985297"/>
                  <a:pt x="2192955" y="3990140"/>
                </a:cubicBezTo>
                <a:lnTo>
                  <a:pt x="2167588" y="3985105"/>
                </a:lnTo>
                <a:lnTo>
                  <a:pt x="2172176" y="4001833"/>
                </a:lnTo>
                <a:lnTo>
                  <a:pt x="2389666" y="3942183"/>
                </a:lnTo>
                <a:cubicBezTo>
                  <a:pt x="2385587" y="3927312"/>
                  <a:pt x="2387266" y="3918856"/>
                  <a:pt x="2394701" y="3916817"/>
                </a:cubicBezTo>
                <a:lnTo>
                  <a:pt x="2405854" y="3913758"/>
                </a:lnTo>
                <a:lnTo>
                  <a:pt x="2425641" y="3920324"/>
                </a:lnTo>
                <a:lnTo>
                  <a:pt x="2423122" y="3933007"/>
                </a:lnTo>
                <a:lnTo>
                  <a:pt x="2427710" y="3949735"/>
                </a:lnTo>
                <a:lnTo>
                  <a:pt x="2466750" y="3939028"/>
                </a:lnTo>
                <a:cubicBezTo>
                  <a:pt x="2477557" y="3931069"/>
                  <a:pt x="2484633" y="3913137"/>
                  <a:pt x="2487971" y="3885242"/>
                </a:cubicBezTo>
                <a:cubicBezTo>
                  <a:pt x="2550334" y="3872135"/>
                  <a:pt x="2589551" y="3869375"/>
                  <a:pt x="2605620" y="3876959"/>
                </a:cubicBezTo>
                <a:cubicBezTo>
                  <a:pt x="2623825" y="3895948"/>
                  <a:pt x="2655127" y="3915346"/>
                  <a:pt x="2699529" y="3935147"/>
                </a:cubicBezTo>
                <a:cubicBezTo>
                  <a:pt x="2703247" y="3934127"/>
                  <a:pt x="2704598" y="3931756"/>
                  <a:pt x="2703579" y="3928039"/>
                </a:cubicBezTo>
                <a:lnTo>
                  <a:pt x="2732990" y="3925970"/>
                </a:lnTo>
                <a:cubicBezTo>
                  <a:pt x="2734775" y="3932477"/>
                  <a:pt x="2732077" y="3937215"/>
                  <a:pt x="2724896" y="3940183"/>
                </a:cubicBezTo>
                <a:lnTo>
                  <a:pt x="2697015" y="3947830"/>
                </a:lnTo>
                <a:cubicBezTo>
                  <a:pt x="2700074" y="3958984"/>
                  <a:pt x="2694166" y="3966597"/>
                  <a:pt x="2679294" y="3970676"/>
                </a:cubicBezTo>
                <a:cubicBezTo>
                  <a:pt x="2659181" y="4032159"/>
                  <a:pt x="2631002" y="4067870"/>
                  <a:pt x="2594751" y="4077812"/>
                </a:cubicBezTo>
                <a:cubicBezTo>
                  <a:pt x="2591966" y="4078576"/>
                  <a:pt x="2580302" y="4079774"/>
                  <a:pt x="2559764" y="4081410"/>
                </a:cubicBezTo>
                <a:cubicBezTo>
                  <a:pt x="2553348" y="4087167"/>
                  <a:pt x="2548280" y="4090557"/>
                  <a:pt x="2544562" y="4091577"/>
                </a:cubicBezTo>
                <a:cubicBezTo>
                  <a:pt x="2526184" y="4064637"/>
                  <a:pt x="2499798" y="4055884"/>
                  <a:pt x="2465408" y="4065316"/>
                </a:cubicBezTo>
                <a:lnTo>
                  <a:pt x="2459830" y="4066846"/>
                </a:lnTo>
                <a:lnTo>
                  <a:pt x="2464418" y="4083574"/>
                </a:lnTo>
                <a:lnTo>
                  <a:pt x="2473055" y="4093197"/>
                </a:lnTo>
                <a:lnTo>
                  <a:pt x="2455338" y="4116048"/>
                </a:lnTo>
                <a:cubicBezTo>
                  <a:pt x="2444184" y="4119108"/>
                  <a:pt x="2436060" y="4111340"/>
                  <a:pt x="2430961" y="4092750"/>
                </a:cubicBezTo>
                <a:lnTo>
                  <a:pt x="2393456" y="4109036"/>
                </a:lnTo>
                <a:lnTo>
                  <a:pt x="2242885" y="4150333"/>
                </a:lnTo>
                <a:cubicBezTo>
                  <a:pt x="2253485" y="4174405"/>
                  <a:pt x="2261791" y="4190118"/>
                  <a:pt x="2267803" y="4197462"/>
                </a:cubicBezTo>
                <a:cubicBezTo>
                  <a:pt x="2288913" y="4179680"/>
                  <a:pt x="2313403" y="4166965"/>
                  <a:pt x="2341289" y="4159317"/>
                </a:cubicBezTo>
                <a:lnTo>
                  <a:pt x="2380325" y="4148611"/>
                </a:lnTo>
                <a:cubicBezTo>
                  <a:pt x="2449103" y="4129747"/>
                  <a:pt x="2529459" y="4167671"/>
                  <a:pt x="2621391" y="4262377"/>
                </a:cubicBezTo>
                <a:cubicBezTo>
                  <a:pt x="2674712" y="4252750"/>
                  <a:pt x="2705325" y="4262345"/>
                  <a:pt x="2713226" y="4291155"/>
                </a:cubicBezTo>
                <a:cubicBezTo>
                  <a:pt x="2721591" y="4288861"/>
                  <a:pt x="2728517" y="4284964"/>
                  <a:pt x="2734006" y="4279462"/>
                </a:cubicBezTo>
                <a:cubicBezTo>
                  <a:pt x="2778798" y="4275172"/>
                  <a:pt x="2831864" y="4264615"/>
                  <a:pt x="2893207" y="4247791"/>
                </a:cubicBezTo>
                <a:lnTo>
                  <a:pt x="2896265" y="4258940"/>
                </a:lnTo>
                <a:lnTo>
                  <a:pt x="2851654" y="4271175"/>
                </a:lnTo>
                <a:cubicBezTo>
                  <a:pt x="2810758" y="4282392"/>
                  <a:pt x="2776460" y="4295797"/>
                  <a:pt x="2748757" y="4311390"/>
                </a:cubicBezTo>
                <a:cubicBezTo>
                  <a:pt x="2741234" y="4309456"/>
                  <a:pt x="2731427" y="4310148"/>
                  <a:pt x="2719344" y="4313462"/>
                </a:cubicBezTo>
                <a:lnTo>
                  <a:pt x="2720873" y="4319037"/>
                </a:lnTo>
                <a:cubicBezTo>
                  <a:pt x="2720576" y="4347101"/>
                  <a:pt x="2701839" y="4366234"/>
                  <a:pt x="2664664" y="4376429"/>
                </a:cubicBezTo>
                <a:cubicBezTo>
                  <a:pt x="2626562" y="4510799"/>
                  <a:pt x="2568014" y="4588816"/>
                  <a:pt x="2489010" y="4610484"/>
                </a:cubicBezTo>
                <a:lnTo>
                  <a:pt x="2483435" y="4612014"/>
                </a:lnTo>
                <a:cubicBezTo>
                  <a:pt x="2448118" y="4621700"/>
                  <a:pt x="2416844" y="4624279"/>
                  <a:pt x="2389622" y="4619752"/>
                </a:cubicBezTo>
                <a:lnTo>
                  <a:pt x="2400328" y="4658788"/>
                </a:lnTo>
                <a:lnTo>
                  <a:pt x="2528588" y="4623611"/>
                </a:lnTo>
                <a:cubicBezTo>
                  <a:pt x="2532306" y="4622591"/>
                  <a:pt x="2546158" y="4614794"/>
                  <a:pt x="2570144" y="4600220"/>
                </a:cubicBezTo>
                <a:cubicBezTo>
                  <a:pt x="2580365" y="4597417"/>
                  <a:pt x="2588492" y="4605184"/>
                  <a:pt x="2594521" y="4623518"/>
                </a:cubicBezTo>
                <a:lnTo>
                  <a:pt x="2596050" y="4629093"/>
                </a:lnTo>
                <a:cubicBezTo>
                  <a:pt x="2679905" y="4574114"/>
                  <a:pt x="2748325" y="4539363"/>
                  <a:pt x="2801303" y="4524833"/>
                </a:cubicBezTo>
                <a:cubicBezTo>
                  <a:pt x="3002988" y="4469517"/>
                  <a:pt x="3213078" y="4557799"/>
                  <a:pt x="3431578" y="4789684"/>
                </a:cubicBezTo>
                <a:lnTo>
                  <a:pt x="3457929" y="4776457"/>
                </a:lnTo>
                <a:lnTo>
                  <a:pt x="3480237" y="4770339"/>
                </a:lnTo>
                <a:cubicBezTo>
                  <a:pt x="3528569" y="4757083"/>
                  <a:pt x="3579148" y="4781186"/>
                  <a:pt x="3631983" y="4842647"/>
                </a:cubicBezTo>
                <a:lnTo>
                  <a:pt x="3654290" y="4836529"/>
                </a:lnTo>
                <a:lnTo>
                  <a:pt x="3690266" y="4814670"/>
                </a:lnTo>
                <a:cubicBezTo>
                  <a:pt x="3702348" y="4811356"/>
                  <a:pt x="3716892" y="4813362"/>
                  <a:pt x="3733890" y="4820692"/>
                </a:cubicBezTo>
                <a:lnTo>
                  <a:pt x="3739468" y="4819162"/>
                </a:lnTo>
                <a:cubicBezTo>
                  <a:pt x="3743186" y="4818142"/>
                  <a:pt x="3757034" y="4810347"/>
                  <a:pt x="3781021" y="4795773"/>
                </a:cubicBezTo>
                <a:cubicBezTo>
                  <a:pt x="3800811" y="4802338"/>
                  <a:pt x="3815352" y="4804348"/>
                  <a:pt x="3824645" y="4801799"/>
                </a:cubicBezTo>
                <a:cubicBezTo>
                  <a:pt x="3957646" y="4769319"/>
                  <a:pt x="4034369" y="4750272"/>
                  <a:pt x="4054816" y="4744664"/>
                </a:cubicBezTo>
                <a:lnTo>
                  <a:pt x="4067500" y="4747185"/>
                </a:lnTo>
                <a:lnTo>
                  <a:pt x="4064979" y="4759869"/>
                </a:lnTo>
                <a:cubicBezTo>
                  <a:pt x="3931145" y="4796575"/>
                  <a:pt x="3838379" y="4830008"/>
                  <a:pt x="3786690" y="4860174"/>
                </a:cubicBezTo>
                <a:lnTo>
                  <a:pt x="3781116" y="4861703"/>
                </a:lnTo>
                <a:lnTo>
                  <a:pt x="3761329" y="4855138"/>
                </a:lnTo>
                <a:lnTo>
                  <a:pt x="3744596" y="4859727"/>
                </a:lnTo>
                <a:lnTo>
                  <a:pt x="3726878" y="4882578"/>
                </a:lnTo>
                <a:lnTo>
                  <a:pt x="3698996" y="4890225"/>
                </a:lnTo>
                <a:lnTo>
                  <a:pt x="3679209" y="4883660"/>
                </a:lnTo>
                <a:lnTo>
                  <a:pt x="3645748" y="4892837"/>
                </a:lnTo>
                <a:cubicBezTo>
                  <a:pt x="3633521" y="4972138"/>
                  <a:pt x="3604172" y="5018163"/>
                  <a:pt x="3557697" y="5030909"/>
                </a:cubicBezTo>
                <a:lnTo>
                  <a:pt x="3513086" y="5043145"/>
                </a:lnTo>
                <a:lnTo>
                  <a:pt x="3500404" y="5040629"/>
                </a:lnTo>
                <a:cubicBezTo>
                  <a:pt x="3483230" y="5118292"/>
                  <a:pt x="3461987" y="5187952"/>
                  <a:pt x="3436675" y="5249608"/>
                </a:cubicBezTo>
                <a:lnTo>
                  <a:pt x="3405271" y="5315816"/>
                </a:lnTo>
                <a:lnTo>
                  <a:pt x="3395965" y="5316523"/>
                </a:lnTo>
                <a:cubicBezTo>
                  <a:pt x="3335143" y="5319607"/>
                  <a:pt x="3273919" y="5321167"/>
                  <a:pt x="3212330" y="5321167"/>
                </a:cubicBezTo>
                <a:cubicBezTo>
                  <a:pt x="2596443" y="5321167"/>
                  <a:pt x="2016998" y="5165143"/>
                  <a:pt x="1511363" y="4890466"/>
                </a:cubicBezTo>
                <a:lnTo>
                  <a:pt x="1258496" y="4736845"/>
                </a:lnTo>
                <a:lnTo>
                  <a:pt x="1006193" y="3816930"/>
                </a:lnTo>
                <a:lnTo>
                  <a:pt x="1005086" y="3817233"/>
                </a:lnTo>
                <a:cubicBezTo>
                  <a:pt x="997976" y="3819183"/>
                  <a:pt x="993312" y="3816097"/>
                  <a:pt x="991084" y="3807973"/>
                </a:cubicBezTo>
                <a:lnTo>
                  <a:pt x="0" y="194403"/>
                </a:lnTo>
                <a:lnTo>
                  <a:pt x="34945" y="107820"/>
                </a:lnTo>
                <a:lnTo>
                  <a:pt x="428065" y="0"/>
                </a:lnTo>
                <a:lnTo>
                  <a:pt x="431406" y="12183"/>
                </a:lnTo>
                <a:cubicBezTo>
                  <a:pt x="432520" y="16243"/>
                  <a:pt x="431043" y="18829"/>
                  <a:pt x="426983" y="19942"/>
                </a:cubicBezTo>
                <a:cubicBezTo>
                  <a:pt x="464156" y="59964"/>
                  <a:pt x="485249" y="89105"/>
                  <a:pt x="490262" y="107382"/>
                </a:cubicBezTo>
                <a:cubicBezTo>
                  <a:pt x="505164" y="133860"/>
                  <a:pt x="516167" y="146123"/>
                  <a:pt x="523274" y="144174"/>
                </a:cubicBezTo>
                <a:cubicBezTo>
                  <a:pt x="525501" y="152294"/>
                  <a:pt x="547427" y="150649"/>
                  <a:pt x="589048" y="139233"/>
                </a:cubicBezTo>
                <a:lnTo>
                  <a:pt x="668235" y="117515"/>
                </a:lnTo>
                <a:cubicBezTo>
                  <a:pt x="674328" y="115844"/>
                  <a:pt x="689229" y="142320"/>
                  <a:pt x="712942" y="196943"/>
                </a:cubicBezTo>
                <a:lnTo>
                  <a:pt x="725273" y="200111"/>
                </a:lnTo>
                <a:lnTo>
                  <a:pt x="778573" y="185493"/>
                </a:lnTo>
                <a:cubicBezTo>
                  <a:pt x="830349" y="171292"/>
                  <a:pt x="859578" y="176377"/>
                  <a:pt x="866259" y="200738"/>
                </a:cubicBezTo>
                <a:cubicBezTo>
                  <a:pt x="871716" y="204704"/>
                  <a:pt x="877641" y="218358"/>
                  <a:pt x="884046" y="241708"/>
                </a:cubicBezTo>
                <a:lnTo>
                  <a:pt x="885716" y="247799"/>
                </a:lnTo>
                <a:lnTo>
                  <a:pt x="887977" y="279922"/>
                </a:lnTo>
                <a:lnTo>
                  <a:pt x="926196" y="275994"/>
                </a:lnTo>
                <a:lnTo>
                  <a:pt x="929537" y="288178"/>
                </a:lnTo>
                <a:lnTo>
                  <a:pt x="903650" y="295277"/>
                </a:lnTo>
                <a:lnTo>
                  <a:pt x="913673" y="331820"/>
                </a:lnTo>
                <a:lnTo>
                  <a:pt x="934991" y="325973"/>
                </a:lnTo>
                <a:cubicBezTo>
                  <a:pt x="973569" y="315393"/>
                  <a:pt x="1002327" y="344622"/>
                  <a:pt x="1021260" y="413653"/>
                </a:cubicBezTo>
                <a:lnTo>
                  <a:pt x="1043169" y="433844"/>
                </a:lnTo>
                <a:lnTo>
                  <a:pt x="1693701" y="268524"/>
                </a:lnTo>
                <a:lnTo>
                  <a:pt x="1727350" y="265842"/>
                </a:lnTo>
                <a:cubicBezTo>
                  <a:pt x="1786557" y="219037"/>
                  <a:pt x="1821237" y="194246"/>
                  <a:pt x="1831392" y="191461"/>
                </a:cubicBezTo>
                <a:cubicBezTo>
                  <a:pt x="1851696" y="185892"/>
                  <a:pt x="1873965" y="199432"/>
                  <a:pt x="1898201" y="232083"/>
                </a:cubicBezTo>
                <a:cubicBezTo>
                  <a:pt x="1918605" y="230852"/>
                  <a:pt x="1934897" y="228569"/>
                  <a:pt x="1947080" y="225228"/>
                </a:cubicBezTo>
                <a:lnTo>
                  <a:pt x="2052152" y="196410"/>
                </a:lnTo>
                <a:cubicBezTo>
                  <a:pt x="2121188" y="177476"/>
                  <a:pt x="2179970" y="156988"/>
                  <a:pt x="2228502" y="134944"/>
                </a:cubicBezTo>
                <a:cubicBezTo>
                  <a:pt x="2235183" y="159305"/>
                  <a:pt x="2303138" y="160319"/>
                  <a:pt x="2432365" y="137977"/>
                </a:cubicBezTo>
                <a:cubicBezTo>
                  <a:pt x="2497732" y="137513"/>
                  <a:pt x="2606297" y="127384"/>
                  <a:pt x="2758050" y="107594"/>
                </a:cubicBezTo>
                <a:lnTo>
                  <a:pt x="2782270" y="94400"/>
                </a:lnTo>
                <a:cubicBezTo>
                  <a:pt x="2796581" y="94841"/>
                  <a:pt x="2811352" y="92975"/>
                  <a:pt x="2826578" y="88799"/>
                </a:cubicBezTo>
                <a:close/>
              </a:path>
            </a:pathLst>
          </a:custGeom>
          <a:gradFill flip="none" rotWithShape="1">
            <a:gsLst>
              <a:gs pos="100000">
                <a:srgbClr val="6E425B"/>
              </a:gs>
              <a:gs pos="0">
                <a:srgbClr val="141420"/>
              </a:gs>
              <a:gs pos="56000">
                <a:srgbClr val="433159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594"/>
          </a:p>
        </p:txBody>
      </p:sp>
      <p:pic>
        <p:nvPicPr>
          <p:cNvPr id="3074" name="Picture 2" descr="GoRiau - Pawai Takbir dengan Obor Menyambut Raya Idul Adha di ..." hidden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8583" y="5099729"/>
            <a:ext cx="9951412" cy="6647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Freeform 41"/>
          <p:cNvSpPr/>
          <p:nvPr/>
        </p:nvSpPr>
        <p:spPr>
          <a:xfrm>
            <a:off x="6321037" y="1069542"/>
            <a:ext cx="517913" cy="1571780"/>
          </a:xfrm>
          <a:custGeom>
            <a:avLst/>
            <a:gdLst>
              <a:gd name="connsiteX0" fmla="*/ 125791 w 422781"/>
              <a:gd name="connsiteY0" fmla="*/ 1160348 h 1283070"/>
              <a:gd name="connsiteX1" fmla="*/ 297604 w 422781"/>
              <a:gd name="connsiteY1" fmla="*/ 1160348 h 1283070"/>
              <a:gd name="connsiteX2" fmla="*/ 269377 w 422781"/>
              <a:gd name="connsiteY2" fmla="*/ 1202687 h 1283070"/>
              <a:gd name="connsiteX3" fmla="*/ 223969 w 422781"/>
              <a:gd name="connsiteY3" fmla="*/ 1233981 h 1283070"/>
              <a:gd name="connsiteX4" fmla="*/ 220288 w 422781"/>
              <a:gd name="connsiteY4" fmla="*/ 1238890 h 1283070"/>
              <a:gd name="connsiteX5" fmla="*/ 225811 w 422781"/>
              <a:gd name="connsiteY5" fmla="*/ 1251776 h 1283070"/>
              <a:gd name="connsiteX6" fmla="*/ 217834 w 422781"/>
              <a:gd name="connsiteY6" fmla="*/ 1262208 h 1283070"/>
              <a:gd name="connsiteX7" fmla="*/ 217834 w 422781"/>
              <a:gd name="connsiteY7" fmla="*/ 1274480 h 1283070"/>
              <a:gd name="connsiteX8" fmla="*/ 210470 w 422781"/>
              <a:gd name="connsiteY8" fmla="*/ 1283070 h 1283070"/>
              <a:gd name="connsiteX9" fmla="*/ 204947 w 422781"/>
              <a:gd name="connsiteY9" fmla="*/ 1275707 h 1283070"/>
              <a:gd name="connsiteX10" fmla="*/ 204947 w 422781"/>
              <a:gd name="connsiteY10" fmla="*/ 1262208 h 1283070"/>
              <a:gd name="connsiteX11" fmla="*/ 197584 w 422781"/>
              <a:gd name="connsiteY11" fmla="*/ 1251776 h 1283070"/>
              <a:gd name="connsiteX12" fmla="*/ 197584 w 422781"/>
              <a:gd name="connsiteY12" fmla="*/ 1249322 h 1283070"/>
              <a:gd name="connsiteX13" fmla="*/ 203107 w 422781"/>
              <a:gd name="connsiteY13" fmla="*/ 1238890 h 1283070"/>
              <a:gd name="connsiteX14" fmla="*/ 162609 w 422781"/>
              <a:gd name="connsiteY14" fmla="*/ 1208210 h 1283070"/>
              <a:gd name="connsiteX15" fmla="*/ 125791 w 422781"/>
              <a:gd name="connsiteY15" fmla="*/ 1160348 h 1283070"/>
              <a:gd name="connsiteX16" fmla="*/ 76702 w 422781"/>
              <a:gd name="connsiteY16" fmla="*/ 1105736 h 1283070"/>
              <a:gd name="connsiteX17" fmla="*/ 346693 w 422781"/>
              <a:gd name="connsiteY17" fmla="*/ 1105736 h 1283070"/>
              <a:gd name="connsiteX18" fmla="*/ 296376 w 422781"/>
              <a:gd name="connsiteY18" fmla="*/ 1153597 h 1283070"/>
              <a:gd name="connsiteX19" fmla="*/ 128245 w 422781"/>
              <a:gd name="connsiteY19" fmla="*/ 1153597 h 1283070"/>
              <a:gd name="connsiteX20" fmla="*/ 101248 w 422781"/>
              <a:gd name="connsiteY20" fmla="*/ 1129054 h 1283070"/>
              <a:gd name="connsiteX21" fmla="*/ 76702 w 422781"/>
              <a:gd name="connsiteY21" fmla="*/ 1105736 h 1283070"/>
              <a:gd name="connsiteX22" fmla="*/ 76702 w 422781"/>
              <a:gd name="connsiteY22" fmla="*/ 1054805 h 1283070"/>
              <a:gd name="connsiteX23" fmla="*/ 346693 w 422781"/>
              <a:gd name="connsiteY23" fmla="*/ 1054805 h 1283070"/>
              <a:gd name="connsiteX24" fmla="*/ 346693 w 422781"/>
              <a:gd name="connsiteY24" fmla="*/ 1102055 h 1283070"/>
              <a:gd name="connsiteX25" fmla="*/ 76702 w 422781"/>
              <a:gd name="connsiteY25" fmla="*/ 1102055 h 1283070"/>
              <a:gd name="connsiteX26" fmla="*/ 422167 w 422781"/>
              <a:gd name="connsiteY26" fmla="*/ 1039466 h 1283070"/>
              <a:gd name="connsiteX27" fmla="*/ 422781 w 422781"/>
              <a:gd name="connsiteY27" fmla="*/ 1041306 h 1283070"/>
              <a:gd name="connsiteX28" fmla="*/ 422781 w 422781"/>
              <a:gd name="connsiteY28" fmla="*/ 1085488 h 1283070"/>
              <a:gd name="connsiteX29" fmla="*/ 306808 w 422781"/>
              <a:gd name="connsiteY29" fmla="*/ 1152984 h 1283070"/>
              <a:gd name="connsiteX30" fmla="*/ 304967 w 422781"/>
              <a:gd name="connsiteY30" fmla="*/ 1152984 h 1283070"/>
              <a:gd name="connsiteX31" fmla="*/ 355283 w 422781"/>
              <a:gd name="connsiteY31" fmla="*/ 1105736 h 1283070"/>
              <a:gd name="connsiteX32" fmla="*/ 401919 w 422781"/>
              <a:gd name="connsiteY32" fmla="*/ 1092236 h 1283070"/>
              <a:gd name="connsiteX33" fmla="*/ 401919 w 422781"/>
              <a:gd name="connsiteY33" fmla="*/ 1091623 h 1283070"/>
              <a:gd name="connsiteX34" fmla="*/ 400077 w 422781"/>
              <a:gd name="connsiteY34" fmla="*/ 1091623 h 1283070"/>
              <a:gd name="connsiteX35" fmla="*/ 350374 w 422781"/>
              <a:gd name="connsiteY35" fmla="*/ 1102055 h 1283070"/>
              <a:gd name="connsiteX36" fmla="*/ 350374 w 422781"/>
              <a:gd name="connsiteY36" fmla="*/ 1054805 h 1283070"/>
              <a:gd name="connsiteX37" fmla="*/ 422167 w 422781"/>
              <a:gd name="connsiteY37" fmla="*/ 1039466 h 1283070"/>
              <a:gd name="connsiteX38" fmla="*/ 0 w 422781"/>
              <a:gd name="connsiteY38" fmla="*/ 1039466 h 1283070"/>
              <a:gd name="connsiteX39" fmla="*/ 72407 w 422781"/>
              <a:gd name="connsiteY39" fmla="*/ 1054805 h 1283070"/>
              <a:gd name="connsiteX40" fmla="*/ 72407 w 422781"/>
              <a:gd name="connsiteY40" fmla="*/ 1100213 h 1283070"/>
              <a:gd name="connsiteX41" fmla="*/ 71793 w 422781"/>
              <a:gd name="connsiteY41" fmla="*/ 1102055 h 1283070"/>
              <a:gd name="connsiteX42" fmla="*/ 21476 w 422781"/>
              <a:gd name="connsiteY42" fmla="*/ 1091623 h 1283070"/>
              <a:gd name="connsiteX43" fmla="*/ 20863 w 422781"/>
              <a:gd name="connsiteY43" fmla="*/ 1091623 h 1283070"/>
              <a:gd name="connsiteX44" fmla="*/ 20863 w 422781"/>
              <a:gd name="connsiteY44" fmla="*/ 1092236 h 1283070"/>
              <a:gd name="connsiteX45" fmla="*/ 71793 w 422781"/>
              <a:gd name="connsiteY45" fmla="*/ 1108190 h 1283070"/>
              <a:gd name="connsiteX46" fmla="*/ 117201 w 422781"/>
              <a:gd name="connsiteY46" fmla="*/ 1152984 h 1283070"/>
              <a:gd name="connsiteX47" fmla="*/ 115973 w 422781"/>
              <a:gd name="connsiteY47" fmla="*/ 1152984 h 1283070"/>
              <a:gd name="connsiteX48" fmla="*/ 0 w 422781"/>
              <a:gd name="connsiteY48" fmla="*/ 1086714 h 1283070"/>
              <a:gd name="connsiteX49" fmla="*/ 33750 w 422781"/>
              <a:gd name="connsiteY49" fmla="*/ 555936 h 1283070"/>
              <a:gd name="connsiteX50" fmla="*/ 19637 w 422781"/>
              <a:gd name="connsiteY50" fmla="*/ 598276 h 1283070"/>
              <a:gd name="connsiteX51" fmla="*/ 13500 w 422781"/>
              <a:gd name="connsiteY51" fmla="*/ 688478 h 1283070"/>
              <a:gd name="connsiteX52" fmla="*/ 13500 w 422781"/>
              <a:gd name="connsiteY52" fmla="*/ 795860 h 1283070"/>
              <a:gd name="connsiteX53" fmla="*/ 15955 w 422781"/>
              <a:gd name="connsiteY53" fmla="*/ 811813 h 1283070"/>
              <a:gd name="connsiteX54" fmla="*/ 15955 w 422781"/>
              <a:gd name="connsiteY54" fmla="*/ 960922 h 1283070"/>
              <a:gd name="connsiteX55" fmla="*/ 19637 w 422781"/>
              <a:gd name="connsiteY55" fmla="*/ 979331 h 1283070"/>
              <a:gd name="connsiteX56" fmla="*/ 52771 w 422781"/>
              <a:gd name="connsiteY56" fmla="*/ 984854 h 1283070"/>
              <a:gd name="connsiteX57" fmla="*/ 52771 w 422781"/>
              <a:gd name="connsiteY57" fmla="*/ 983626 h 1283070"/>
              <a:gd name="connsiteX58" fmla="*/ 54612 w 422781"/>
              <a:gd name="connsiteY58" fmla="*/ 968899 h 1283070"/>
              <a:gd name="connsiteX59" fmla="*/ 54612 w 422781"/>
              <a:gd name="connsiteY59" fmla="*/ 805064 h 1283070"/>
              <a:gd name="connsiteX60" fmla="*/ 56454 w 422781"/>
              <a:gd name="connsiteY60" fmla="*/ 795246 h 1283070"/>
              <a:gd name="connsiteX61" fmla="*/ 56454 w 422781"/>
              <a:gd name="connsiteY61" fmla="*/ 646751 h 1283070"/>
              <a:gd name="connsiteX62" fmla="*/ 39885 w 422781"/>
              <a:gd name="connsiteY62" fmla="*/ 569435 h 1283070"/>
              <a:gd name="connsiteX63" fmla="*/ 35590 w 422781"/>
              <a:gd name="connsiteY63" fmla="*/ 555936 h 1283070"/>
              <a:gd name="connsiteX64" fmla="*/ 387191 w 422781"/>
              <a:gd name="connsiteY64" fmla="*/ 554096 h 1283070"/>
              <a:gd name="connsiteX65" fmla="*/ 371850 w 422781"/>
              <a:gd name="connsiteY65" fmla="*/ 594594 h 1283070"/>
              <a:gd name="connsiteX66" fmla="*/ 365101 w 422781"/>
              <a:gd name="connsiteY66" fmla="*/ 672523 h 1283070"/>
              <a:gd name="connsiteX67" fmla="*/ 365101 w 422781"/>
              <a:gd name="connsiteY67" fmla="*/ 797088 h 1283070"/>
              <a:gd name="connsiteX68" fmla="*/ 368169 w 422781"/>
              <a:gd name="connsiteY68" fmla="*/ 809974 h 1283070"/>
              <a:gd name="connsiteX69" fmla="*/ 368169 w 422781"/>
              <a:gd name="connsiteY69" fmla="*/ 968899 h 1283070"/>
              <a:gd name="connsiteX70" fmla="*/ 370011 w 422781"/>
              <a:gd name="connsiteY70" fmla="*/ 984854 h 1283070"/>
              <a:gd name="connsiteX71" fmla="*/ 404986 w 422781"/>
              <a:gd name="connsiteY71" fmla="*/ 978103 h 1283070"/>
              <a:gd name="connsiteX72" fmla="*/ 406826 w 422781"/>
              <a:gd name="connsiteY72" fmla="*/ 962150 h 1283070"/>
              <a:gd name="connsiteX73" fmla="*/ 406826 w 422781"/>
              <a:gd name="connsiteY73" fmla="*/ 804451 h 1283070"/>
              <a:gd name="connsiteX74" fmla="*/ 408668 w 422781"/>
              <a:gd name="connsiteY74" fmla="*/ 794019 h 1283070"/>
              <a:gd name="connsiteX75" fmla="*/ 408668 w 422781"/>
              <a:gd name="connsiteY75" fmla="*/ 653502 h 1283070"/>
              <a:gd name="connsiteX76" fmla="*/ 392101 w 422781"/>
              <a:gd name="connsiteY76" fmla="*/ 569435 h 1283070"/>
              <a:gd name="connsiteX77" fmla="*/ 387805 w 422781"/>
              <a:gd name="connsiteY77" fmla="*/ 554096 h 1283070"/>
              <a:gd name="connsiteX78" fmla="*/ 210470 w 422781"/>
              <a:gd name="connsiteY78" fmla="*/ 546733 h 1283070"/>
              <a:gd name="connsiteX79" fmla="*/ 160767 w 422781"/>
              <a:gd name="connsiteY79" fmla="*/ 583549 h 1283070"/>
              <a:gd name="connsiteX80" fmla="*/ 127633 w 422781"/>
              <a:gd name="connsiteY80" fmla="*/ 655955 h 1283070"/>
              <a:gd name="connsiteX81" fmla="*/ 127633 w 422781"/>
              <a:gd name="connsiteY81" fmla="*/ 797702 h 1283070"/>
              <a:gd name="connsiteX82" fmla="*/ 136223 w 422781"/>
              <a:gd name="connsiteY82" fmla="*/ 807518 h 1283070"/>
              <a:gd name="connsiteX83" fmla="*/ 134996 w 422781"/>
              <a:gd name="connsiteY83" fmla="*/ 813655 h 1283070"/>
              <a:gd name="connsiteX84" fmla="*/ 134996 w 422781"/>
              <a:gd name="connsiteY84" fmla="*/ 974422 h 1283070"/>
              <a:gd name="connsiteX85" fmla="*/ 143586 w 422781"/>
              <a:gd name="connsiteY85" fmla="*/ 987308 h 1283070"/>
              <a:gd name="connsiteX86" fmla="*/ 277354 w 422781"/>
              <a:gd name="connsiteY86" fmla="*/ 987308 h 1283070"/>
              <a:gd name="connsiteX87" fmla="*/ 285944 w 422781"/>
              <a:gd name="connsiteY87" fmla="*/ 974422 h 1283070"/>
              <a:gd name="connsiteX88" fmla="*/ 285944 w 422781"/>
              <a:gd name="connsiteY88" fmla="*/ 813655 h 1283070"/>
              <a:gd name="connsiteX89" fmla="*/ 285330 w 422781"/>
              <a:gd name="connsiteY89" fmla="*/ 808132 h 1283070"/>
              <a:gd name="connsiteX90" fmla="*/ 293922 w 422781"/>
              <a:gd name="connsiteY90" fmla="*/ 797702 h 1283070"/>
              <a:gd name="connsiteX91" fmla="*/ 293922 w 422781"/>
              <a:gd name="connsiteY91" fmla="*/ 657183 h 1283070"/>
              <a:gd name="connsiteX92" fmla="*/ 239924 w 422781"/>
              <a:gd name="connsiteY92" fmla="*/ 571891 h 1283070"/>
              <a:gd name="connsiteX93" fmla="*/ 210470 w 422781"/>
              <a:gd name="connsiteY93" fmla="*/ 546733 h 1283070"/>
              <a:gd name="connsiteX94" fmla="*/ 350374 w 422781"/>
              <a:gd name="connsiteY94" fmla="*/ 487826 h 1283070"/>
              <a:gd name="connsiteX95" fmla="*/ 422781 w 422781"/>
              <a:gd name="connsiteY95" fmla="*/ 503165 h 1283070"/>
              <a:gd name="connsiteX96" fmla="*/ 422781 w 422781"/>
              <a:gd name="connsiteY96" fmla="*/ 1035785 h 1283070"/>
              <a:gd name="connsiteX97" fmla="*/ 350374 w 422781"/>
              <a:gd name="connsiteY97" fmla="*/ 1050510 h 1283070"/>
              <a:gd name="connsiteX98" fmla="*/ 72407 w 422781"/>
              <a:gd name="connsiteY98" fmla="*/ 487826 h 1283070"/>
              <a:gd name="connsiteX99" fmla="*/ 72407 w 422781"/>
              <a:gd name="connsiteY99" fmla="*/ 1050510 h 1283070"/>
              <a:gd name="connsiteX100" fmla="*/ 0 w 422781"/>
              <a:gd name="connsiteY100" fmla="*/ 1035785 h 1283070"/>
              <a:gd name="connsiteX101" fmla="*/ 0 w 422781"/>
              <a:gd name="connsiteY101" fmla="*/ 503165 h 1283070"/>
              <a:gd name="connsiteX102" fmla="*/ 72407 w 422781"/>
              <a:gd name="connsiteY102" fmla="*/ 487826 h 1283070"/>
              <a:gd name="connsiteX103" fmla="*/ 76702 w 422781"/>
              <a:gd name="connsiteY103" fmla="*/ 487212 h 1283070"/>
              <a:gd name="connsiteX104" fmla="*/ 346693 w 422781"/>
              <a:gd name="connsiteY104" fmla="*/ 487212 h 1283070"/>
              <a:gd name="connsiteX105" fmla="*/ 346693 w 422781"/>
              <a:gd name="connsiteY105" fmla="*/ 1051738 h 1283070"/>
              <a:gd name="connsiteX106" fmla="*/ 76702 w 422781"/>
              <a:gd name="connsiteY106" fmla="*/ 1051738 h 1283070"/>
              <a:gd name="connsiteX107" fmla="*/ 350374 w 422781"/>
              <a:gd name="connsiteY107" fmla="*/ 436281 h 1283070"/>
              <a:gd name="connsiteX108" fmla="*/ 350988 w 422781"/>
              <a:gd name="connsiteY108" fmla="*/ 436281 h 1283070"/>
              <a:gd name="connsiteX109" fmla="*/ 422781 w 422781"/>
              <a:gd name="connsiteY109" fmla="*/ 451008 h 1283070"/>
              <a:gd name="connsiteX110" fmla="*/ 422781 w 422781"/>
              <a:gd name="connsiteY110" fmla="*/ 497642 h 1283070"/>
              <a:gd name="connsiteX111" fmla="*/ 422167 w 422781"/>
              <a:gd name="connsiteY111" fmla="*/ 497642 h 1283070"/>
              <a:gd name="connsiteX112" fmla="*/ 350374 w 422781"/>
              <a:gd name="connsiteY112" fmla="*/ 481689 h 1283070"/>
              <a:gd name="connsiteX113" fmla="*/ 76702 w 422781"/>
              <a:gd name="connsiteY113" fmla="*/ 436281 h 1283070"/>
              <a:gd name="connsiteX114" fmla="*/ 346693 w 422781"/>
              <a:gd name="connsiteY114" fmla="*/ 436281 h 1283070"/>
              <a:gd name="connsiteX115" fmla="*/ 346693 w 422781"/>
              <a:gd name="connsiteY115" fmla="*/ 483531 h 1283070"/>
              <a:gd name="connsiteX116" fmla="*/ 76702 w 422781"/>
              <a:gd name="connsiteY116" fmla="*/ 483531 h 1283070"/>
              <a:gd name="connsiteX117" fmla="*/ 72407 w 422781"/>
              <a:gd name="connsiteY117" fmla="*/ 436281 h 1283070"/>
              <a:gd name="connsiteX118" fmla="*/ 72407 w 422781"/>
              <a:gd name="connsiteY118" fmla="*/ 481689 h 1283070"/>
              <a:gd name="connsiteX119" fmla="*/ 0 w 422781"/>
              <a:gd name="connsiteY119" fmla="*/ 497642 h 1283070"/>
              <a:gd name="connsiteX120" fmla="*/ 0 w 422781"/>
              <a:gd name="connsiteY120" fmla="*/ 450395 h 1283070"/>
              <a:gd name="connsiteX121" fmla="*/ 117201 w 422781"/>
              <a:gd name="connsiteY121" fmla="*/ 381669 h 1283070"/>
              <a:gd name="connsiteX122" fmla="*/ 63203 w 422781"/>
              <a:gd name="connsiteY122" fmla="*/ 430758 h 1283070"/>
              <a:gd name="connsiteX123" fmla="*/ 1228 w 422781"/>
              <a:gd name="connsiteY123" fmla="*/ 447327 h 1283070"/>
              <a:gd name="connsiteX124" fmla="*/ 0 w 422781"/>
              <a:gd name="connsiteY124" fmla="*/ 447327 h 1283070"/>
              <a:gd name="connsiteX125" fmla="*/ 0 w 422781"/>
              <a:gd name="connsiteY125" fmla="*/ 446713 h 1283070"/>
              <a:gd name="connsiteX126" fmla="*/ 304967 w 422781"/>
              <a:gd name="connsiteY126" fmla="*/ 380443 h 1283070"/>
              <a:gd name="connsiteX127" fmla="*/ 422167 w 422781"/>
              <a:gd name="connsiteY127" fmla="*/ 447327 h 1283070"/>
              <a:gd name="connsiteX128" fmla="*/ 420939 w 422781"/>
              <a:gd name="connsiteY128" fmla="*/ 447327 h 1283070"/>
              <a:gd name="connsiteX129" fmla="*/ 350988 w 422781"/>
              <a:gd name="connsiteY129" fmla="*/ 426463 h 1283070"/>
              <a:gd name="connsiteX130" fmla="*/ 304967 w 422781"/>
              <a:gd name="connsiteY130" fmla="*/ 382283 h 1283070"/>
              <a:gd name="connsiteX131" fmla="*/ 125791 w 422781"/>
              <a:gd name="connsiteY131" fmla="*/ 380443 h 1283070"/>
              <a:gd name="connsiteX132" fmla="*/ 296376 w 422781"/>
              <a:gd name="connsiteY132" fmla="*/ 380443 h 1283070"/>
              <a:gd name="connsiteX133" fmla="*/ 346693 w 422781"/>
              <a:gd name="connsiteY133" fmla="*/ 428918 h 1283070"/>
              <a:gd name="connsiteX134" fmla="*/ 76702 w 422781"/>
              <a:gd name="connsiteY134" fmla="*/ 428918 h 1283070"/>
              <a:gd name="connsiteX135" fmla="*/ 76702 w 422781"/>
              <a:gd name="connsiteY135" fmla="*/ 427691 h 1283070"/>
              <a:gd name="connsiteX136" fmla="*/ 205561 w 422781"/>
              <a:gd name="connsiteY136" fmla="*/ 0 h 1283070"/>
              <a:gd name="connsiteX137" fmla="*/ 217221 w 422781"/>
              <a:gd name="connsiteY137" fmla="*/ 0 h 1283070"/>
              <a:gd name="connsiteX138" fmla="*/ 217221 w 422781"/>
              <a:gd name="connsiteY138" fmla="*/ 214153 h 1283070"/>
              <a:gd name="connsiteX139" fmla="*/ 226425 w 422781"/>
              <a:gd name="connsiteY139" fmla="*/ 227653 h 1283070"/>
              <a:gd name="connsiteX140" fmla="*/ 244834 w 422781"/>
              <a:gd name="connsiteY140" fmla="*/ 257105 h 1283070"/>
              <a:gd name="connsiteX141" fmla="*/ 224583 w 422781"/>
              <a:gd name="connsiteY141" fmla="*/ 287172 h 1283070"/>
              <a:gd name="connsiteX142" fmla="*/ 220288 w 422781"/>
              <a:gd name="connsiteY142" fmla="*/ 295763 h 1283070"/>
              <a:gd name="connsiteX143" fmla="*/ 260787 w 422781"/>
              <a:gd name="connsiteY143" fmla="*/ 325831 h 1283070"/>
              <a:gd name="connsiteX144" fmla="*/ 297604 w 422781"/>
              <a:gd name="connsiteY144" fmla="*/ 373692 h 1283070"/>
              <a:gd name="connsiteX145" fmla="*/ 125791 w 422781"/>
              <a:gd name="connsiteY145" fmla="*/ 373692 h 1283070"/>
              <a:gd name="connsiteX146" fmla="*/ 125791 w 422781"/>
              <a:gd name="connsiteY146" fmla="*/ 373079 h 1283070"/>
              <a:gd name="connsiteX147" fmla="*/ 165062 w 422781"/>
              <a:gd name="connsiteY147" fmla="*/ 323989 h 1283070"/>
              <a:gd name="connsiteX148" fmla="*/ 203107 w 422781"/>
              <a:gd name="connsiteY148" fmla="*/ 296376 h 1283070"/>
              <a:gd name="connsiteX149" fmla="*/ 203107 w 422781"/>
              <a:gd name="connsiteY149" fmla="*/ 295763 h 1283070"/>
              <a:gd name="connsiteX150" fmla="*/ 195131 w 422781"/>
              <a:gd name="connsiteY150" fmla="*/ 284105 h 1283070"/>
              <a:gd name="connsiteX151" fmla="*/ 178562 w 422781"/>
              <a:gd name="connsiteY151" fmla="*/ 255878 h 1283070"/>
              <a:gd name="connsiteX152" fmla="*/ 197584 w 422781"/>
              <a:gd name="connsiteY152" fmla="*/ 225811 h 1283070"/>
              <a:gd name="connsiteX153" fmla="*/ 205561 w 422781"/>
              <a:gd name="connsiteY153" fmla="*/ 214153 h 1283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22781" h="1283070">
                <a:moveTo>
                  <a:pt x="125791" y="1160348"/>
                </a:moveTo>
                <a:lnTo>
                  <a:pt x="297604" y="1160348"/>
                </a:lnTo>
                <a:cubicBezTo>
                  <a:pt x="297604" y="1168939"/>
                  <a:pt x="288194" y="1183052"/>
                  <a:pt x="269377" y="1202687"/>
                </a:cubicBezTo>
                <a:cubicBezTo>
                  <a:pt x="250968" y="1212913"/>
                  <a:pt x="235833" y="1223345"/>
                  <a:pt x="223969" y="1233981"/>
                </a:cubicBezTo>
                <a:cubicBezTo>
                  <a:pt x="221516" y="1236845"/>
                  <a:pt x="220288" y="1238481"/>
                  <a:pt x="220288" y="1238890"/>
                </a:cubicBezTo>
                <a:cubicBezTo>
                  <a:pt x="223969" y="1242163"/>
                  <a:pt x="225811" y="1246458"/>
                  <a:pt x="225811" y="1251776"/>
                </a:cubicBezTo>
                <a:cubicBezTo>
                  <a:pt x="223766" y="1258732"/>
                  <a:pt x="221105" y="1262208"/>
                  <a:pt x="217834" y="1262208"/>
                </a:cubicBezTo>
                <a:lnTo>
                  <a:pt x="217834" y="1274480"/>
                </a:lnTo>
                <a:cubicBezTo>
                  <a:pt x="217834" y="1280208"/>
                  <a:pt x="215379" y="1283070"/>
                  <a:pt x="210470" y="1283070"/>
                </a:cubicBezTo>
                <a:cubicBezTo>
                  <a:pt x="206789" y="1281844"/>
                  <a:pt x="204947" y="1279389"/>
                  <a:pt x="204947" y="1275707"/>
                </a:cubicBezTo>
                <a:lnTo>
                  <a:pt x="204947" y="1262208"/>
                </a:lnTo>
                <a:cubicBezTo>
                  <a:pt x="201674" y="1262208"/>
                  <a:pt x="199221" y="1258732"/>
                  <a:pt x="197584" y="1251776"/>
                </a:cubicBezTo>
                <a:lnTo>
                  <a:pt x="197584" y="1249322"/>
                </a:lnTo>
                <a:cubicBezTo>
                  <a:pt x="197584" y="1246458"/>
                  <a:pt x="199426" y="1242982"/>
                  <a:pt x="203107" y="1238890"/>
                </a:cubicBezTo>
                <a:cubicBezTo>
                  <a:pt x="187152" y="1222937"/>
                  <a:pt x="173653" y="1212710"/>
                  <a:pt x="162609" y="1208210"/>
                </a:cubicBezTo>
                <a:cubicBezTo>
                  <a:pt x="144200" y="1196346"/>
                  <a:pt x="131928" y="1180393"/>
                  <a:pt x="125791" y="1160348"/>
                </a:cubicBezTo>
                <a:close/>
                <a:moveTo>
                  <a:pt x="76702" y="1105736"/>
                </a:moveTo>
                <a:lnTo>
                  <a:pt x="346693" y="1105736"/>
                </a:lnTo>
                <a:cubicBezTo>
                  <a:pt x="337692" y="1115554"/>
                  <a:pt x="320921" y="1131507"/>
                  <a:pt x="296376" y="1153597"/>
                </a:cubicBezTo>
                <a:lnTo>
                  <a:pt x="128245" y="1153597"/>
                </a:lnTo>
                <a:cubicBezTo>
                  <a:pt x="124974" y="1153597"/>
                  <a:pt x="115973" y="1145417"/>
                  <a:pt x="101248" y="1129054"/>
                </a:cubicBezTo>
                <a:cubicBezTo>
                  <a:pt x="99201" y="1129054"/>
                  <a:pt x="91019" y="1121281"/>
                  <a:pt x="76702" y="1105736"/>
                </a:cubicBezTo>
                <a:close/>
                <a:moveTo>
                  <a:pt x="76702" y="1054805"/>
                </a:moveTo>
                <a:lnTo>
                  <a:pt x="346693" y="1054805"/>
                </a:lnTo>
                <a:lnTo>
                  <a:pt x="346693" y="1102055"/>
                </a:lnTo>
                <a:lnTo>
                  <a:pt x="76702" y="1102055"/>
                </a:lnTo>
                <a:close/>
                <a:moveTo>
                  <a:pt x="422167" y="1039466"/>
                </a:moveTo>
                <a:lnTo>
                  <a:pt x="422781" y="1041306"/>
                </a:lnTo>
                <a:lnTo>
                  <a:pt x="422781" y="1085488"/>
                </a:lnTo>
                <a:cubicBezTo>
                  <a:pt x="419508" y="1088350"/>
                  <a:pt x="380851" y="1110850"/>
                  <a:pt x="306808" y="1152984"/>
                </a:cubicBezTo>
                <a:lnTo>
                  <a:pt x="304967" y="1152984"/>
                </a:lnTo>
                <a:cubicBezTo>
                  <a:pt x="336875" y="1121486"/>
                  <a:pt x="353647" y="1105736"/>
                  <a:pt x="355283" y="1105736"/>
                </a:cubicBezTo>
                <a:cubicBezTo>
                  <a:pt x="383919" y="1096737"/>
                  <a:pt x="399463" y="1092236"/>
                  <a:pt x="401919" y="1092236"/>
                </a:cubicBezTo>
                <a:lnTo>
                  <a:pt x="401919" y="1091623"/>
                </a:lnTo>
                <a:lnTo>
                  <a:pt x="400077" y="1091623"/>
                </a:lnTo>
                <a:lnTo>
                  <a:pt x="350374" y="1102055"/>
                </a:lnTo>
                <a:lnTo>
                  <a:pt x="350374" y="1054805"/>
                </a:lnTo>
                <a:cubicBezTo>
                  <a:pt x="387600" y="1047034"/>
                  <a:pt x="411532" y="1041920"/>
                  <a:pt x="422167" y="1039466"/>
                </a:cubicBezTo>
                <a:close/>
                <a:moveTo>
                  <a:pt x="0" y="1039466"/>
                </a:moveTo>
                <a:cubicBezTo>
                  <a:pt x="20045" y="1043965"/>
                  <a:pt x="44180" y="1049079"/>
                  <a:pt x="72407" y="1054805"/>
                </a:cubicBezTo>
                <a:lnTo>
                  <a:pt x="72407" y="1100213"/>
                </a:lnTo>
                <a:lnTo>
                  <a:pt x="71793" y="1102055"/>
                </a:lnTo>
                <a:lnTo>
                  <a:pt x="21476" y="1091623"/>
                </a:lnTo>
                <a:lnTo>
                  <a:pt x="20863" y="1091623"/>
                </a:lnTo>
                <a:lnTo>
                  <a:pt x="20863" y="1092236"/>
                </a:lnTo>
                <a:cubicBezTo>
                  <a:pt x="54818" y="1100827"/>
                  <a:pt x="71793" y="1106145"/>
                  <a:pt x="71793" y="1108190"/>
                </a:cubicBezTo>
                <a:cubicBezTo>
                  <a:pt x="102065" y="1136825"/>
                  <a:pt x="117201" y="1151758"/>
                  <a:pt x="117201" y="1152984"/>
                </a:cubicBezTo>
                <a:lnTo>
                  <a:pt x="115973" y="1152984"/>
                </a:lnTo>
                <a:lnTo>
                  <a:pt x="0" y="1086714"/>
                </a:lnTo>
                <a:close/>
                <a:moveTo>
                  <a:pt x="33750" y="555936"/>
                </a:moveTo>
                <a:cubicBezTo>
                  <a:pt x="32931" y="562481"/>
                  <a:pt x="28227" y="576594"/>
                  <a:pt x="19637" y="598276"/>
                </a:cubicBezTo>
                <a:cubicBezTo>
                  <a:pt x="15545" y="612184"/>
                  <a:pt x="13500" y="642252"/>
                  <a:pt x="13500" y="688478"/>
                </a:cubicBezTo>
                <a:lnTo>
                  <a:pt x="13500" y="795860"/>
                </a:lnTo>
                <a:cubicBezTo>
                  <a:pt x="15136" y="797905"/>
                  <a:pt x="15955" y="803223"/>
                  <a:pt x="15955" y="811813"/>
                </a:cubicBezTo>
                <a:lnTo>
                  <a:pt x="15955" y="960922"/>
                </a:lnTo>
                <a:cubicBezTo>
                  <a:pt x="15955" y="973196"/>
                  <a:pt x="17181" y="979331"/>
                  <a:pt x="19637" y="979331"/>
                </a:cubicBezTo>
                <a:lnTo>
                  <a:pt x="52771" y="984854"/>
                </a:lnTo>
                <a:lnTo>
                  <a:pt x="52771" y="983626"/>
                </a:lnTo>
                <a:cubicBezTo>
                  <a:pt x="53998" y="974627"/>
                  <a:pt x="54612" y="969718"/>
                  <a:pt x="54612" y="968899"/>
                </a:cubicBezTo>
                <a:lnTo>
                  <a:pt x="54612" y="805064"/>
                </a:lnTo>
                <a:cubicBezTo>
                  <a:pt x="54612" y="804656"/>
                  <a:pt x="55226" y="801383"/>
                  <a:pt x="56454" y="795246"/>
                </a:cubicBezTo>
                <a:lnTo>
                  <a:pt x="56454" y="646751"/>
                </a:lnTo>
                <a:cubicBezTo>
                  <a:pt x="56454" y="615253"/>
                  <a:pt x="50931" y="589480"/>
                  <a:pt x="39885" y="569435"/>
                </a:cubicBezTo>
                <a:cubicBezTo>
                  <a:pt x="37840" y="564936"/>
                  <a:pt x="36409" y="560436"/>
                  <a:pt x="35590" y="555936"/>
                </a:cubicBezTo>
                <a:close/>
                <a:moveTo>
                  <a:pt x="387191" y="554096"/>
                </a:moveTo>
                <a:cubicBezTo>
                  <a:pt x="387191" y="558596"/>
                  <a:pt x="382077" y="572096"/>
                  <a:pt x="371850" y="594594"/>
                </a:cubicBezTo>
                <a:cubicBezTo>
                  <a:pt x="367352" y="611367"/>
                  <a:pt x="365101" y="637343"/>
                  <a:pt x="365101" y="672523"/>
                </a:cubicBezTo>
                <a:lnTo>
                  <a:pt x="365101" y="797088"/>
                </a:lnTo>
                <a:cubicBezTo>
                  <a:pt x="367147" y="799133"/>
                  <a:pt x="368169" y="803428"/>
                  <a:pt x="368169" y="809974"/>
                </a:cubicBezTo>
                <a:lnTo>
                  <a:pt x="368169" y="968899"/>
                </a:lnTo>
                <a:cubicBezTo>
                  <a:pt x="368169" y="970946"/>
                  <a:pt x="368783" y="976263"/>
                  <a:pt x="370011" y="984854"/>
                </a:cubicBezTo>
                <a:cubicBezTo>
                  <a:pt x="389645" y="981581"/>
                  <a:pt x="401305" y="979331"/>
                  <a:pt x="404986" y="978103"/>
                </a:cubicBezTo>
                <a:cubicBezTo>
                  <a:pt x="406214" y="969513"/>
                  <a:pt x="406826" y="964195"/>
                  <a:pt x="406826" y="962150"/>
                </a:cubicBezTo>
                <a:lnTo>
                  <a:pt x="406826" y="804451"/>
                </a:lnTo>
                <a:cubicBezTo>
                  <a:pt x="406826" y="803633"/>
                  <a:pt x="407440" y="800155"/>
                  <a:pt x="408668" y="794019"/>
                </a:cubicBezTo>
                <a:lnTo>
                  <a:pt x="408668" y="653502"/>
                </a:lnTo>
                <a:cubicBezTo>
                  <a:pt x="408668" y="620775"/>
                  <a:pt x="403145" y="592753"/>
                  <a:pt x="392101" y="569435"/>
                </a:cubicBezTo>
                <a:cubicBezTo>
                  <a:pt x="389236" y="560845"/>
                  <a:pt x="387805" y="555732"/>
                  <a:pt x="387805" y="554096"/>
                </a:cubicBezTo>
                <a:close/>
                <a:moveTo>
                  <a:pt x="210470" y="546733"/>
                </a:moveTo>
                <a:cubicBezTo>
                  <a:pt x="196562" y="561869"/>
                  <a:pt x="179995" y="574141"/>
                  <a:pt x="160767" y="583549"/>
                </a:cubicBezTo>
                <a:cubicBezTo>
                  <a:pt x="138677" y="601140"/>
                  <a:pt x="127633" y="625275"/>
                  <a:pt x="127633" y="655955"/>
                </a:cubicBezTo>
                <a:lnTo>
                  <a:pt x="127633" y="797702"/>
                </a:lnTo>
                <a:cubicBezTo>
                  <a:pt x="131314" y="797702"/>
                  <a:pt x="134178" y="800974"/>
                  <a:pt x="136223" y="807518"/>
                </a:cubicBezTo>
                <a:lnTo>
                  <a:pt x="134996" y="813655"/>
                </a:lnTo>
                <a:lnTo>
                  <a:pt x="134996" y="974422"/>
                </a:lnTo>
                <a:cubicBezTo>
                  <a:pt x="140313" y="979740"/>
                  <a:pt x="143177" y="984035"/>
                  <a:pt x="143586" y="987308"/>
                </a:cubicBezTo>
                <a:lnTo>
                  <a:pt x="277354" y="987308"/>
                </a:lnTo>
                <a:cubicBezTo>
                  <a:pt x="278173" y="984035"/>
                  <a:pt x="281035" y="979740"/>
                  <a:pt x="285944" y="974422"/>
                </a:cubicBezTo>
                <a:lnTo>
                  <a:pt x="285944" y="813655"/>
                </a:lnTo>
                <a:lnTo>
                  <a:pt x="285330" y="808132"/>
                </a:lnTo>
                <a:cubicBezTo>
                  <a:pt x="286967" y="801178"/>
                  <a:pt x="289831" y="797702"/>
                  <a:pt x="293922" y="797702"/>
                </a:cubicBezTo>
                <a:lnTo>
                  <a:pt x="293922" y="657183"/>
                </a:lnTo>
                <a:cubicBezTo>
                  <a:pt x="293922" y="616276"/>
                  <a:pt x="275922" y="587844"/>
                  <a:pt x="239924" y="571891"/>
                </a:cubicBezTo>
                <a:cubicBezTo>
                  <a:pt x="229287" y="564936"/>
                  <a:pt x="219471" y="556549"/>
                  <a:pt x="210470" y="546733"/>
                </a:cubicBezTo>
                <a:close/>
                <a:moveTo>
                  <a:pt x="350374" y="487826"/>
                </a:moveTo>
                <a:cubicBezTo>
                  <a:pt x="353647" y="487826"/>
                  <a:pt x="377782" y="492938"/>
                  <a:pt x="422781" y="503165"/>
                </a:cubicBezTo>
                <a:lnTo>
                  <a:pt x="422781" y="1035785"/>
                </a:lnTo>
                <a:cubicBezTo>
                  <a:pt x="376965" y="1045601"/>
                  <a:pt x="352830" y="1050510"/>
                  <a:pt x="350374" y="1050510"/>
                </a:cubicBezTo>
                <a:close/>
                <a:moveTo>
                  <a:pt x="72407" y="487826"/>
                </a:moveTo>
                <a:lnTo>
                  <a:pt x="72407" y="1050510"/>
                </a:lnTo>
                <a:cubicBezTo>
                  <a:pt x="69543" y="1050510"/>
                  <a:pt x="45408" y="1045601"/>
                  <a:pt x="0" y="1035785"/>
                </a:cubicBezTo>
                <a:lnTo>
                  <a:pt x="0" y="503165"/>
                </a:lnTo>
                <a:cubicBezTo>
                  <a:pt x="41727" y="493757"/>
                  <a:pt x="65862" y="488643"/>
                  <a:pt x="72407" y="487826"/>
                </a:cubicBezTo>
                <a:close/>
                <a:moveTo>
                  <a:pt x="76702" y="487212"/>
                </a:moveTo>
                <a:lnTo>
                  <a:pt x="346693" y="487212"/>
                </a:lnTo>
                <a:lnTo>
                  <a:pt x="346693" y="1051738"/>
                </a:lnTo>
                <a:lnTo>
                  <a:pt x="76702" y="1051738"/>
                </a:lnTo>
                <a:close/>
                <a:moveTo>
                  <a:pt x="350374" y="436281"/>
                </a:moveTo>
                <a:lnTo>
                  <a:pt x="350988" y="436281"/>
                </a:lnTo>
                <a:cubicBezTo>
                  <a:pt x="393123" y="444463"/>
                  <a:pt x="417053" y="449372"/>
                  <a:pt x="422781" y="451008"/>
                </a:cubicBezTo>
                <a:lnTo>
                  <a:pt x="422781" y="497642"/>
                </a:lnTo>
                <a:lnTo>
                  <a:pt x="422167" y="497642"/>
                </a:lnTo>
                <a:cubicBezTo>
                  <a:pt x="374306" y="488643"/>
                  <a:pt x="350374" y="483325"/>
                  <a:pt x="350374" y="481689"/>
                </a:cubicBezTo>
                <a:close/>
                <a:moveTo>
                  <a:pt x="76702" y="436281"/>
                </a:moveTo>
                <a:lnTo>
                  <a:pt x="346693" y="436281"/>
                </a:lnTo>
                <a:lnTo>
                  <a:pt x="346693" y="483531"/>
                </a:lnTo>
                <a:lnTo>
                  <a:pt x="76702" y="483531"/>
                </a:lnTo>
                <a:close/>
                <a:moveTo>
                  <a:pt x="72407" y="436281"/>
                </a:moveTo>
                <a:lnTo>
                  <a:pt x="72407" y="481689"/>
                </a:lnTo>
                <a:cubicBezTo>
                  <a:pt x="72407" y="483325"/>
                  <a:pt x="48272" y="488643"/>
                  <a:pt x="0" y="497642"/>
                </a:cubicBezTo>
                <a:lnTo>
                  <a:pt x="0" y="450395"/>
                </a:lnTo>
                <a:close/>
                <a:moveTo>
                  <a:pt x="117201" y="381669"/>
                </a:moveTo>
                <a:cubicBezTo>
                  <a:pt x="84884" y="414396"/>
                  <a:pt x="66884" y="430758"/>
                  <a:pt x="63203" y="430758"/>
                </a:cubicBezTo>
                <a:cubicBezTo>
                  <a:pt x="61975" y="430758"/>
                  <a:pt x="41318" y="436281"/>
                  <a:pt x="1228" y="447327"/>
                </a:cubicBezTo>
                <a:lnTo>
                  <a:pt x="0" y="447327"/>
                </a:lnTo>
                <a:lnTo>
                  <a:pt x="0" y="446713"/>
                </a:lnTo>
                <a:close/>
                <a:moveTo>
                  <a:pt x="304967" y="380443"/>
                </a:moveTo>
                <a:cubicBezTo>
                  <a:pt x="382691" y="424213"/>
                  <a:pt x="421759" y="446508"/>
                  <a:pt x="422167" y="447327"/>
                </a:cubicBezTo>
                <a:lnTo>
                  <a:pt x="420939" y="447327"/>
                </a:lnTo>
                <a:cubicBezTo>
                  <a:pt x="377168" y="435464"/>
                  <a:pt x="353852" y="428510"/>
                  <a:pt x="350988" y="426463"/>
                </a:cubicBezTo>
                <a:cubicBezTo>
                  <a:pt x="321944" y="397010"/>
                  <a:pt x="306603" y="382283"/>
                  <a:pt x="304967" y="382283"/>
                </a:cubicBezTo>
                <a:close/>
                <a:moveTo>
                  <a:pt x="125791" y="380443"/>
                </a:moveTo>
                <a:lnTo>
                  <a:pt x="296376" y="380443"/>
                </a:lnTo>
                <a:cubicBezTo>
                  <a:pt x="298012" y="380443"/>
                  <a:pt x="314785" y="396602"/>
                  <a:pt x="346693" y="428918"/>
                </a:cubicBezTo>
                <a:lnTo>
                  <a:pt x="76702" y="428918"/>
                </a:lnTo>
                <a:lnTo>
                  <a:pt x="76702" y="427691"/>
                </a:lnTo>
                <a:close/>
                <a:moveTo>
                  <a:pt x="205561" y="0"/>
                </a:moveTo>
                <a:lnTo>
                  <a:pt x="217221" y="0"/>
                </a:lnTo>
                <a:lnTo>
                  <a:pt x="217221" y="214153"/>
                </a:lnTo>
                <a:cubicBezTo>
                  <a:pt x="220493" y="214153"/>
                  <a:pt x="223561" y="218652"/>
                  <a:pt x="226425" y="227653"/>
                </a:cubicBezTo>
                <a:cubicBezTo>
                  <a:pt x="238697" y="233788"/>
                  <a:pt x="244834" y="243606"/>
                  <a:pt x="244834" y="257105"/>
                </a:cubicBezTo>
                <a:cubicBezTo>
                  <a:pt x="244834" y="268151"/>
                  <a:pt x="238083" y="278173"/>
                  <a:pt x="224583" y="287172"/>
                </a:cubicBezTo>
                <a:cubicBezTo>
                  <a:pt x="224583" y="289628"/>
                  <a:pt x="223152" y="292490"/>
                  <a:pt x="220288" y="295763"/>
                </a:cubicBezTo>
                <a:cubicBezTo>
                  <a:pt x="232969" y="309262"/>
                  <a:pt x="246468" y="319286"/>
                  <a:pt x="260787" y="325831"/>
                </a:cubicBezTo>
                <a:cubicBezTo>
                  <a:pt x="278376" y="336875"/>
                  <a:pt x="290650" y="352830"/>
                  <a:pt x="297604" y="373692"/>
                </a:cubicBezTo>
                <a:lnTo>
                  <a:pt x="125791" y="373692"/>
                </a:lnTo>
                <a:lnTo>
                  <a:pt x="125791" y="373079"/>
                </a:lnTo>
                <a:cubicBezTo>
                  <a:pt x="132745" y="352216"/>
                  <a:pt x="145836" y="335853"/>
                  <a:pt x="165062" y="323989"/>
                </a:cubicBezTo>
                <a:cubicBezTo>
                  <a:pt x="174472" y="320308"/>
                  <a:pt x="187152" y="311104"/>
                  <a:pt x="203107" y="296376"/>
                </a:cubicBezTo>
                <a:lnTo>
                  <a:pt x="203107" y="295763"/>
                </a:lnTo>
                <a:lnTo>
                  <a:pt x="195131" y="284105"/>
                </a:lnTo>
                <a:cubicBezTo>
                  <a:pt x="184085" y="277559"/>
                  <a:pt x="178562" y="268151"/>
                  <a:pt x="178562" y="255878"/>
                </a:cubicBezTo>
                <a:cubicBezTo>
                  <a:pt x="178562" y="244015"/>
                  <a:pt x="184904" y="233993"/>
                  <a:pt x="197584" y="225811"/>
                </a:cubicBezTo>
                <a:cubicBezTo>
                  <a:pt x="197584" y="220902"/>
                  <a:pt x="200243" y="217015"/>
                  <a:pt x="205561" y="214153"/>
                </a:cubicBezTo>
                <a:close/>
              </a:path>
            </a:pathLst>
          </a:custGeom>
          <a:gradFill>
            <a:gsLst>
              <a:gs pos="100000">
                <a:srgbClr val="FFC000"/>
              </a:gs>
              <a:gs pos="0">
                <a:srgbClr val="FFC000"/>
              </a:gs>
              <a:gs pos="56000">
                <a:srgbClr val="FFFF0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7497019" y="1508546"/>
            <a:ext cx="248085" cy="752897"/>
          </a:xfrm>
          <a:custGeom>
            <a:avLst/>
            <a:gdLst>
              <a:gd name="connsiteX0" fmla="*/ 125791 w 422781"/>
              <a:gd name="connsiteY0" fmla="*/ 1160348 h 1283070"/>
              <a:gd name="connsiteX1" fmla="*/ 297604 w 422781"/>
              <a:gd name="connsiteY1" fmla="*/ 1160348 h 1283070"/>
              <a:gd name="connsiteX2" fmla="*/ 269377 w 422781"/>
              <a:gd name="connsiteY2" fmla="*/ 1202687 h 1283070"/>
              <a:gd name="connsiteX3" fmla="*/ 223969 w 422781"/>
              <a:gd name="connsiteY3" fmla="*/ 1233981 h 1283070"/>
              <a:gd name="connsiteX4" fmla="*/ 220288 w 422781"/>
              <a:gd name="connsiteY4" fmla="*/ 1238890 h 1283070"/>
              <a:gd name="connsiteX5" fmla="*/ 225811 w 422781"/>
              <a:gd name="connsiteY5" fmla="*/ 1251776 h 1283070"/>
              <a:gd name="connsiteX6" fmla="*/ 217834 w 422781"/>
              <a:gd name="connsiteY6" fmla="*/ 1262208 h 1283070"/>
              <a:gd name="connsiteX7" fmla="*/ 217834 w 422781"/>
              <a:gd name="connsiteY7" fmla="*/ 1274480 h 1283070"/>
              <a:gd name="connsiteX8" fmla="*/ 210470 w 422781"/>
              <a:gd name="connsiteY8" fmla="*/ 1283070 h 1283070"/>
              <a:gd name="connsiteX9" fmla="*/ 204947 w 422781"/>
              <a:gd name="connsiteY9" fmla="*/ 1275707 h 1283070"/>
              <a:gd name="connsiteX10" fmla="*/ 204947 w 422781"/>
              <a:gd name="connsiteY10" fmla="*/ 1262208 h 1283070"/>
              <a:gd name="connsiteX11" fmla="*/ 197584 w 422781"/>
              <a:gd name="connsiteY11" fmla="*/ 1251776 h 1283070"/>
              <a:gd name="connsiteX12" fmla="*/ 197584 w 422781"/>
              <a:gd name="connsiteY12" fmla="*/ 1249322 h 1283070"/>
              <a:gd name="connsiteX13" fmla="*/ 203107 w 422781"/>
              <a:gd name="connsiteY13" fmla="*/ 1238890 h 1283070"/>
              <a:gd name="connsiteX14" fmla="*/ 162609 w 422781"/>
              <a:gd name="connsiteY14" fmla="*/ 1208210 h 1283070"/>
              <a:gd name="connsiteX15" fmla="*/ 125791 w 422781"/>
              <a:gd name="connsiteY15" fmla="*/ 1160348 h 1283070"/>
              <a:gd name="connsiteX16" fmla="*/ 76702 w 422781"/>
              <a:gd name="connsiteY16" fmla="*/ 1105736 h 1283070"/>
              <a:gd name="connsiteX17" fmla="*/ 346693 w 422781"/>
              <a:gd name="connsiteY17" fmla="*/ 1105736 h 1283070"/>
              <a:gd name="connsiteX18" fmla="*/ 296376 w 422781"/>
              <a:gd name="connsiteY18" fmla="*/ 1153597 h 1283070"/>
              <a:gd name="connsiteX19" fmla="*/ 128245 w 422781"/>
              <a:gd name="connsiteY19" fmla="*/ 1153597 h 1283070"/>
              <a:gd name="connsiteX20" fmla="*/ 101248 w 422781"/>
              <a:gd name="connsiteY20" fmla="*/ 1129054 h 1283070"/>
              <a:gd name="connsiteX21" fmla="*/ 76702 w 422781"/>
              <a:gd name="connsiteY21" fmla="*/ 1105736 h 1283070"/>
              <a:gd name="connsiteX22" fmla="*/ 76702 w 422781"/>
              <a:gd name="connsiteY22" fmla="*/ 1054805 h 1283070"/>
              <a:gd name="connsiteX23" fmla="*/ 346693 w 422781"/>
              <a:gd name="connsiteY23" fmla="*/ 1054805 h 1283070"/>
              <a:gd name="connsiteX24" fmla="*/ 346693 w 422781"/>
              <a:gd name="connsiteY24" fmla="*/ 1102055 h 1283070"/>
              <a:gd name="connsiteX25" fmla="*/ 76702 w 422781"/>
              <a:gd name="connsiteY25" fmla="*/ 1102055 h 1283070"/>
              <a:gd name="connsiteX26" fmla="*/ 422167 w 422781"/>
              <a:gd name="connsiteY26" fmla="*/ 1039466 h 1283070"/>
              <a:gd name="connsiteX27" fmla="*/ 422781 w 422781"/>
              <a:gd name="connsiteY27" fmla="*/ 1041306 h 1283070"/>
              <a:gd name="connsiteX28" fmla="*/ 422781 w 422781"/>
              <a:gd name="connsiteY28" fmla="*/ 1085488 h 1283070"/>
              <a:gd name="connsiteX29" fmla="*/ 306808 w 422781"/>
              <a:gd name="connsiteY29" fmla="*/ 1152984 h 1283070"/>
              <a:gd name="connsiteX30" fmla="*/ 304967 w 422781"/>
              <a:gd name="connsiteY30" fmla="*/ 1152984 h 1283070"/>
              <a:gd name="connsiteX31" fmla="*/ 355283 w 422781"/>
              <a:gd name="connsiteY31" fmla="*/ 1105736 h 1283070"/>
              <a:gd name="connsiteX32" fmla="*/ 401919 w 422781"/>
              <a:gd name="connsiteY32" fmla="*/ 1092236 h 1283070"/>
              <a:gd name="connsiteX33" fmla="*/ 401919 w 422781"/>
              <a:gd name="connsiteY33" fmla="*/ 1091623 h 1283070"/>
              <a:gd name="connsiteX34" fmla="*/ 400077 w 422781"/>
              <a:gd name="connsiteY34" fmla="*/ 1091623 h 1283070"/>
              <a:gd name="connsiteX35" fmla="*/ 350374 w 422781"/>
              <a:gd name="connsiteY35" fmla="*/ 1102055 h 1283070"/>
              <a:gd name="connsiteX36" fmla="*/ 350374 w 422781"/>
              <a:gd name="connsiteY36" fmla="*/ 1054805 h 1283070"/>
              <a:gd name="connsiteX37" fmla="*/ 422167 w 422781"/>
              <a:gd name="connsiteY37" fmla="*/ 1039466 h 1283070"/>
              <a:gd name="connsiteX38" fmla="*/ 0 w 422781"/>
              <a:gd name="connsiteY38" fmla="*/ 1039466 h 1283070"/>
              <a:gd name="connsiteX39" fmla="*/ 72407 w 422781"/>
              <a:gd name="connsiteY39" fmla="*/ 1054805 h 1283070"/>
              <a:gd name="connsiteX40" fmla="*/ 72407 w 422781"/>
              <a:gd name="connsiteY40" fmla="*/ 1100213 h 1283070"/>
              <a:gd name="connsiteX41" fmla="*/ 71793 w 422781"/>
              <a:gd name="connsiteY41" fmla="*/ 1102055 h 1283070"/>
              <a:gd name="connsiteX42" fmla="*/ 21476 w 422781"/>
              <a:gd name="connsiteY42" fmla="*/ 1091623 h 1283070"/>
              <a:gd name="connsiteX43" fmla="*/ 20863 w 422781"/>
              <a:gd name="connsiteY43" fmla="*/ 1091623 h 1283070"/>
              <a:gd name="connsiteX44" fmla="*/ 20863 w 422781"/>
              <a:gd name="connsiteY44" fmla="*/ 1092236 h 1283070"/>
              <a:gd name="connsiteX45" fmla="*/ 71793 w 422781"/>
              <a:gd name="connsiteY45" fmla="*/ 1108190 h 1283070"/>
              <a:gd name="connsiteX46" fmla="*/ 117201 w 422781"/>
              <a:gd name="connsiteY46" fmla="*/ 1152984 h 1283070"/>
              <a:gd name="connsiteX47" fmla="*/ 115973 w 422781"/>
              <a:gd name="connsiteY47" fmla="*/ 1152984 h 1283070"/>
              <a:gd name="connsiteX48" fmla="*/ 0 w 422781"/>
              <a:gd name="connsiteY48" fmla="*/ 1086714 h 1283070"/>
              <a:gd name="connsiteX49" fmla="*/ 33750 w 422781"/>
              <a:gd name="connsiteY49" fmla="*/ 555936 h 1283070"/>
              <a:gd name="connsiteX50" fmla="*/ 19637 w 422781"/>
              <a:gd name="connsiteY50" fmla="*/ 598276 h 1283070"/>
              <a:gd name="connsiteX51" fmla="*/ 13500 w 422781"/>
              <a:gd name="connsiteY51" fmla="*/ 688478 h 1283070"/>
              <a:gd name="connsiteX52" fmla="*/ 13500 w 422781"/>
              <a:gd name="connsiteY52" fmla="*/ 795860 h 1283070"/>
              <a:gd name="connsiteX53" fmla="*/ 15955 w 422781"/>
              <a:gd name="connsiteY53" fmla="*/ 811813 h 1283070"/>
              <a:gd name="connsiteX54" fmla="*/ 15955 w 422781"/>
              <a:gd name="connsiteY54" fmla="*/ 960922 h 1283070"/>
              <a:gd name="connsiteX55" fmla="*/ 19637 w 422781"/>
              <a:gd name="connsiteY55" fmla="*/ 979331 h 1283070"/>
              <a:gd name="connsiteX56" fmla="*/ 52771 w 422781"/>
              <a:gd name="connsiteY56" fmla="*/ 984854 h 1283070"/>
              <a:gd name="connsiteX57" fmla="*/ 52771 w 422781"/>
              <a:gd name="connsiteY57" fmla="*/ 983626 h 1283070"/>
              <a:gd name="connsiteX58" fmla="*/ 54612 w 422781"/>
              <a:gd name="connsiteY58" fmla="*/ 968899 h 1283070"/>
              <a:gd name="connsiteX59" fmla="*/ 54612 w 422781"/>
              <a:gd name="connsiteY59" fmla="*/ 805064 h 1283070"/>
              <a:gd name="connsiteX60" fmla="*/ 56454 w 422781"/>
              <a:gd name="connsiteY60" fmla="*/ 795246 h 1283070"/>
              <a:gd name="connsiteX61" fmla="*/ 56454 w 422781"/>
              <a:gd name="connsiteY61" fmla="*/ 646751 h 1283070"/>
              <a:gd name="connsiteX62" fmla="*/ 39885 w 422781"/>
              <a:gd name="connsiteY62" fmla="*/ 569435 h 1283070"/>
              <a:gd name="connsiteX63" fmla="*/ 35590 w 422781"/>
              <a:gd name="connsiteY63" fmla="*/ 555936 h 1283070"/>
              <a:gd name="connsiteX64" fmla="*/ 387191 w 422781"/>
              <a:gd name="connsiteY64" fmla="*/ 554096 h 1283070"/>
              <a:gd name="connsiteX65" fmla="*/ 371850 w 422781"/>
              <a:gd name="connsiteY65" fmla="*/ 594594 h 1283070"/>
              <a:gd name="connsiteX66" fmla="*/ 365101 w 422781"/>
              <a:gd name="connsiteY66" fmla="*/ 672523 h 1283070"/>
              <a:gd name="connsiteX67" fmla="*/ 365101 w 422781"/>
              <a:gd name="connsiteY67" fmla="*/ 797088 h 1283070"/>
              <a:gd name="connsiteX68" fmla="*/ 368169 w 422781"/>
              <a:gd name="connsiteY68" fmla="*/ 809974 h 1283070"/>
              <a:gd name="connsiteX69" fmla="*/ 368169 w 422781"/>
              <a:gd name="connsiteY69" fmla="*/ 968899 h 1283070"/>
              <a:gd name="connsiteX70" fmla="*/ 370011 w 422781"/>
              <a:gd name="connsiteY70" fmla="*/ 984854 h 1283070"/>
              <a:gd name="connsiteX71" fmla="*/ 404986 w 422781"/>
              <a:gd name="connsiteY71" fmla="*/ 978103 h 1283070"/>
              <a:gd name="connsiteX72" fmla="*/ 406826 w 422781"/>
              <a:gd name="connsiteY72" fmla="*/ 962150 h 1283070"/>
              <a:gd name="connsiteX73" fmla="*/ 406826 w 422781"/>
              <a:gd name="connsiteY73" fmla="*/ 804451 h 1283070"/>
              <a:gd name="connsiteX74" fmla="*/ 408668 w 422781"/>
              <a:gd name="connsiteY74" fmla="*/ 794019 h 1283070"/>
              <a:gd name="connsiteX75" fmla="*/ 408668 w 422781"/>
              <a:gd name="connsiteY75" fmla="*/ 653502 h 1283070"/>
              <a:gd name="connsiteX76" fmla="*/ 392101 w 422781"/>
              <a:gd name="connsiteY76" fmla="*/ 569435 h 1283070"/>
              <a:gd name="connsiteX77" fmla="*/ 387805 w 422781"/>
              <a:gd name="connsiteY77" fmla="*/ 554096 h 1283070"/>
              <a:gd name="connsiteX78" fmla="*/ 210470 w 422781"/>
              <a:gd name="connsiteY78" fmla="*/ 546733 h 1283070"/>
              <a:gd name="connsiteX79" fmla="*/ 160767 w 422781"/>
              <a:gd name="connsiteY79" fmla="*/ 583549 h 1283070"/>
              <a:gd name="connsiteX80" fmla="*/ 127633 w 422781"/>
              <a:gd name="connsiteY80" fmla="*/ 655955 h 1283070"/>
              <a:gd name="connsiteX81" fmla="*/ 127633 w 422781"/>
              <a:gd name="connsiteY81" fmla="*/ 797702 h 1283070"/>
              <a:gd name="connsiteX82" fmla="*/ 136223 w 422781"/>
              <a:gd name="connsiteY82" fmla="*/ 807518 h 1283070"/>
              <a:gd name="connsiteX83" fmla="*/ 134996 w 422781"/>
              <a:gd name="connsiteY83" fmla="*/ 813655 h 1283070"/>
              <a:gd name="connsiteX84" fmla="*/ 134996 w 422781"/>
              <a:gd name="connsiteY84" fmla="*/ 974422 h 1283070"/>
              <a:gd name="connsiteX85" fmla="*/ 143586 w 422781"/>
              <a:gd name="connsiteY85" fmla="*/ 987308 h 1283070"/>
              <a:gd name="connsiteX86" fmla="*/ 277354 w 422781"/>
              <a:gd name="connsiteY86" fmla="*/ 987308 h 1283070"/>
              <a:gd name="connsiteX87" fmla="*/ 285944 w 422781"/>
              <a:gd name="connsiteY87" fmla="*/ 974422 h 1283070"/>
              <a:gd name="connsiteX88" fmla="*/ 285944 w 422781"/>
              <a:gd name="connsiteY88" fmla="*/ 813655 h 1283070"/>
              <a:gd name="connsiteX89" fmla="*/ 285330 w 422781"/>
              <a:gd name="connsiteY89" fmla="*/ 808132 h 1283070"/>
              <a:gd name="connsiteX90" fmla="*/ 293922 w 422781"/>
              <a:gd name="connsiteY90" fmla="*/ 797702 h 1283070"/>
              <a:gd name="connsiteX91" fmla="*/ 293922 w 422781"/>
              <a:gd name="connsiteY91" fmla="*/ 657183 h 1283070"/>
              <a:gd name="connsiteX92" fmla="*/ 239924 w 422781"/>
              <a:gd name="connsiteY92" fmla="*/ 571891 h 1283070"/>
              <a:gd name="connsiteX93" fmla="*/ 210470 w 422781"/>
              <a:gd name="connsiteY93" fmla="*/ 546733 h 1283070"/>
              <a:gd name="connsiteX94" fmla="*/ 350374 w 422781"/>
              <a:gd name="connsiteY94" fmla="*/ 487826 h 1283070"/>
              <a:gd name="connsiteX95" fmla="*/ 422781 w 422781"/>
              <a:gd name="connsiteY95" fmla="*/ 503165 h 1283070"/>
              <a:gd name="connsiteX96" fmla="*/ 422781 w 422781"/>
              <a:gd name="connsiteY96" fmla="*/ 1035785 h 1283070"/>
              <a:gd name="connsiteX97" fmla="*/ 350374 w 422781"/>
              <a:gd name="connsiteY97" fmla="*/ 1050510 h 1283070"/>
              <a:gd name="connsiteX98" fmla="*/ 72407 w 422781"/>
              <a:gd name="connsiteY98" fmla="*/ 487826 h 1283070"/>
              <a:gd name="connsiteX99" fmla="*/ 72407 w 422781"/>
              <a:gd name="connsiteY99" fmla="*/ 1050510 h 1283070"/>
              <a:gd name="connsiteX100" fmla="*/ 0 w 422781"/>
              <a:gd name="connsiteY100" fmla="*/ 1035785 h 1283070"/>
              <a:gd name="connsiteX101" fmla="*/ 0 w 422781"/>
              <a:gd name="connsiteY101" fmla="*/ 503165 h 1283070"/>
              <a:gd name="connsiteX102" fmla="*/ 72407 w 422781"/>
              <a:gd name="connsiteY102" fmla="*/ 487826 h 1283070"/>
              <a:gd name="connsiteX103" fmla="*/ 76702 w 422781"/>
              <a:gd name="connsiteY103" fmla="*/ 487212 h 1283070"/>
              <a:gd name="connsiteX104" fmla="*/ 346693 w 422781"/>
              <a:gd name="connsiteY104" fmla="*/ 487212 h 1283070"/>
              <a:gd name="connsiteX105" fmla="*/ 346693 w 422781"/>
              <a:gd name="connsiteY105" fmla="*/ 1051738 h 1283070"/>
              <a:gd name="connsiteX106" fmla="*/ 76702 w 422781"/>
              <a:gd name="connsiteY106" fmla="*/ 1051738 h 1283070"/>
              <a:gd name="connsiteX107" fmla="*/ 350374 w 422781"/>
              <a:gd name="connsiteY107" fmla="*/ 436281 h 1283070"/>
              <a:gd name="connsiteX108" fmla="*/ 350988 w 422781"/>
              <a:gd name="connsiteY108" fmla="*/ 436281 h 1283070"/>
              <a:gd name="connsiteX109" fmla="*/ 422781 w 422781"/>
              <a:gd name="connsiteY109" fmla="*/ 451008 h 1283070"/>
              <a:gd name="connsiteX110" fmla="*/ 422781 w 422781"/>
              <a:gd name="connsiteY110" fmla="*/ 497642 h 1283070"/>
              <a:gd name="connsiteX111" fmla="*/ 422167 w 422781"/>
              <a:gd name="connsiteY111" fmla="*/ 497642 h 1283070"/>
              <a:gd name="connsiteX112" fmla="*/ 350374 w 422781"/>
              <a:gd name="connsiteY112" fmla="*/ 481689 h 1283070"/>
              <a:gd name="connsiteX113" fmla="*/ 76702 w 422781"/>
              <a:gd name="connsiteY113" fmla="*/ 436281 h 1283070"/>
              <a:gd name="connsiteX114" fmla="*/ 346693 w 422781"/>
              <a:gd name="connsiteY114" fmla="*/ 436281 h 1283070"/>
              <a:gd name="connsiteX115" fmla="*/ 346693 w 422781"/>
              <a:gd name="connsiteY115" fmla="*/ 483531 h 1283070"/>
              <a:gd name="connsiteX116" fmla="*/ 76702 w 422781"/>
              <a:gd name="connsiteY116" fmla="*/ 483531 h 1283070"/>
              <a:gd name="connsiteX117" fmla="*/ 72407 w 422781"/>
              <a:gd name="connsiteY117" fmla="*/ 436281 h 1283070"/>
              <a:gd name="connsiteX118" fmla="*/ 72407 w 422781"/>
              <a:gd name="connsiteY118" fmla="*/ 481689 h 1283070"/>
              <a:gd name="connsiteX119" fmla="*/ 0 w 422781"/>
              <a:gd name="connsiteY119" fmla="*/ 497642 h 1283070"/>
              <a:gd name="connsiteX120" fmla="*/ 0 w 422781"/>
              <a:gd name="connsiteY120" fmla="*/ 450395 h 1283070"/>
              <a:gd name="connsiteX121" fmla="*/ 117201 w 422781"/>
              <a:gd name="connsiteY121" fmla="*/ 381669 h 1283070"/>
              <a:gd name="connsiteX122" fmla="*/ 63203 w 422781"/>
              <a:gd name="connsiteY122" fmla="*/ 430758 h 1283070"/>
              <a:gd name="connsiteX123" fmla="*/ 1228 w 422781"/>
              <a:gd name="connsiteY123" fmla="*/ 447327 h 1283070"/>
              <a:gd name="connsiteX124" fmla="*/ 0 w 422781"/>
              <a:gd name="connsiteY124" fmla="*/ 447327 h 1283070"/>
              <a:gd name="connsiteX125" fmla="*/ 0 w 422781"/>
              <a:gd name="connsiteY125" fmla="*/ 446713 h 1283070"/>
              <a:gd name="connsiteX126" fmla="*/ 304967 w 422781"/>
              <a:gd name="connsiteY126" fmla="*/ 380443 h 1283070"/>
              <a:gd name="connsiteX127" fmla="*/ 422167 w 422781"/>
              <a:gd name="connsiteY127" fmla="*/ 447327 h 1283070"/>
              <a:gd name="connsiteX128" fmla="*/ 420939 w 422781"/>
              <a:gd name="connsiteY128" fmla="*/ 447327 h 1283070"/>
              <a:gd name="connsiteX129" fmla="*/ 350988 w 422781"/>
              <a:gd name="connsiteY129" fmla="*/ 426463 h 1283070"/>
              <a:gd name="connsiteX130" fmla="*/ 304967 w 422781"/>
              <a:gd name="connsiteY130" fmla="*/ 382283 h 1283070"/>
              <a:gd name="connsiteX131" fmla="*/ 125791 w 422781"/>
              <a:gd name="connsiteY131" fmla="*/ 380443 h 1283070"/>
              <a:gd name="connsiteX132" fmla="*/ 296376 w 422781"/>
              <a:gd name="connsiteY132" fmla="*/ 380443 h 1283070"/>
              <a:gd name="connsiteX133" fmla="*/ 346693 w 422781"/>
              <a:gd name="connsiteY133" fmla="*/ 428918 h 1283070"/>
              <a:gd name="connsiteX134" fmla="*/ 76702 w 422781"/>
              <a:gd name="connsiteY134" fmla="*/ 428918 h 1283070"/>
              <a:gd name="connsiteX135" fmla="*/ 76702 w 422781"/>
              <a:gd name="connsiteY135" fmla="*/ 427691 h 1283070"/>
              <a:gd name="connsiteX136" fmla="*/ 205561 w 422781"/>
              <a:gd name="connsiteY136" fmla="*/ 0 h 1283070"/>
              <a:gd name="connsiteX137" fmla="*/ 217221 w 422781"/>
              <a:gd name="connsiteY137" fmla="*/ 0 h 1283070"/>
              <a:gd name="connsiteX138" fmla="*/ 217221 w 422781"/>
              <a:gd name="connsiteY138" fmla="*/ 214153 h 1283070"/>
              <a:gd name="connsiteX139" fmla="*/ 226425 w 422781"/>
              <a:gd name="connsiteY139" fmla="*/ 227653 h 1283070"/>
              <a:gd name="connsiteX140" fmla="*/ 244834 w 422781"/>
              <a:gd name="connsiteY140" fmla="*/ 257105 h 1283070"/>
              <a:gd name="connsiteX141" fmla="*/ 224583 w 422781"/>
              <a:gd name="connsiteY141" fmla="*/ 287172 h 1283070"/>
              <a:gd name="connsiteX142" fmla="*/ 220288 w 422781"/>
              <a:gd name="connsiteY142" fmla="*/ 295763 h 1283070"/>
              <a:gd name="connsiteX143" fmla="*/ 260787 w 422781"/>
              <a:gd name="connsiteY143" fmla="*/ 325831 h 1283070"/>
              <a:gd name="connsiteX144" fmla="*/ 297604 w 422781"/>
              <a:gd name="connsiteY144" fmla="*/ 373692 h 1283070"/>
              <a:gd name="connsiteX145" fmla="*/ 125791 w 422781"/>
              <a:gd name="connsiteY145" fmla="*/ 373692 h 1283070"/>
              <a:gd name="connsiteX146" fmla="*/ 125791 w 422781"/>
              <a:gd name="connsiteY146" fmla="*/ 373079 h 1283070"/>
              <a:gd name="connsiteX147" fmla="*/ 165062 w 422781"/>
              <a:gd name="connsiteY147" fmla="*/ 323989 h 1283070"/>
              <a:gd name="connsiteX148" fmla="*/ 203107 w 422781"/>
              <a:gd name="connsiteY148" fmla="*/ 296376 h 1283070"/>
              <a:gd name="connsiteX149" fmla="*/ 203107 w 422781"/>
              <a:gd name="connsiteY149" fmla="*/ 295763 h 1283070"/>
              <a:gd name="connsiteX150" fmla="*/ 195131 w 422781"/>
              <a:gd name="connsiteY150" fmla="*/ 284105 h 1283070"/>
              <a:gd name="connsiteX151" fmla="*/ 178562 w 422781"/>
              <a:gd name="connsiteY151" fmla="*/ 255878 h 1283070"/>
              <a:gd name="connsiteX152" fmla="*/ 197584 w 422781"/>
              <a:gd name="connsiteY152" fmla="*/ 225811 h 1283070"/>
              <a:gd name="connsiteX153" fmla="*/ 205561 w 422781"/>
              <a:gd name="connsiteY153" fmla="*/ 214153 h 1283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422781" h="1283070">
                <a:moveTo>
                  <a:pt x="125791" y="1160348"/>
                </a:moveTo>
                <a:lnTo>
                  <a:pt x="297604" y="1160348"/>
                </a:lnTo>
                <a:cubicBezTo>
                  <a:pt x="297604" y="1168939"/>
                  <a:pt x="288194" y="1183052"/>
                  <a:pt x="269377" y="1202687"/>
                </a:cubicBezTo>
                <a:cubicBezTo>
                  <a:pt x="250968" y="1212913"/>
                  <a:pt x="235833" y="1223345"/>
                  <a:pt x="223969" y="1233981"/>
                </a:cubicBezTo>
                <a:cubicBezTo>
                  <a:pt x="221516" y="1236845"/>
                  <a:pt x="220288" y="1238481"/>
                  <a:pt x="220288" y="1238890"/>
                </a:cubicBezTo>
                <a:cubicBezTo>
                  <a:pt x="223969" y="1242163"/>
                  <a:pt x="225811" y="1246458"/>
                  <a:pt x="225811" y="1251776"/>
                </a:cubicBezTo>
                <a:cubicBezTo>
                  <a:pt x="223766" y="1258732"/>
                  <a:pt x="221105" y="1262208"/>
                  <a:pt x="217834" y="1262208"/>
                </a:cubicBezTo>
                <a:lnTo>
                  <a:pt x="217834" y="1274480"/>
                </a:lnTo>
                <a:cubicBezTo>
                  <a:pt x="217834" y="1280208"/>
                  <a:pt x="215379" y="1283070"/>
                  <a:pt x="210470" y="1283070"/>
                </a:cubicBezTo>
                <a:cubicBezTo>
                  <a:pt x="206789" y="1281844"/>
                  <a:pt x="204947" y="1279389"/>
                  <a:pt x="204947" y="1275707"/>
                </a:cubicBezTo>
                <a:lnTo>
                  <a:pt x="204947" y="1262208"/>
                </a:lnTo>
                <a:cubicBezTo>
                  <a:pt x="201674" y="1262208"/>
                  <a:pt x="199221" y="1258732"/>
                  <a:pt x="197584" y="1251776"/>
                </a:cubicBezTo>
                <a:lnTo>
                  <a:pt x="197584" y="1249322"/>
                </a:lnTo>
                <a:cubicBezTo>
                  <a:pt x="197584" y="1246458"/>
                  <a:pt x="199426" y="1242982"/>
                  <a:pt x="203107" y="1238890"/>
                </a:cubicBezTo>
                <a:cubicBezTo>
                  <a:pt x="187152" y="1222937"/>
                  <a:pt x="173653" y="1212710"/>
                  <a:pt x="162609" y="1208210"/>
                </a:cubicBezTo>
                <a:cubicBezTo>
                  <a:pt x="144200" y="1196346"/>
                  <a:pt x="131928" y="1180393"/>
                  <a:pt x="125791" y="1160348"/>
                </a:cubicBezTo>
                <a:close/>
                <a:moveTo>
                  <a:pt x="76702" y="1105736"/>
                </a:moveTo>
                <a:lnTo>
                  <a:pt x="346693" y="1105736"/>
                </a:lnTo>
                <a:cubicBezTo>
                  <a:pt x="337692" y="1115554"/>
                  <a:pt x="320921" y="1131507"/>
                  <a:pt x="296376" y="1153597"/>
                </a:cubicBezTo>
                <a:lnTo>
                  <a:pt x="128245" y="1153597"/>
                </a:lnTo>
                <a:cubicBezTo>
                  <a:pt x="124974" y="1153597"/>
                  <a:pt x="115973" y="1145417"/>
                  <a:pt x="101248" y="1129054"/>
                </a:cubicBezTo>
                <a:cubicBezTo>
                  <a:pt x="99201" y="1129054"/>
                  <a:pt x="91019" y="1121281"/>
                  <a:pt x="76702" y="1105736"/>
                </a:cubicBezTo>
                <a:close/>
                <a:moveTo>
                  <a:pt x="76702" y="1054805"/>
                </a:moveTo>
                <a:lnTo>
                  <a:pt x="346693" y="1054805"/>
                </a:lnTo>
                <a:lnTo>
                  <a:pt x="346693" y="1102055"/>
                </a:lnTo>
                <a:lnTo>
                  <a:pt x="76702" y="1102055"/>
                </a:lnTo>
                <a:close/>
                <a:moveTo>
                  <a:pt x="422167" y="1039466"/>
                </a:moveTo>
                <a:lnTo>
                  <a:pt x="422781" y="1041306"/>
                </a:lnTo>
                <a:lnTo>
                  <a:pt x="422781" y="1085488"/>
                </a:lnTo>
                <a:cubicBezTo>
                  <a:pt x="419508" y="1088350"/>
                  <a:pt x="380851" y="1110850"/>
                  <a:pt x="306808" y="1152984"/>
                </a:cubicBezTo>
                <a:lnTo>
                  <a:pt x="304967" y="1152984"/>
                </a:lnTo>
                <a:cubicBezTo>
                  <a:pt x="336875" y="1121486"/>
                  <a:pt x="353647" y="1105736"/>
                  <a:pt x="355283" y="1105736"/>
                </a:cubicBezTo>
                <a:cubicBezTo>
                  <a:pt x="383919" y="1096737"/>
                  <a:pt x="399463" y="1092236"/>
                  <a:pt x="401919" y="1092236"/>
                </a:cubicBezTo>
                <a:lnTo>
                  <a:pt x="401919" y="1091623"/>
                </a:lnTo>
                <a:lnTo>
                  <a:pt x="400077" y="1091623"/>
                </a:lnTo>
                <a:lnTo>
                  <a:pt x="350374" y="1102055"/>
                </a:lnTo>
                <a:lnTo>
                  <a:pt x="350374" y="1054805"/>
                </a:lnTo>
                <a:cubicBezTo>
                  <a:pt x="387600" y="1047034"/>
                  <a:pt x="411532" y="1041920"/>
                  <a:pt x="422167" y="1039466"/>
                </a:cubicBezTo>
                <a:close/>
                <a:moveTo>
                  <a:pt x="0" y="1039466"/>
                </a:moveTo>
                <a:cubicBezTo>
                  <a:pt x="20045" y="1043965"/>
                  <a:pt x="44180" y="1049079"/>
                  <a:pt x="72407" y="1054805"/>
                </a:cubicBezTo>
                <a:lnTo>
                  <a:pt x="72407" y="1100213"/>
                </a:lnTo>
                <a:lnTo>
                  <a:pt x="71793" y="1102055"/>
                </a:lnTo>
                <a:lnTo>
                  <a:pt x="21476" y="1091623"/>
                </a:lnTo>
                <a:lnTo>
                  <a:pt x="20863" y="1091623"/>
                </a:lnTo>
                <a:lnTo>
                  <a:pt x="20863" y="1092236"/>
                </a:lnTo>
                <a:cubicBezTo>
                  <a:pt x="54818" y="1100827"/>
                  <a:pt x="71793" y="1106145"/>
                  <a:pt x="71793" y="1108190"/>
                </a:cubicBezTo>
                <a:cubicBezTo>
                  <a:pt x="102065" y="1136825"/>
                  <a:pt x="117201" y="1151758"/>
                  <a:pt x="117201" y="1152984"/>
                </a:cubicBezTo>
                <a:lnTo>
                  <a:pt x="115973" y="1152984"/>
                </a:lnTo>
                <a:lnTo>
                  <a:pt x="0" y="1086714"/>
                </a:lnTo>
                <a:close/>
                <a:moveTo>
                  <a:pt x="33750" y="555936"/>
                </a:moveTo>
                <a:cubicBezTo>
                  <a:pt x="32931" y="562481"/>
                  <a:pt x="28227" y="576594"/>
                  <a:pt x="19637" y="598276"/>
                </a:cubicBezTo>
                <a:cubicBezTo>
                  <a:pt x="15545" y="612184"/>
                  <a:pt x="13500" y="642252"/>
                  <a:pt x="13500" y="688478"/>
                </a:cubicBezTo>
                <a:lnTo>
                  <a:pt x="13500" y="795860"/>
                </a:lnTo>
                <a:cubicBezTo>
                  <a:pt x="15136" y="797905"/>
                  <a:pt x="15955" y="803223"/>
                  <a:pt x="15955" y="811813"/>
                </a:cubicBezTo>
                <a:lnTo>
                  <a:pt x="15955" y="960922"/>
                </a:lnTo>
                <a:cubicBezTo>
                  <a:pt x="15955" y="973196"/>
                  <a:pt x="17181" y="979331"/>
                  <a:pt x="19637" y="979331"/>
                </a:cubicBezTo>
                <a:lnTo>
                  <a:pt x="52771" y="984854"/>
                </a:lnTo>
                <a:lnTo>
                  <a:pt x="52771" y="983626"/>
                </a:lnTo>
                <a:cubicBezTo>
                  <a:pt x="53998" y="974627"/>
                  <a:pt x="54612" y="969718"/>
                  <a:pt x="54612" y="968899"/>
                </a:cubicBezTo>
                <a:lnTo>
                  <a:pt x="54612" y="805064"/>
                </a:lnTo>
                <a:cubicBezTo>
                  <a:pt x="54612" y="804656"/>
                  <a:pt x="55226" y="801383"/>
                  <a:pt x="56454" y="795246"/>
                </a:cubicBezTo>
                <a:lnTo>
                  <a:pt x="56454" y="646751"/>
                </a:lnTo>
                <a:cubicBezTo>
                  <a:pt x="56454" y="615253"/>
                  <a:pt x="50931" y="589480"/>
                  <a:pt x="39885" y="569435"/>
                </a:cubicBezTo>
                <a:cubicBezTo>
                  <a:pt x="37840" y="564936"/>
                  <a:pt x="36409" y="560436"/>
                  <a:pt x="35590" y="555936"/>
                </a:cubicBezTo>
                <a:close/>
                <a:moveTo>
                  <a:pt x="387191" y="554096"/>
                </a:moveTo>
                <a:cubicBezTo>
                  <a:pt x="387191" y="558596"/>
                  <a:pt x="382077" y="572096"/>
                  <a:pt x="371850" y="594594"/>
                </a:cubicBezTo>
                <a:cubicBezTo>
                  <a:pt x="367352" y="611367"/>
                  <a:pt x="365101" y="637343"/>
                  <a:pt x="365101" y="672523"/>
                </a:cubicBezTo>
                <a:lnTo>
                  <a:pt x="365101" y="797088"/>
                </a:lnTo>
                <a:cubicBezTo>
                  <a:pt x="367147" y="799133"/>
                  <a:pt x="368169" y="803428"/>
                  <a:pt x="368169" y="809974"/>
                </a:cubicBezTo>
                <a:lnTo>
                  <a:pt x="368169" y="968899"/>
                </a:lnTo>
                <a:cubicBezTo>
                  <a:pt x="368169" y="970946"/>
                  <a:pt x="368783" y="976263"/>
                  <a:pt x="370011" y="984854"/>
                </a:cubicBezTo>
                <a:cubicBezTo>
                  <a:pt x="389645" y="981581"/>
                  <a:pt x="401305" y="979331"/>
                  <a:pt x="404986" y="978103"/>
                </a:cubicBezTo>
                <a:cubicBezTo>
                  <a:pt x="406214" y="969513"/>
                  <a:pt x="406826" y="964195"/>
                  <a:pt x="406826" y="962150"/>
                </a:cubicBezTo>
                <a:lnTo>
                  <a:pt x="406826" y="804451"/>
                </a:lnTo>
                <a:cubicBezTo>
                  <a:pt x="406826" y="803633"/>
                  <a:pt x="407440" y="800155"/>
                  <a:pt x="408668" y="794019"/>
                </a:cubicBezTo>
                <a:lnTo>
                  <a:pt x="408668" y="653502"/>
                </a:lnTo>
                <a:cubicBezTo>
                  <a:pt x="408668" y="620775"/>
                  <a:pt x="403145" y="592753"/>
                  <a:pt x="392101" y="569435"/>
                </a:cubicBezTo>
                <a:cubicBezTo>
                  <a:pt x="389236" y="560845"/>
                  <a:pt x="387805" y="555732"/>
                  <a:pt x="387805" y="554096"/>
                </a:cubicBezTo>
                <a:close/>
                <a:moveTo>
                  <a:pt x="210470" y="546733"/>
                </a:moveTo>
                <a:cubicBezTo>
                  <a:pt x="196562" y="561869"/>
                  <a:pt x="179995" y="574141"/>
                  <a:pt x="160767" y="583549"/>
                </a:cubicBezTo>
                <a:cubicBezTo>
                  <a:pt x="138677" y="601140"/>
                  <a:pt x="127633" y="625275"/>
                  <a:pt x="127633" y="655955"/>
                </a:cubicBezTo>
                <a:lnTo>
                  <a:pt x="127633" y="797702"/>
                </a:lnTo>
                <a:cubicBezTo>
                  <a:pt x="131314" y="797702"/>
                  <a:pt x="134178" y="800974"/>
                  <a:pt x="136223" y="807518"/>
                </a:cubicBezTo>
                <a:lnTo>
                  <a:pt x="134996" y="813655"/>
                </a:lnTo>
                <a:lnTo>
                  <a:pt x="134996" y="974422"/>
                </a:lnTo>
                <a:cubicBezTo>
                  <a:pt x="140313" y="979740"/>
                  <a:pt x="143177" y="984035"/>
                  <a:pt x="143586" y="987308"/>
                </a:cubicBezTo>
                <a:lnTo>
                  <a:pt x="277354" y="987308"/>
                </a:lnTo>
                <a:cubicBezTo>
                  <a:pt x="278173" y="984035"/>
                  <a:pt x="281035" y="979740"/>
                  <a:pt x="285944" y="974422"/>
                </a:cubicBezTo>
                <a:lnTo>
                  <a:pt x="285944" y="813655"/>
                </a:lnTo>
                <a:lnTo>
                  <a:pt x="285330" y="808132"/>
                </a:lnTo>
                <a:cubicBezTo>
                  <a:pt x="286967" y="801178"/>
                  <a:pt x="289831" y="797702"/>
                  <a:pt x="293922" y="797702"/>
                </a:cubicBezTo>
                <a:lnTo>
                  <a:pt x="293922" y="657183"/>
                </a:lnTo>
                <a:cubicBezTo>
                  <a:pt x="293922" y="616276"/>
                  <a:pt x="275922" y="587844"/>
                  <a:pt x="239924" y="571891"/>
                </a:cubicBezTo>
                <a:cubicBezTo>
                  <a:pt x="229287" y="564936"/>
                  <a:pt x="219471" y="556549"/>
                  <a:pt x="210470" y="546733"/>
                </a:cubicBezTo>
                <a:close/>
                <a:moveTo>
                  <a:pt x="350374" y="487826"/>
                </a:moveTo>
                <a:cubicBezTo>
                  <a:pt x="353647" y="487826"/>
                  <a:pt x="377782" y="492938"/>
                  <a:pt x="422781" y="503165"/>
                </a:cubicBezTo>
                <a:lnTo>
                  <a:pt x="422781" y="1035785"/>
                </a:lnTo>
                <a:cubicBezTo>
                  <a:pt x="376965" y="1045601"/>
                  <a:pt x="352830" y="1050510"/>
                  <a:pt x="350374" y="1050510"/>
                </a:cubicBezTo>
                <a:close/>
                <a:moveTo>
                  <a:pt x="72407" y="487826"/>
                </a:moveTo>
                <a:lnTo>
                  <a:pt x="72407" y="1050510"/>
                </a:lnTo>
                <a:cubicBezTo>
                  <a:pt x="69543" y="1050510"/>
                  <a:pt x="45408" y="1045601"/>
                  <a:pt x="0" y="1035785"/>
                </a:cubicBezTo>
                <a:lnTo>
                  <a:pt x="0" y="503165"/>
                </a:lnTo>
                <a:cubicBezTo>
                  <a:pt x="41727" y="493757"/>
                  <a:pt x="65862" y="488643"/>
                  <a:pt x="72407" y="487826"/>
                </a:cubicBezTo>
                <a:close/>
                <a:moveTo>
                  <a:pt x="76702" y="487212"/>
                </a:moveTo>
                <a:lnTo>
                  <a:pt x="346693" y="487212"/>
                </a:lnTo>
                <a:lnTo>
                  <a:pt x="346693" y="1051738"/>
                </a:lnTo>
                <a:lnTo>
                  <a:pt x="76702" y="1051738"/>
                </a:lnTo>
                <a:close/>
                <a:moveTo>
                  <a:pt x="350374" y="436281"/>
                </a:moveTo>
                <a:lnTo>
                  <a:pt x="350988" y="436281"/>
                </a:lnTo>
                <a:cubicBezTo>
                  <a:pt x="393123" y="444463"/>
                  <a:pt x="417053" y="449372"/>
                  <a:pt x="422781" y="451008"/>
                </a:cubicBezTo>
                <a:lnTo>
                  <a:pt x="422781" y="497642"/>
                </a:lnTo>
                <a:lnTo>
                  <a:pt x="422167" y="497642"/>
                </a:lnTo>
                <a:cubicBezTo>
                  <a:pt x="374306" y="488643"/>
                  <a:pt x="350374" y="483325"/>
                  <a:pt x="350374" y="481689"/>
                </a:cubicBezTo>
                <a:close/>
                <a:moveTo>
                  <a:pt x="76702" y="436281"/>
                </a:moveTo>
                <a:lnTo>
                  <a:pt x="346693" y="436281"/>
                </a:lnTo>
                <a:lnTo>
                  <a:pt x="346693" y="483531"/>
                </a:lnTo>
                <a:lnTo>
                  <a:pt x="76702" y="483531"/>
                </a:lnTo>
                <a:close/>
                <a:moveTo>
                  <a:pt x="72407" y="436281"/>
                </a:moveTo>
                <a:lnTo>
                  <a:pt x="72407" y="481689"/>
                </a:lnTo>
                <a:cubicBezTo>
                  <a:pt x="72407" y="483325"/>
                  <a:pt x="48272" y="488643"/>
                  <a:pt x="0" y="497642"/>
                </a:cubicBezTo>
                <a:lnTo>
                  <a:pt x="0" y="450395"/>
                </a:lnTo>
                <a:close/>
                <a:moveTo>
                  <a:pt x="117201" y="381669"/>
                </a:moveTo>
                <a:cubicBezTo>
                  <a:pt x="84884" y="414396"/>
                  <a:pt x="66884" y="430758"/>
                  <a:pt x="63203" y="430758"/>
                </a:cubicBezTo>
                <a:cubicBezTo>
                  <a:pt x="61975" y="430758"/>
                  <a:pt x="41318" y="436281"/>
                  <a:pt x="1228" y="447327"/>
                </a:cubicBezTo>
                <a:lnTo>
                  <a:pt x="0" y="447327"/>
                </a:lnTo>
                <a:lnTo>
                  <a:pt x="0" y="446713"/>
                </a:lnTo>
                <a:close/>
                <a:moveTo>
                  <a:pt x="304967" y="380443"/>
                </a:moveTo>
                <a:cubicBezTo>
                  <a:pt x="382691" y="424213"/>
                  <a:pt x="421759" y="446508"/>
                  <a:pt x="422167" y="447327"/>
                </a:cubicBezTo>
                <a:lnTo>
                  <a:pt x="420939" y="447327"/>
                </a:lnTo>
                <a:cubicBezTo>
                  <a:pt x="377168" y="435464"/>
                  <a:pt x="353852" y="428510"/>
                  <a:pt x="350988" y="426463"/>
                </a:cubicBezTo>
                <a:cubicBezTo>
                  <a:pt x="321944" y="397010"/>
                  <a:pt x="306603" y="382283"/>
                  <a:pt x="304967" y="382283"/>
                </a:cubicBezTo>
                <a:close/>
                <a:moveTo>
                  <a:pt x="125791" y="380443"/>
                </a:moveTo>
                <a:lnTo>
                  <a:pt x="296376" y="380443"/>
                </a:lnTo>
                <a:cubicBezTo>
                  <a:pt x="298012" y="380443"/>
                  <a:pt x="314785" y="396602"/>
                  <a:pt x="346693" y="428918"/>
                </a:cubicBezTo>
                <a:lnTo>
                  <a:pt x="76702" y="428918"/>
                </a:lnTo>
                <a:lnTo>
                  <a:pt x="76702" y="427691"/>
                </a:lnTo>
                <a:close/>
                <a:moveTo>
                  <a:pt x="205561" y="0"/>
                </a:moveTo>
                <a:lnTo>
                  <a:pt x="217221" y="0"/>
                </a:lnTo>
                <a:lnTo>
                  <a:pt x="217221" y="214153"/>
                </a:lnTo>
                <a:cubicBezTo>
                  <a:pt x="220493" y="214153"/>
                  <a:pt x="223561" y="218652"/>
                  <a:pt x="226425" y="227653"/>
                </a:cubicBezTo>
                <a:cubicBezTo>
                  <a:pt x="238697" y="233788"/>
                  <a:pt x="244834" y="243606"/>
                  <a:pt x="244834" y="257105"/>
                </a:cubicBezTo>
                <a:cubicBezTo>
                  <a:pt x="244834" y="268151"/>
                  <a:pt x="238083" y="278173"/>
                  <a:pt x="224583" y="287172"/>
                </a:cubicBezTo>
                <a:cubicBezTo>
                  <a:pt x="224583" y="289628"/>
                  <a:pt x="223152" y="292490"/>
                  <a:pt x="220288" y="295763"/>
                </a:cubicBezTo>
                <a:cubicBezTo>
                  <a:pt x="232969" y="309262"/>
                  <a:pt x="246468" y="319286"/>
                  <a:pt x="260787" y="325831"/>
                </a:cubicBezTo>
                <a:cubicBezTo>
                  <a:pt x="278376" y="336875"/>
                  <a:pt x="290650" y="352830"/>
                  <a:pt x="297604" y="373692"/>
                </a:cubicBezTo>
                <a:lnTo>
                  <a:pt x="125791" y="373692"/>
                </a:lnTo>
                <a:lnTo>
                  <a:pt x="125791" y="373079"/>
                </a:lnTo>
                <a:cubicBezTo>
                  <a:pt x="132745" y="352216"/>
                  <a:pt x="145836" y="335853"/>
                  <a:pt x="165062" y="323989"/>
                </a:cubicBezTo>
                <a:cubicBezTo>
                  <a:pt x="174472" y="320308"/>
                  <a:pt x="187152" y="311104"/>
                  <a:pt x="203107" y="296376"/>
                </a:cubicBezTo>
                <a:lnTo>
                  <a:pt x="203107" y="295763"/>
                </a:lnTo>
                <a:lnTo>
                  <a:pt x="195131" y="284105"/>
                </a:lnTo>
                <a:cubicBezTo>
                  <a:pt x="184085" y="277559"/>
                  <a:pt x="178562" y="268151"/>
                  <a:pt x="178562" y="255878"/>
                </a:cubicBezTo>
                <a:cubicBezTo>
                  <a:pt x="178562" y="244015"/>
                  <a:pt x="184904" y="233993"/>
                  <a:pt x="197584" y="225811"/>
                </a:cubicBezTo>
                <a:cubicBezTo>
                  <a:pt x="197584" y="220902"/>
                  <a:pt x="200243" y="217015"/>
                  <a:pt x="205561" y="214153"/>
                </a:cubicBezTo>
                <a:close/>
              </a:path>
            </a:pathLst>
          </a:custGeom>
          <a:gradFill>
            <a:gsLst>
              <a:gs pos="100000">
                <a:srgbClr val="FFC000"/>
              </a:gs>
              <a:gs pos="0">
                <a:srgbClr val="FFC000"/>
              </a:gs>
              <a:gs pos="56000">
                <a:srgbClr val="FFFF00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4076340" y="2839121"/>
            <a:ext cx="238397" cy="300435"/>
          </a:xfrm>
          <a:custGeom>
            <a:avLst/>
            <a:gdLst/>
            <a:ahLst/>
            <a:cxnLst/>
            <a:rect l="l" t="t" r="r" b="b"/>
            <a:pathLst>
              <a:path w="381045" h="480204">
                <a:moveTo>
                  <a:pt x="155598" y="56"/>
                </a:moveTo>
                <a:cubicBezTo>
                  <a:pt x="186629" y="-837"/>
                  <a:pt x="211632" y="9097"/>
                  <a:pt x="230608" y="29859"/>
                </a:cubicBezTo>
                <a:cubicBezTo>
                  <a:pt x="250923" y="52406"/>
                  <a:pt x="254829" y="79307"/>
                  <a:pt x="242328" y="110561"/>
                </a:cubicBezTo>
                <a:cubicBezTo>
                  <a:pt x="240095" y="116365"/>
                  <a:pt x="231612" y="128867"/>
                  <a:pt x="216878" y="148066"/>
                </a:cubicBezTo>
                <a:cubicBezTo>
                  <a:pt x="205939" y="162577"/>
                  <a:pt x="201475" y="174073"/>
                  <a:pt x="203484" y="182557"/>
                </a:cubicBezTo>
                <a:cubicBezTo>
                  <a:pt x="205270" y="189477"/>
                  <a:pt x="209623" y="194054"/>
                  <a:pt x="216543" y="196286"/>
                </a:cubicBezTo>
                <a:cubicBezTo>
                  <a:pt x="222794" y="198295"/>
                  <a:pt x="230050" y="198295"/>
                  <a:pt x="238310" y="196286"/>
                </a:cubicBezTo>
                <a:cubicBezTo>
                  <a:pt x="257955" y="191821"/>
                  <a:pt x="269117" y="183561"/>
                  <a:pt x="271796" y="171506"/>
                </a:cubicBezTo>
                <a:cubicBezTo>
                  <a:pt x="274028" y="162353"/>
                  <a:pt x="273805" y="153758"/>
                  <a:pt x="271126" y="145722"/>
                </a:cubicBezTo>
                <a:cubicBezTo>
                  <a:pt x="270233" y="142820"/>
                  <a:pt x="268670" y="139024"/>
                  <a:pt x="266438" y="134336"/>
                </a:cubicBezTo>
                <a:cubicBezTo>
                  <a:pt x="263536" y="128309"/>
                  <a:pt x="261638" y="124067"/>
                  <a:pt x="260745" y="121612"/>
                </a:cubicBezTo>
                <a:cubicBezTo>
                  <a:pt x="274363" y="120272"/>
                  <a:pt x="287311" y="123397"/>
                  <a:pt x="299589" y="130988"/>
                </a:cubicBezTo>
                <a:cubicBezTo>
                  <a:pt x="312091" y="139024"/>
                  <a:pt x="318788" y="148847"/>
                  <a:pt x="319681" y="160456"/>
                </a:cubicBezTo>
                <a:cubicBezTo>
                  <a:pt x="320797" y="175859"/>
                  <a:pt x="311086" y="197067"/>
                  <a:pt x="290548" y="224080"/>
                </a:cubicBezTo>
                <a:cubicBezTo>
                  <a:pt x="271126" y="249306"/>
                  <a:pt x="263647" y="269956"/>
                  <a:pt x="268112" y="286029"/>
                </a:cubicBezTo>
                <a:cubicBezTo>
                  <a:pt x="270122" y="292727"/>
                  <a:pt x="274698" y="297526"/>
                  <a:pt x="281842" y="300429"/>
                </a:cubicBezTo>
                <a:cubicBezTo>
                  <a:pt x="288316" y="303107"/>
                  <a:pt x="296018" y="303777"/>
                  <a:pt x="304947" y="302438"/>
                </a:cubicBezTo>
                <a:cubicBezTo>
                  <a:pt x="320574" y="300205"/>
                  <a:pt x="329950" y="289155"/>
                  <a:pt x="333076" y="269286"/>
                </a:cubicBezTo>
                <a:cubicBezTo>
                  <a:pt x="335978" y="250980"/>
                  <a:pt x="332741" y="235019"/>
                  <a:pt x="323365" y="221401"/>
                </a:cubicBezTo>
                <a:cubicBezTo>
                  <a:pt x="354395" y="243055"/>
                  <a:pt x="372925" y="272523"/>
                  <a:pt x="378952" y="309805"/>
                </a:cubicBezTo>
                <a:cubicBezTo>
                  <a:pt x="387435" y="362936"/>
                  <a:pt x="370134" y="406022"/>
                  <a:pt x="327048" y="439062"/>
                </a:cubicBezTo>
                <a:cubicBezTo>
                  <a:pt x="286865" y="469869"/>
                  <a:pt x="237751" y="483376"/>
                  <a:pt x="179708" y="479580"/>
                </a:cubicBezTo>
                <a:cubicBezTo>
                  <a:pt x="129702" y="476232"/>
                  <a:pt x="88737" y="459489"/>
                  <a:pt x="56814" y="429351"/>
                </a:cubicBezTo>
                <a:cubicBezTo>
                  <a:pt x="23774" y="398320"/>
                  <a:pt x="5021" y="357244"/>
                  <a:pt x="557" y="306121"/>
                </a:cubicBezTo>
                <a:cubicBezTo>
                  <a:pt x="-3015" y="264375"/>
                  <a:pt x="10602" y="221401"/>
                  <a:pt x="41410" y="177199"/>
                </a:cubicBezTo>
                <a:cubicBezTo>
                  <a:pt x="37838" y="205327"/>
                  <a:pt x="39624" y="229661"/>
                  <a:pt x="46768" y="250199"/>
                </a:cubicBezTo>
                <a:cubicBezTo>
                  <a:pt x="55921" y="276318"/>
                  <a:pt x="72552" y="287592"/>
                  <a:pt x="96662" y="284020"/>
                </a:cubicBezTo>
                <a:cubicBezTo>
                  <a:pt x="108048" y="282458"/>
                  <a:pt x="116308" y="276430"/>
                  <a:pt x="121442" y="265938"/>
                </a:cubicBezTo>
                <a:cubicBezTo>
                  <a:pt x="126130" y="256561"/>
                  <a:pt x="127693" y="244730"/>
                  <a:pt x="126130" y="230442"/>
                </a:cubicBezTo>
                <a:cubicBezTo>
                  <a:pt x="124791" y="218387"/>
                  <a:pt x="115526" y="198965"/>
                  <a:pt x="98337" y="172176"/>
                </a:cubicBezTo>
                <a:cubicBezTo>
                  <a:pt x="82263" y="146726"/>
                  <a:pt x="74338" y="126188"/>
                  <a:pt x="74561" y="110561"/>
                </a:cubicBezTo>
                <a:cubicBezTo>
                  <a:pt x="74785" y="95157"/>
                  <a:pt x="80701" y="81874"/>
                  <a:pt x="92309" y="70712"/>
                </a:cubicBezTo>
                <a:cubicBezTo>
                  <a:pt x="95658" y="67364"/>
                  <a:pt x="100904" y="62899"/>
                  <a:pt x="108048" y="57318"/>
                </a:cubicBezTo>
                <a:cubicBezTo>
                  <a:pt x="115638" y="51737"/>
                  <a:pt x="120996" y="47384"/>
                  <a:pt x="124121" y="44258"/>
                </a:cubicBezTo>
                <a:cubicBezTo>
                  <a:pt x="124344" y="48500"/>
                  <a:pt x="123898" y="56202"/>
                  <a:pt x="122782" y="67364"/>
                </a:cubicBezTo>
                <a:cubicBezTo>
                  <a:pt x="121442" y="80535"/>
                  <a:pt x="120549" y="89911"/>
                  <a:pt x="120103" y="95492"/>
                </a:cubicBezTo>
                <a:cubicBezTo>
                  <a:pt x="119210" y="119156"/>
                  <a:pt x="123675" y="134002"/>
                  <a:pt x="133497" y="140029"/>
                </a:cubicBezTo>
                <a:cubicBezTo>
                  <a:pt x="142427" y="140476"/>
                  <a:pt x="150464" y="139248"/>
                  <a:pt x="157607" y="136346"/>
                </a:cubicBezTo>
                <a:cubicBezTo>
                  <a:pt x="183727" y="126300"/>
                  <a:pt x="194442" y="103864"/>
                  <a:pt x="189754" y="69038"/>
                </a:cubicBezTo>
                <a:cubicBezTo>
                  <a:pt x="185513" y="37784"/>
                  <a:pt x="174127" y="14790"/>
                  <a:pt x="155598" y="56"/>
                </a:cubicBezTo>
                <a:close/>
              </a:path>
            </a:pathLst>
          </a:custGeom>
          <a:gradFill>
            <a:gsLst>
              <a:gs pos="100000">
                <a:srgbClr val="6A486B"/>
              </a:gs>
              <a:gs pos="0">
                <a:schemeClr val="bg1"/>
              </a:gs>
              <a:gs pos="56000">
                <a:srgbClr val="FFC000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/>
          <p:cNvGrpSpPr/>
          <p:nvPr/>
        </p:nvGrpSpPr>
        <p:grpSpPr>
          <a:xfrm>
            <a:off x="1199621" y="1627908"/>
            <a:ext cx="1185039" cy="2719198"/>
            <a:chOff x="-4784617" y="942535"/>
            <a:chExt cx="3462253" cy="7944511"/>
          </a:xfrm>
          <a:solidFill>
            <a:srgbClr val="433159"/>
          </a:solidFill>
          <a:effectLst/>
        </p:grpSpPr>
        <p:sp>
          <p:nvSpPr>
            <p:cNvPr id="79" name="Isosceles Triangle 121"/>
            <p:cNvSpPr/>
            <p:nvPr/>
          </p:nvSpPr>
          <p:spPr>
            <a:xfrm flipH="1">
              <a:off x="-3434862" y="7270652"/>
              <a:ext cx="396240" cy="1604670"/>
            </a:xfrm>
            <a:custGeom>
              <a:avLst/>
              <a:gdLst>
                <a:gd name="connsiteX0" fmla="*/ 0 w 1280160"/>
                <a:gd name="connsiteY0" fmla="*/ 3488788 h 3488788"/>
                <a:gd name="connsiteX1" fmla="*/ 640080 w 1280160"/>
                <a:gd name="connsiteY1" fmla="*/ 0 h 3488788"/>
                <a:gd name="connsiteX2" fmla="*/ 1280160 w 1280160"/>
                <a:gd name="connsiteY2" fmla="*/ 3488788 h 3488788"/>
                <a:gd name="connsiteX3" fmla="*/ 0 w 1280160"/>
                <a:gd name="connsiteY3" fmla="*/ 3488788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523062"/>
                <a:gd name="connsiteY0" fmla="*/ 2799470 h 3488788"/>
                <a:gd name="connsiteX1" fmla="*/ 882982 w 1523062"/>
                <a:gd name="connsiteY1" fmla="*/ 0 h 3488788"/>
                <a:gd name="connsiteX2" fmla="*/ 1523062 w 1523062"/>
                <a:gd name="connsiteY2" fmla="*/ 3488788 h 3488788"/>
                <a:gd name="connsiteX3" fmla="*/ 0 w 1523062"/>
                <a:gd name="connsiteY3" fmla="*/ 2799470 h 3488788"/>
                <a:gd name="connsiteX0" fmla="*/ 0 w 1523062"/>
                <a:gd name="connsiteY0" fmla="*/ 2799470 h 3488788"/>
                <a:gd name="connsiteX1" fmla="*/ 882982 w 1523062"/>
                <a:gd name="connsiteY1" fmla="*/ 0 h 3488788"/>
                <a:gd name="connsiteX2" fmla="*/ 1523062 w 1523062"/>
                <a:gd name="connsiteY2" fmla="*/ 3488788 h 3488788"/>
                <a:gd name="connsiteX3" fmla="*/ 0 w 1523062"/>
                <a:gd name="connsiteY3" fmla="*/ 2799470 h 3488788"/>
                <a:gd name="connsiteX0" fmla="*/ 0 w 1608104"/>
                <a:gd name="connsiteY0" fmla="*/ 2799470 h 3488788"/>
                <a:gd name="connsiteX1" fmla="*/ 882982 w 1608104"/>
                <a:gd name="connsiteY1" fmla="*/ 0 h 3488788"/>
                <a:gd name="connsiteX2" fmla="*/ 1523062 w 1608104"/>
                <a:gd name="connsiteY2" fmla="*/ 3488788 h 3488788"/>
                <a:gd name="connsiteX3" fmla="*/ 0 w 1608104"/>
                <a:gd name="connsiteY3" fmla="*/ 2799470 h 3488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8104" h="3488788">
                  <a:moveTo>
                    <a:pt x="0" y="2799470"/>
                  </a:moveTo>
                  <a:cubicBezTo>
                    <a:pt x="977079" y="1866313"/>
                    <a:pt x="588655" y="933157"/>
                    <a:pt x="882982" y="0"/>
                  </a:cubicBezTo>
                  <a:cubicBezTo>
                    <a:pt x="1096342" y="1162929"/>
                    <a:pt x="1861155" y="1045699"/>
                    <a:pt x="1523062" y="3488788"/>
                  </a:cubicBezTo>
                  <a:cubicBezTo>
                    <a:pt x="1157303" y="2987041"/>
                    <a:pt x="548640" y="2499359"/>
                    <a:pt x="0" y="279947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Isosceles Triangle 121"/>
            <p:cNvSpPr/>
            <p:nvPr/>
          </p:nvSpPr>
          <p:spPr>
            <a:xfrm rot="20585537" flipH="1">
              <a:off x="-3240259" y="7282376"/>
              <a:ext cx="396240" cy="1604670"/>
            </a:xfrm>
            <a:custGeom>
              <a:avLst/>
              <a:gdLst>
                <a:gd name="connsiteX0" fmla="*/ 0 w 1280160"/>
                <a:gd name="connsiteY0" fmla="*/ 3488788 h 3488788"/>
                <a:gd name="connsiteX1" fmla="*/ 640080 w 1280160"/>
                <a:gd name="connsiteY1" fmla="*/ 0 h 3488788"/>
                <a:gd name="connsiteX2" fmla="*/ 1280160 w 1280160"/>
                <a:gd name="connsiteY2" fmla="*/ 3488788 h 3488788"/>
                <a:gd name="connsiteX3" fmla="*/ 0 w 1280160"/>
                <a:gd name="connsiteY3" fmla="*/ 3488788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523062"/>
                <a:gd name="connsiteY0" fmla="*/ 2799470 h 3488788"/>
                <a:gd name="connsiteX1" fmla="*/ 882982 w 1523062"/>
                <a:gd name="connsiteY1" fmla="*/ 0 h 3488788"/>
                <a:gd name="connsiteX2" fmla="*/ 1523062 w 1523062"/>
                <a:gd name="connsiteY2" fmla="*/ 3488788 h 3488788"/>
                <a:gd name="connsiteX3" fmla="*/ 0 w 1523062"/>
                <a:gd name="connsiteY3" fmla="*/ 2799470 h 3488788"/>
                <a:gd name="connsiteX0" fmla="*/ 0 w 1523062"/>
                <a:gd name="connsiteY0" fmla="*/ 2799470 h 3488788"/>
                <a:gd name="connsiteX1" fmla="*/ 882982 w 1523062"/>
                <a:gd name="connsiteY1" fmla="*/ 0 h 3488788"/>
                <a:gd name="connsiteX2" fmla="*/ 1523062 w 1523062"/>
                <a:gd name="connsiteY2" fmla="*/ 3488788 h 3488788"/>
                <a:gd name="connsiteX3" fmla="*/ 0 w 1523062"/>
                <a:gd name="connsiteY3" fmla="*/ 2799470 h 3488788"/>
                <a:gd name="connsiteX0" fmla="*/ 0 w 1608104"/>
                <a:gd name="connsiteY0" fmla="*/ 2799470 h 3488788"/>
                <a:gd name="connsiteX1" fmla="*/ 882982 w 1608104"/>
                <a:gd name="connsiteY1" fmla="*/ 0 h 3488788"/>
                <a:gd name="connsiteX2" fmla="*/ 1523062 w 1608104"/>
                <a:gd name="connsiteY2" fmla="*/ 3488788 h 3488788"/>
                <a:gd name="connsiteX3" fmla="*/ 0 w 1608104"/>
                <a:gd name="connsiteY3" fmla="*/ 2799470 h 3488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8104" h="3488788">
                  <a:moveTo>
                    <a:pt x="0" y="2799470"/>
                  </a:moveTo>
                  <a:cubicBezTo>
                    <a:pt x="977079" y="1866313"/>
                    <a:pt x="588655" y="933157"/>
                    <a:pt x="882982" y="0"/>
                  </a:cubicBezTo>
                  <a:cubicBezTo>
                    <a:pt x="1096342" y="1162929"/>
                    <a:pt x="1861155" y="1045699"/>
                    <a:pt x="1523062" y="3488788"/>
                  </a:cubicBezTo>
                  <a:cubicBezTo>
                    <a:pt x="1157303" y="2987041"/>
                    <a:pt x="548640" y="2499359"/>
                    <a:pt x="0" y="279947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Isosceles Triangle 121"/>
            <p:cNvSpPr/>
            <p:nvPr/>
          </p:nvSpPr>
          <p:spPr>
            <a:xfrm rot="21017859" flipV="1">
              <a:off x="-3723447" y="2004424"/>
              <a:ext cx="565901" cy="2291753"/>
            </a:xfrm>
            <a:custGeom>
              <a:avLst/>
              <a:gdLst>
                <a:gd name="connsiteX0" fmla="*/ 0 w 1280160"/>
                <a:gd name="connsiteY0" fmla="*/ 3488788 h 3488788"/>
                <a:gd name="connsiteX1" fmla="*/ 640080 w 1280160"/>
                <a:gd name="connsiteY1" fmla="*/ 0 h 3488788"/>
                <a:gd name="connsiteX2" fmla="*/ 1280160 w 1280160"/>
                <a:gd name="connsiteY2" fmla="*/ 3488788 h 3488788"/>
                <a:gd name="connsiteX3" fmla="*/ 0 w 1280160"/>
                <a:gd name="connsiteY3" fmla="*/ 3488788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523062"/>
                <a:gd name="connsiteY0" fmla="*/ 2799470 h 3488788"/>
                <a:gd name="connsiteX1" fmla="*/ 882982 w 1523062"/>
                <a:gd name="connsiteY1" fmla="*/ 0 h 3488788"/>
                <a:gd name="connsiteX2" fmla="*/ 1523062 w 1523062"/>
                <a:gd name="connsiteY2" fmla="*/ 3488788 h 3488788"/>
                <a:gd name="connsiteX3" fmla="*/ 0 w 1523062"/>
                <a:gd name="connsiteY3" fmla="*/ 2799470 h 3488788"/>
                <a:gd name="connsiteX0" fmla="*/ 0 w 1523062"/>
                <a:gd name="connsiteY0" fmla="*/ 2799470 h 3488788"/>
                <a:gd name="connsiteX1" fmla="*/ 882982 w 1523062"/>
                <a:gd name="connsiteY1" fmla="*/ 0 h 3488788"/>
                <a:gd name="connsiteX2" fmla="*/ 1523062 w 1523062"/>
                <a:gd name="connsiteY2" fmla="*/ 3488788 h 3488788"/>
                <a:gd name="connsiteX3" fmla="*/ 0 w 1523062"/>
                <a:gd name="connsiteY3" fmla="*/ 2799470 h 3488788"/>
                <a:gd name="connsiteX0" fmla="*/ 0 w 1608104"/>
                <a:gd name="connsiteY0" fmla="*/ 2799470 h 3488788"/>
                <a:gd name="connsiteX1" fmla="*/ 882982 w 1608104"/>
                <a:gd name="connsiteY1" fmla="*/ 0 h 3488788"/>
                <a:gd name="connsiteX2" fmla="*/ 1523062 w 1608104"/>
                <a:gd name="connsiteY2" fmla="*/ 3488788 h 3488788"/>
                <a:gd name="connsiteX3" fmla="*/ 0 w 1608104"/>
                <a:gd name="connsiteY3" fmla="*/ 2799470 h 3488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8104" h="3488788">
                  <a:moveTo>
                    <a:pt x="0" y="2799470"/>
                  </a:moveTo>
                  <a:cubicBezTo>
                    <a:pt x="977079" y="1866313"/>
                    <a:pt x="588655" y="933157"/>
                    <a:pt x="882982" y="0"/>
                  </a:cubicBezTo>
                  <a:cubicBezTo>
                    <a:pt x="1096342" y="1162929"/>
                    <a:pt x="1861155" y="1045699"/>
                    <a:pt x="1523062" y="3488788"/>
                  </a:cubicBezTo>
                  <a:cubicBezTo>
                    <a:pt x="1157303" y="2987041"/>
                    <a:pt x="548640" y="2499359"/>
                    <a:pt x="0" y="279947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Isosceles Triangle 121"/>
            <p:cNvSpPr/>
            <p:nvPr/>
          </p:nvSpPr>
          <p:spPr>
            <a:xfrm flipV="1">
              <a:off x="-3699803" y="942535"/>
              <a:ext cx="861484" cy="3488788"/>
            </a:xfrm>
            <a:custGeom>
              <a:avLst/>
              <a:gdLst>
                <a:gd name="connsiteX0" fmla="*/ 0 w 1280160"/>
                <a:gd name="connsiteY0" fmla="*/ 3488788 h 3488788"/>
                <a:gd name="connsiteX1" fmla="*/ 640080 w 1280160"/>
                <a:gd name="connsiteY1" fmla="*/ 0 h 3488788"/>
                <a:gd name="connsiteX2" fmla="*/ 1280160 w 1280160"/>
                <a:gd name="connsiteY2" fmla="*/ 3488788 h 3488788"/>
                <a:gd name="connsiteX3" fmla="*/ 0 w 1280160"/>
                <a:gd name="connsiteY3" fmla="*/ 3488788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523062"/>
                <a:gd name="connsiteY0" fmla="*/ 2799470 h 3488788"/>
                <a:gd name="connsiteX1" fmla="*/ 882982 w 1523062"/>
                <a:gd name="connsiteY1" fmla="*/ 0 h 3488788"/>
                <a:gd name="connsiteX2" fmla="*/ 1523062 w 1523062"/>
                <a:gd name="connsiteY2" fmla="*/ 3488788 h 3488788"/>
                <a:gd name="connsiteX3" fmla="*/ 0 w 1523062"/>
                <a:gd name="connsiteY3" fmla="*/ 2799470 h 3488788"/>
                <a:gd name="connsiteX0" fmla="*/ 0 w 1523062"/>
                <a:gd name="connsiteY0" fmla="*/ 2799470 h 3488788"/>
                <a:gd name="connsiteX1" fmla="*/ 882982 w 1523062"/>
                <a:gd name="connsiteY1" fmla="*/ 0 h 3488788"/>
                <a:gd name="connsiteX2" fmla="*/ 1523062 w 1523062"/>
                <a:gd name="connsiteY2" fmla="*/ 3488788 h 3488788"/>
                <a:gd name="connsiteX3" fmla="*/ 0 w 1523062"/>
                <a:gd name="connsiteY3" fmla="*/ 2799470 h 3488788"/>
                <a:gd name="connsiteX0" fmla="*/ 0 w 1608104"/>
                <a:gd name="connsiteY0" fmla="*/ 2799470 h 3488788"/>
                <a:gd name="connsiteX1" fmla="*/ 882982 w 1608104"/>
                <a:gd name="connsiteY1" fmla="*/ 0 h 3488788"/>
                <a:gd name="connsiteX2" fmla="*/ 1523062 w 1608104"/>
                <a:gd name="connsiteY2" fmla="*/ 3488788 h 3488788"/>
                <a:gd name="connsiteX3" fmla="*/ 0 w 1608104"/>
                <a:gd name="connsiteY3" fmla="*/ 2799470 h 3488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8104" h="3488788">
                  <a:moveTo>
                    <a:pt x="0" y="2799470"/>
                  </a:moveTo>
                  <a:cubicBezTo>
                    <a:pt x="977079" y="1866313"/>
                    <a:pt x="588655" y="933157"/>
                    <a:pt x="882982" y="0"/>
                  </a:cubicBezTo>
                  <a:cubicBezTo>
                    <a:pt x="1096342" y="1162929"/>
                    <a:pt x="1861155" y="1045699"/>
                    <a:pt x="1523062" y="3488788"/>
                  </a:cubicBezTo>
                  <a:cubicBezTo>
                    <a:pt x="1157303" y="2987041"/>
                    <a:pt x="548640" y="2499359"/>
                    <a:pt x="0" y="279947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3" name="Group 82"/>
            <p:cNvGrpSpPr/>
            <p:nvPr/>
          </p:nvGrpSpPr>
          <p:grpSpPr>
            <a:xfrm>
              <a:off x="-4784617" y="4193313"/>
              <a:ext cx="3462253" cy="3467598"/>
              <a:chOff x="12797552" y="-519341"/>
              <a:chExt cx="4241549" cy="4248096"/>
            </a:xfrm>
            <a:grpFill/>
          </p:grpSpPr>
          <p:sp>
            <p:nvSpPr>
              <p:cNvPr id="84" name="Freeform 83"/>
              <p:cNvSpPr/>
              <p:nvPr/>
            </p:nvSpPr>
            <p:spPr>
              <a:xfrm rot="13395615">
                <a:off x="14357761" y="-519341"/>
                <a:ext cx="1050938" cy="1046042"/>
              </a:xfrm>
              <a:custGeom>
                <a:avLst/>
                <a:gdLst>
                  <a:gd name="connsiteX0" fmla="*/ 878715 w 1050938"/>
                  <a:gd name="connsiteY0" fmla="*/ 890070 h 1046042"/>
                  <a:gd name="connsiteX1" fmla="*/ 488296 w 1050938"/>
                  <a:gd name="connsiteY1" fmla="*/ 1045997 h 1046042"/>
                  <a:gd name="connsiteX2" fmla="*/ 0 w 1050938"/>
                  <a:gd name="connsiteY2" fmla="*/ 1039783 h 1046042"/>
                  <a:gd name="connsiteX3" fmla="*/ 0 w 1050938"/>
                  <a:gd name="connsiteY3" fmla="*/ 0 h 1046042"/>
                  <a:gd name="connsiteX4" fmla="*/ 1050938 w 1050938"/>
                  <a:gd name="connsiteY4" fmla="*/ 0 h 1046042"/>
                  <a:gd name="connsiteX5" fmla="*/ 1044528 w 1050938"/>
                  <a:gd name="connsiteY5" fmla="*/ 503745 h 1046042"/>
                  <a:gd name="connsiteX6" fmla="*/ 878715 w 1050938"/>
                  <a:gd name="connsiteY6" fmla="*/ 890070 h 104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50938" h="1046042">
                    <a:moveTo>
                      <a:pt x="878715" y="890070"/>
                    </a:moveTo>
                    <a:cubicBezTo>
                      <a:pt x="778058" y="988198"/>
                      <a:pt x="639965" y="1047927"/>
                      <a:pt x="488296" y="1045997"/>
                    </a:cubicBezTo>
                    <a:lnTo>
                      <a:pt x="0" y="1039783"/>
                    </a:lnTo>
                    <a:lnTo>
                      <a:pt x="0" y="0"/>
                    </a:lnTo>
                    <a:lnTo>
                      <a:pt x="1050938" y="0"/>
                    </a:lnTo>
                    <a:lnTo>
                      <a:pt x="1044528" y="503745"/>
                    </a:lnTo>
                    <a:cubicBezTo>
                      <a:pt x="1042598" y="655413"/>
                      <a:pt x="979374" y="791941"/>
                      <a:pt x="878715" y="890070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Freeform 84"/>
              <p:cNvSpPr/>
              <p:nvPr/>
            </p:nvSpPr>
            <p:spPr>
              <a:xfrm rot="13395615">
                <a:off x="14332993" y="996770"/>
                <a:ext cx="1210206" cy="1196644"/>
              </a:xfrm>
              <a:custGeom>
                <a:avLst/>
                <a:gdLst>
                  <a:gd name="connsiteX0" fmla="*/ 1210206 w 1210206"/>
                  <a:gd name="connsiteY0" fmla="*/ 1196644 h 1196644"/>
                  <a:gd name="connsiteX1" fmla="*/ 0 w 1210206"/>
                  <a:gd name="connsiteY1" fmla="*/ 1196644 h 1196644"/>
                  <a:gd name="connsiteX2" fmla="*/ 0 w 1210206"/>
                  <a:gd name="connsiteY2" fmla="*/ 1 h 1196644"/>
                  <a:gd name="connsiteX3" fmla="*/ 1210206 w 1210206"/>
                  <a:gd name="connsiteY3" fmla="*/ 0 h 1196644"/>
                  <a:gd name="connsiteX4" fmla="*/ 1210206 w 1210206"/>
                  <a:gd name="connsiteY4" fmla="*/ 1196644 h 119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0206" h="1196644">
                    <a:moveTo>
                      <a:pt x="1210206" y="1196644"/>
                    </a:moveTo>
                    <a:lnTo>
                      <a:pt x="0" y="1196644"/>
                    </a:lnTo>
                    <a:lnTo>
                      <a:pt x="0" y="1"/>
                    </a:lnTo>
                    <a:lnTo>
                      <a:pt x="1210206" y="0"/>
                    </a:lnTo>
                    <a:lnTo>
                      <a:pt x="1210206" y="1196644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Freeform 85"/>
              <p:cNvSpPr/>
              <p:nvPr/>
            </p:nvSpPr>
            <p:spPr>
              <a:xfrm rot="13395615">
                <a:off x="15998405" y="1045458"/>
                <a:ext cx="1040696" cy="1024382"/>
              </a:xfrm>
              <a:custGeom>
                <a:avLst/>
                <a:gdLst>
                  <a:gd name="connsiteX0" fmla="*/ 1040696 w 1040696"/>
                  <a:gd name="connsiteY0" fmla="*/ 1024382 h 1024382"/>
                  <a:gd name="connsiteX1" fmla="*/ 542299 w 1040696"/>
                  <a:gd name="connsiteY1" fmla="*/ 1018039 h 1024382"/>
                  <a:gd name="connsiteX2" fmla="*/ 46 w 1040696"/>
                  <a:gd name="connsiteY2" fmla="*/ 461809 h 1024382"/>
                  <a:gd name="connsiteX3" fmla="*/ 5923 w 1040696"/>
                  <a:gd name="connsiteY3" fmla="*/ 0 h 1024382"/>
                  <a:gd name="connsiteX4" fmla="*/ 1040696 w 1040696"/>
                  <a:gd name="connsiteY4" fmla="*/ 0 h 1024382"/>
                  <a:gd name="connsiteX5" fmla="*/ 1040696 w 1040696"/>
                  <a:gd name="connsiteY5" fmla="*/ 1024382 h 102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0696" h="1024382">
                    <a:moveTo>
                      <a:pt x="1040696" y="1024382"/>
                    </a:moveTo>
                    <a:lnTo>
                      <a:pt x="542299" y="1018039"/>
                    </a:lnTo>
                    <a:cubicBezTo>
                      <a:pt x="238961" y="1014180"/>
                      <a:pt x="-3814" y="765147"/>
                      <a:pt x="46" y="461809"/>
                    </a:cubicBezTo>
                    <a:lnTo>
                      <a:pt x="5923" y="0"/>
                    </a:lnTo>
                    <a:lnTo>
                      <a:pt x="1040696" y="0"/>
                    </a:lnTo>
                    <a:lnTo>
                      <a:pt x="1040696" y="1024382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Freeform 86"/>
              <p:cNvSpPr/>
              <p:nvPr/>
            </p:nvSpPr>
            <p:spPr>
              <a:xfrm rot="13395615">
                <a:off x="12797552" y="1104664"/>
                <a:ext cx="1072531" cy="1059491"/>
              </a:xfrm>
              <a:custGeom>
                <a:avLst/>
                <a:gdLst>
                  <a:gd name="connsiteX0" fmla="*/ 1066167 w 1072531"/>
                  <a:gd name="connsiteY0" fmla="*/ 1059491 h 1059491"/>
                  <a:gd name="connsiteX1" fmla="*/ 1 w 1072531"/>
                  <a:gd name="connsiteY1" fmla="*/ 1059490 h 1059491"/>
                  <a:gd name="connsiteX2" fmla="*/ 0 w 1072531"/>
                  <a:gd name="connsiteY2" fmla="*/ 0 h 1059491"/>
                  <a:gd name="connsiteX3" fmla="*/ 530233 w 1072531"/>
                  <a:gd name="connsiteY3" fmla="*/ 6747 h 1059491"/>
                  <a:gd name="connsiteX4" fmla="*/ 1072486 w 1072531"/>
                  <a:gd name="connsiteY4" fmla="*/ 562978 h 1059491"/>
                  <a:gd name="connsiteX5" fmla="*/ 1066167 w 1072531"/>
                  <a:gd name="connsiteY5" fmla="*/ 1059491 h 105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2531" h="1059491">
                    <a:moveTo>
                      <a:pt x="1066167" y="1059491"/>
                    </a:moveTo>
                    <a:lnTo>
                      <a:pt x="1" y="1059490"/>
                    </a:lnTo>
                    <a:lnTo>
                      <a:pt x="0" y="0"/>
                    </a:lnTo>
                    <a:lnTo>
                      <a:pt x="530233" y="6747"/>
                    </a:lnTo>
                    <a:cubicBezTo>
                      <a:pt x="833570" y="10608"/>
                      <a:pt x="1076345" y="259641"/>
                      <a:pt x="1072486" y="562978"/>
                    </a:cubicBezTo>
                    <a:lnTo>
                      <a:pt x="1066167" y="105949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Freeform 87"/>
              <p:cNvSpPr/>
              <p:nvPr/>
            </p:nvSpPr>
            <p:spPr>
              <a:xfrm rot="13395615">
                <a:off x="14459868" y="2648010"/>
                <a:ext cx="1019545" cy="1080745"/>
              </a:xfrm>
              <a:custGeom>
                <a:avLst/>
                <a:gdLst>
                  <a:gd name="connsiteX0" fmla="*/ 1019545 w 1019545"/>
                  <a:gd name="connsiteY0" fmla="*/ 1080745 h 1080745"/>
                  <a:gd name="connsiteX1" fmla="*/ 0 w 1019545"/>
                  <a:gd name="connsiteY1" fmla="*/ 1080744 h 1080745"/>
                  <a:gd name="connsiteX2" fmla="*/ 6852 w 1019545"/>
                  <a:gd name="connsiteY2" fmla="*/ 542296 h 1080745"/>
                  <a:gd name="connsiteX3" fmla="*/ 563083 w 1019545"/>
                  <a:gd name="connsiteY3" fmla="*/ 45 h 1080745"/>
                  <a:gd name="connsiteX4" fmla="*/ 1019545 w 1019545"/>
                  <a:gd name="connsiteY4" fmla="*/ 5854 h 1080745"/>
                  <a:gd name="connsiteX5" fmla="*/ 1019545 w 1019545"/>
                  <a:gd name="connsiteY5" fmla="*/ 1080745 h 1080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19545" h="1080745">
                    <a:moveTo>
                      <a:pt x="1019545" y="1080745"/>
                    </a:moveTo>
                    <a:lnTo>
                      <a:pt x="0" y="1080744"/>
                    </a:lnTo>
                    <a:lnTo>
                      <a:pt x="6852" y="542296"/>
                    </a:lnTo>
                    <a:cubicBezTo>
                      <a:pt x="10713" y="238959"/>
                      <a:pt x="259746" y="-3816"/>
                      <a:pt x="563083" y="45"/>
                    </a:cubicBezTo>
                    <a:lnTo>
                      <a:pt x="1019545" y="5854"/>
                    </a:lnTo>
                    <a:lnTo>
                      <a:pt x="1019545" y="1080745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Freeform 88"/>
              <p:cNvSpPr/>
              <p:nvPr/>
            </p:nvSpPr>
            <p:spPr>
              <a:xfrm rot="13395615">
                <a:off x="15099320" y="260864"/>
                <a:ext cx="1210206" cy="1039783"/>
              </a:xfrm>
              <a:custGeom>
                <a:avLst/>
                <a:gdLst>
                  <a:gd name="connsiteX0" fmla="*/ 1210206 w 1210206"/>
                  <a:gd name="connsiteY0" fmla="*/ 1039783 h 1039783"/>
                  <a:gd name="connsiteX1" fmla="*/ 0 w 1210206"/>
                  <a:gd name="connsiteY1" fmla="*/ 1024382 h 1039783"/>
                  <a:gd name="connsiteX2" fmla="*/ 0 w 1210206"/>
                  <a:gd name="connsiteY2" fmla="*/ 0 h 1039783"/>
                  <a:gd name="connsiteX3" fmla="*/ 1210206 w 1210206"/>
                  <a:gd name="connsiteY3" fmla="*/ 0 h 1039783"/>
                  <a:gd name="connsiteX4" fmla="*/ 1210206 w 1210206"/>
                  <a:gd name="connsiteY4" fmla="*/ 1039783 h 1039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0206" h="1039783">
                    <a:moveTo>
                      <a:pt x="1210206" y="1039783"/>
                    </a:moveTo>
                    <a:lnTo>
                      <a:pt x="0" y="1024382"/>
                    </a:lnTo>
                    <a:lnTo>
                      <a:pt x="0" y="0"/>
                    </a:lnTo>
                    <a:lnTo>
                      <a:pt x="1210206" y="0"/>
                    </a:lnTo>
                    <a:lnTo>
                      <a:pt x="1210206" y="10397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Freeform 89"/>
              <p:cNvSpPr/>
              <p:nvPr/>
            </p:nvSpPr>
            <p:spPr>
              <a:xfrm rot="13395615">
                <a:off x="13576130" y="216756"/>
                <a:ext cx="1066166" cy="1196644"/>
              </a:xfrm>
              <a:custGeom>
                <a:avLst/>
                <a:gdLst>
                  <a:gd name="connsiteX0" fmla="*/ 1050938 w 1066166"/>
                  <a:gd name="connsiteY0" fmla="*/ 1196644 h 1196644"/>
                  <a:gd name="connsiteX1" fmla="*/ 0 w 1066166"/>
                  <a:gd name="connsiteY1" fmla="*/ 1196644 h 1196644"/>
                  <a:gd name="connsiteX2" fmla="*/ 0 w 1066166"/>
                  <a:gd name="connsiteY2" fmla="*/ 0 h 1196644"/>
                  <a:gd name="connsiteX3" fmla="*/ 1066166 w 1066166"/>
                  <a:gd name="connsiteY3" fmla="*/ 1 h 1196644"/>
                  <a:gd name="connsiteX4" fmla="*/ 1050938 w 1066166"/>
                  <a:gd name="connsiteY4" fmla="*/ 1196644 h 119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6166" h="1196644">
                    <a:moveTo>
                      <a:pt x="1050938" y="1196644"/>
                    </a:moveTo>
                    <a:lnTo>
                      <a:pt x="0" y="1196644"/>
                    </a:lnTo>
                    <a:lnTo>
                      <a:pt x="0" y="0"/>
                    </a:lnTo>
                    <a:lnTo>
                      <a:pt x="1066166" y="1"/>
                    </a:lnTo>
                    <a:lnTo>
                      <a:pt x="1050938" y="119664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Freeform 90"/>
              <p:cNvSpPr/>
              <p:nvPr/>
            </p:nvSpPr>
            <p:spPr>
              <a:xfrm rot="13395615">
                <a:off x="15238160" y="1766027"/>
                <a:ext cx="1034773" cy="1196644"/>
              </a:xfrm>
              <a:custGeom>
                <a:avLst/>
                <a:gdLst>
                  <a:gd name="connsiteX0" fmla="*/ 1034773 w 1034773"/>
                  <a:gd name="connsiteY0" fmla="*/ 1196644 h 1196644"/>
                  <a:gd name="connsiteX1" fmla="*/ 0 w 1034773"/>
                  <a:gd name="connsiteY1" fmla="*/ 1196644 h 1196644"/>
                  <a:gd name="connsiteX2" fmla="*/ 15228 w 1034773"/>
                  <a:gd name="connsiteY2" fmla="*/ 0 h 1196644"/>
                  <a:gd name="connsiteX3" fmla="*/ 1034773 w 1034773"/>
                  <a:gd name="connsiteY3" fmla="*/ 1 h 1196644"/>
                  <a:gd name="connsiteX4" fmla="*/ 1034773 w 1034773"/>
                  <a:gd name="connsiteY4" fmla="*/ 1196644 h 119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4773" h="1196644">
                    <a:moveTo>
                      <a:pt x="1034773" y="1196644"/>
                    </a:moveTo>
                    <a:lnTo>
                      <a:pt x="0" y="1196644"/>
                    </a:lnTo>
                    <a:lnTo>
                      <a:pt x="15228" y="0"/>
                    </a:lnTo>
                    <a:lnTo>
                      <a:pt x="1034773" y="1"/>
                    </a:lnTo>
                    <a:lnTo>
                      <a:pt x="1034773" y="119664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Freeform 91"/>
              <p:cNvSpPr/>
              <p:nvPr/>
            </p:nvSpPr>
            <p:spPr>
              <a:xfrm rot="13395615">
                <a:off x="13554637" y="1884767"/>
                <a:ext cx="1210206" cy="1074891"/>
              </a:xfrm>
              <a:custGeom>
                <a:avLst/>
                <a:gdLst>
                  <a:gd name="connsiteX0" fmla="*/ 1210206 w 1210206"/>
                  <a:gd name="connsiteY0" fmla="*/ 1074890 h 1074891"/>
                  <a:gd name="connsiteX1" fmla="*/ 0 w 1210206"/>
                  <a:gd name="connsiteY1" fmla="*/ 1074891 h 1074891"/>
                  <a:gd name="connsiteX2" fmla="*/ 0 w 1210206"/>
                  <a:gd name="connsiteY2" fmla="*/ 0 h 1074891"/>
                  <a:gd name="connsiteX3" fmla="*/ 1210205 w 1210206"/>
                  <a:gd name="connsiteY3" fmla="*/ 15400 h 1074891"/>
                  <a:gd name="connsiteX4" fmla="*/ 1210206 w 1210206"/>
                  <a:gd name="connsiteY4" fmla="*/ 1074890 h 1074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0206" h="1074891">
                    <a:moveTo>
                      <a:pt x="1210206" y="1074890"/>
                    </a:moveTo>
                    <a:lnTo>
                      <a:pt x="0" y="1074891"/>
                    </a:lnTo>
                    <a:lnTo>
                      <a:pt x="0" y="0"/>
                    </a:lnTo>
                    <a:lnTo>
                      <a:pt x="1210205" y="15400"/>
                    </a:lnTo>
                    <a:lnTo>
                      <a:pt x="1210206" y="107489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7" name="Group 96"/>
          <p:cNvGrpSpPr/>
          <p:nvPr/>
        </p:nvGrpSpPr>
        <p:grpSpPr>
          <a:xfrm>
            <a:off x="7545500" y="6455389"/>
            <a:ext cx="443184" cy="825053"/>
            <a:chOff x="2418490" y="4685819"/>
            <a:chExt cx="732711" cy="1364052"/>
          </a:xfrm>
        </p:grpSpPr>
        <p:sp>
          <p:nvSpPr>
            <p:cNvPr id="98" name="Freeform 97"/>
            <p:cNvSpPr/>
            <p:nvPr/>
          </p:nvSpPr>
          <p:spPr>
            <a:xfrm rot="19894507">
              <a:off x="2418490" y="4847318"/>
              <a:ext cx="393234" cy="1202553"/>
            </a:xfrm>
            <a:custGeom>
              <a:avLst/>
              <a:gdLst/>
              <a:ahLst/>
              <a:cxnLst/>
              <a:rect l="l" t="t" r="r" b="b"/>
              <a:pathLst>
                <a:path w="149358" h="456753">
                  <a:moveTo>
                    <a:pt x="74343" y="0"/>
                  </a:moveTo>
                  <a:cubicBezTo>
                    <a:pt x="124796" y="99566"/>
                    <a:pt x="149799" y="188974"/>
                    <a:pt x="149353" y="268225"/>
                  </a:cubicBezTo>
                  <a:cubicBezTo>
                    <a:pt x="149129" y="325822"/>
                    <a:pt x="136516" y="374600"/>
                    <a:pt x="111513" y="414561"/>
                  </a:cubicBezTo>
                  <a:cubicBezTo>
                    <a:pt x="99012" y="434429"/>
                    <a:pt x="86510" y="448493"/>
                    <a:pt x="74008" y="456753"/>
                  </a:cubicBezTo>
                  <a:cubicBezTo>
                    <a:pt x="61507" y="447154"/>
                    <a:pt x="49117" y="431973"/>
                    <a:pt x="36839" y="411212"/>
                  </a:cubicBezTo>
                  <a:cubicBezTo>
                    <a:pt x="12059" y="369912"/>
                    <a:pt x="-220" y="321803"/>
                    <a:pt x="4" y="266886"/>
                  </a:cubicBezTo>
                  <a:cubicBezTo>
                    <a:pt x="227" y="211968"/>
                    <a:pt x="12728" y="151023"/>
                    <a:pt x="37508" y="84050"/>
                  </a:cubicBezTo>
                  <a:cubicBezTo>
                    <a:pt x="49787" y="50564"/>
                    <a:pt x="62065" y="22547"/>
                    <a:pt x="74343" y="0"/>
                  </a:cubicBezTo>
                  <a:close/>
                </a:path>
              </a:pathLst>
            </a:custGeom>
            <a:gradFill>
              <a:gsLst>
                <a:gs pos="0">
                  <a:srgbClr val="F2634F"/>
                </a:gs>
                <a:gs pos="59000">
                  <a:srgbClr val="EA3B6C"/>
                </a:gs>
                <a:gs pos="100000">
                  <a:srgbClr val="8C1D78"/>
                </a:gs>
              </a:gsLst>
              <a:lin ang="5400000" scaled="1"/>
            </a:gradFill>
            <a:ln w="0">
              <a:noFill/>
            </a:ln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eafs" panose="02000500000000000000" pitchFamily="2" charset="0"/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>
              <a:off x="2625481" y="4685819"/>
              <a:ext cx="393234" cy="1202553"/>
            </a:xfrm>
            <a:custGeom>
              <a:avLst/>
              <a:gdLst/>
              <a:ahLst/>
              <a:cxnLst/>
              <a:rect l="l" t="t" r="r" b="b"/>
              <a:pathLst>
                <a:path w="149358" h="456753">
                  <a:moveTo>
                    <a:pt x="74343" y="0"/>
                  </a:moveTo>
                  <a:cubicBezTo>
                    <a:pt x="124796" y="99566"/>
                    <a:pt x="149799" y="188974"/>
                    <a:pt x="149353" y="268225"/>
                  </a:cubicBezTo>
                  <a:cubicBezTo>
                    <a:pt x="149129" y="325822"/>
                    <a:pt x="136516" y="374600"/>
                    <a:pt x="111513" y="414561"/>
                  </a:cubicBezTo>
                  <a:cubicBezTo>
                    <a:pt x="99012" y="434429"/>
                    <a:pt x="86510" y="448493"/>
                    <a:pt x="74008" y="456753"/>
                  </a:cubicBezTo>
                  <a:cubicBezTo>
                    <a:pt x="61507" y="447154"/>
                    <a:pt x="49117" y="431973"/>
                    <a:pt x="36839" y="411212"/>
                  </a:cubicBezTo>
                  <a:cubicBezTo>
                    <a:pt x="12059" y="369912"/>
                    <a:pt x="-220" y="321803"/>
                    <a:pt x="4" y="266886"/>
                  </a:cubicBezTo>
                  <a:cubicBezTo>
                    <a:pt x="227" y="211968"/>
                    <a:pt x="12728" y="151023"/>
                    <a:pt x="37508" y="84050"/>
                  </a:cubicBezTo>
                  <a:cubicBezTo>
                    <a:pt x="49787" y="50564"/>
                    <a:pt x="62065" y="22547"/>
                    <a:pt x="74343" y="0"/>
                  </a:cubicBezTo>
                  <a:close/>
                </a:path>
              </a:pathLst>
            </a:custGeom>
            <a:gradFill>
              <a:gsLst>
                <a:gs pos="0">
                  <a:srgbClr val="F2634F"/>
                </a:gs>
                <a:gs pos="59000">
                  <a:srgbClr val="EA3B6C"/>
                </a:gs>
                <a:gs pos="100000">
                  <a:srgbClr val="8C1D78"/>
                </a:gs>
              </a:gsLst>
              <a:lin ang="5400000" scaled="1"/>
            </a:gradFill>
            <a:ln w="0">
              <a:noFill/>
            </a:ln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eafs" panose="02000500000000000000" pitchFamily="2" charset="0"/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2142237">
              <a:off x="2882874" y="5120558"/>
              <a:ext cx="268327" cy="820574"/>
            </a:xfrm>
            <a:custGeom>
              <a:avLst/>
              <a:gdLst/>
              <a:ahLst/>
              <a:cxnLst/>
              <a:rect l="l" t="t" r="r" b="b"/>
              <a:pathLst>
                <a:path w="149358" h="456753">
                  <a:moveTo>
                    <a:pt x="74343" y="0"/>
                  </a:moveTo>
                  <a:cubicBezTo>
                    <a:pt x="124796" y="99566"/>
                    <a:pt x="149799" y="188974"/>
                    <a:pt x="149353" y="268225"/>
                  </a:cubicBezTo>
                  <a:cubicBezTo>
                    <a:pt x="149129" y="325822"/>
                    <a:pt x="136516" y="374600"/>
                    <a:pt x="111513" y="414561"/>
                  </a:cubicBezTo>
                  <a:cubicBezTo>
                    <a:pt x="99012" y="434429"/>
                    <a:pt x="86510" y="448493"/>
                    <a:pt x="74008" y="456753"/>
                  </a:cubicBezTo>
                  <a:cubicBezTo>
                    <a:pt x="61507" y="447154"/>
                    <a:pt x="49117" y="431973"/>
                    <a:pt x="36839" y="411212"/>
                  </a:cubicBezTo>
                  <a:cubicBezTo>
                    <a:pt x="12059" y="369912"/>
                    <a:pt x="-220" y="321803"/>
                    <a:pt x="4" y="266886"/>
                  </a:cubicBezTo>
                  <a:cubicBezTo>
                    <a:pt x="227" y="211968"/>
                    <a:pt x="12728" y="151023"/>
                    <a:pt x="37508" y="84050"/>
                  </a:cubicBezTo>
                  <a:cubicBezTo>
                    <a:pt x="49787" y="50564"/>
                    <a:pt x="62065" y="22547"/>
                    <a:pt x="74343" y="0"/>
                  </a:cubicBezTo>
                  <a:close/>
                </a:path>
              </a:pathLst>
            </a:custGeom>
            <a:gradFill>
              <a:gsLst>
                <a:gs pos="0">
                  <a:srgbClr val="F2634F"/>
                </a:gs>
                <a:gs pos="59000">
                  <a:srgbClr val="EA3B6C"/>
                </a:gs>
                <a:gs pos="100000">
                  <a:srgbClr val="8C1D78"/>
                </a:gs>
              </a:gsLst>
              <a:lin ang="5400000" scaled="1"/>
            </a:gradFill>
            <a:ln w="0">
              <a:noFill/>
            </a:ln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Leafs" panose="02000500000000000000" pitchFamily="2" charset="0"/>
              </a:endParaRPr>
            </a:p>
          </p:txBody>
        </p:sp>
      </p:grpSp>
      <p:sp>
        <p:nvSpPr>
          <p:cNvPr id="32" name="Freeform 31"/>
          <p:cNvSpPr/>
          <p:nvPr/>
        </p:nvSpPr>
        <p:spPr>
          <a:xfrm rot="17120233">
            <a:off x="3947699" y="3801220"/>
            <a:ext cx="1967564" cy="6385310"/>
          </a:xfrm>
          <a:custGeom>
            <a:avLst/>
            <a:gdLst>
              <a:gd name="connsiteX0" fmla="*/ 1447413 w 1967564"/>
              <a:gd name="connsiteY0" fmla="*/ 0 h 6385310"/>
              <a:gd name="connsiteX1" fmla="*/ 1670715 w 1967564"/>
              <a:gd name="connsiteY1" fmla="*/ 814174 h 6385310"/>
              <a:gd name="connsiteX2" fmla="*/ 1761619 w 1967564"/>
              <a:gd name="connsiteY2" fmla="*/ 1289664 h 6385310"/>
              <a:gd name="connsiteX3" fmla="*/ 1745653 w 1967564"/>
              <a:gd name="connsiteY3" fmla="*/ 1807634 h 6385310"/>
              <a:gd name="connsiteX4" fmla="*/ 1780434 w 1967564"/>
              <a:gd name="connsiteY4" fmla="*/ 1982461 h 6385310"/>
              <a:gd name="connsiteX5" fmla="*/ 1967564 w 1967564"/>
              <a:gd name="connsiteY5" fmla="*/ 2760784 h 6385310"/>
              <a:gd name="connsiteX6" fmla="*/ 1934029 w 1967564"/>
              <a:gd name="connsiteY6" fmla="*/ 3454770 h 6385310"/>
              <a:gd name="connsiteX7" fmla="*/ 1661276 w 1967564"/>
              <a:gd name="connsiteY7" fmla="*/ 4332886 h 6385310"/>
              <a:gd name="connsiteX8" fmla="*/ 1611360 w 1967564"/>
              <a:gd name="connsiteY8" fmla="*/ 5255238 h 6385310"/>
              <a:gd name="connsiteX9" fmla="*/ 1744952 w 1967564"/>
              <a:gd name="connsiteY9" fmla="*/ 5982400 h 6385310"/>
              <a:gd name="connsiteX10" fmla="*/ 1633986 w 1967564"/>
              <a:gd name="connsiteY10" fmla="*/ 6385310 h 6385310"/>
              <a:gd name="connsiteX11" fmla="*/ 1573325 w 1967564"/>
              <a:gd name="connsiteY11" fmla="*/ 6348457 h 6385310"/>
              <a:gd name="connsiteX12" fmla="*/ 0 w 1967564"/>
              <a:gd name="connsiteY12" fmla="*/ 3389389 h 6385310"/>
              <a:gd name="connsiteX13" fmla="*/ 1386478 w 1967564"/>
              <a:gd name="connsiteY13" fmla="*/ 69737 h 6385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67564" h="6385310">
                <a:moveTo>
                  <a:pt x="1447413" y="0"/>
                </a:moveTo>
                <a:lnTo>
                  <a:pt x="1670715" y="814174"/>
                </a:lnTo>
                <a:lnTo>
                  <a:pt x="1761619" y="1289664"/>
                </a:lnTo>
                <a:lnTo>
                  <a:pt x="1745653" y="1807634"/>
                </a:lnTo>
                <a:lnTo>
                  <a:pt x="1780434" y="1982461"/>
                </a:lnTo>
                <a:lnTo>
                  <a:pt x="1967564" y="2760784"/>
                </a:lnTo>
                <a:lnTo>
                  <a:pt x="1934029" y="3454770"/>
                </a:lnTo>
                <a:lnTo>
                  <a:pt x="1661276" y="4332886"/>
                </a:lnTo>
                <a:lnTo>
                  <a:pt x="1611360" y="5255238"/>
                </a:lnTo>
                <a:lnTo>
                  <a:pt x="1744952" y="5982400"/>
                </a:lnTo>
                <a:lnTo>
                  <a:pt x="1633986" y="6385310"/>
                </a:lnTo>
                <a:lnTo>
                  <a:pt x="1573325" y="6348457"/>
                </a:lnTo>
                <a:cubicBezTo>
                  <a:pt x="624093" y="5707170"/>
                  <a:pt x="0" y="4621162"/>
                  <a:pt x="0" y="3389389"/>
                </a:cubicBezTo>
                <a:cubicBezTo>
                  <a:pt x="0" y="2403970"/>
                  <a:pt x="626943" y="980954"/>
                  <a:pt x="1386478" y="69737"/>
                </a:cubicBezTo>
                <a:close/>
              </a:path>
            </a:pathLst>
          </a:custGeom>
          <a:gradFill flip="none" rotWithShape="1">
            <a:gsLst>
              <a:gs pos="100000">
                <a:srgbClr val="141420"/>
              </a:gs>
              <a:gs pos="0">
                <a:srgbClr val="BA86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594"/>
          </a:p>
        </p:txBody>
      </p:sp>
      <p:sp>
        <p:nvSpPr>
          <p:cNvPr id="29" name="Freeform 28"/>
          <p:cNvSpPr/>
          <p:nvPr/>
        </p:nvSpPr>
        <p:spPr>
          <a:xfrm>
            <a:off x="2845558" y="5691116"/>
            <a:ext cx="1187355" cy="2060812"/>
          </a:xfrm>
          <a:custGeom>
            <a:avLst/>
            <a:gdLst>
              <a:gd name="connsiteX0" fmla="*/ 0 w 1187355"/>
              <a:gd name="connsiteY0" fmla="*/ 13648 h 2060812"/>
              <a:gd name="connsiteX1" fmla="*/ 27296 w 1187355"/>
              <a:gd name="connsiteY1" fmla="*/ 764275 h 2060812"/>
              <a:gd name="connsiteX2" fmla="*/ 27296 w 1187355"/>
              <a:gd name="connsiteY2" fmla="*/ 1173708 h 2060812"/>
              <a:gd name="connsiteX3" fmla="*/ 1187355 w 1187355"/>
              <a:gd name="connsiteY3" fmla="*/ 2060812 h 2060812"/>
              <a:gd name="connsiteX4" fmla="*/ 846161 w 1187355"/>
              <a:gd name="connsiteY4" fmla="*/ 341194 h 2060812"/>
              <a:gd name="connsiteX5" fmla="*/ 491320 w 1187355"/>
              <a:gd name="connsiteY5" fmla="*/ 259308 h 2060812"/>
              <a:gd name="connsiteX6" fmla="*/ 491320 w 1187355"/>
              <a:gd name="connsiteY6" fmla="*/ 982639 h 2060812"/>
              <a:gd name="connsiteX7" fmla="*/ 191069 w 1187355"/>
              <a:gd name="connsiteY7" fmla="*/ 0 h 2060812"/>
              <a:gd name="connsiteX8" fmla="*/ 0 w 1187355"/>
              <a:gd name="connsiteY8" fmla="*/ 13648 h 2060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87355" h="2060812">
                <a:moveTo>
                  <a:pt x="0" y="13648"/>
                </a:moveTo>
                <a:lnTo>
                  <a:pt x="27296" y="764275"/>
                </a:lnTo>
                <a:lnTo>
                  <a:pt x="27296" y="1173708"/>
                </a:lnTo>
                <a:lnTo>
                  <a:pt x="1187355" y="2060812"/>
                </a:lnTo>
                <a:lnTo>
                  <a:pt x="846161" y="341194"/>
                </a:lnTo>
                <a:lnTo>
                  <a:pt x="491320" y="259308"/>
                </a:lnTo>
                <a:lnTo>
                  <a:pt x="491320" y="982639"/>
                </a:lnTo>
                <a:lnTo>
                  <a:pt x="191069" y="0"/>
                </a:lnTo>
                <a:lnTo>
                  <a:pt x="0" y="13648"/>
                </a:lnTo>
                <a:close/>
              </a:path>
            </a:pathLst>
          </a:custGeom>
          <a:gradFill flip="none" rotWithShape="1">
            <a:gsLst>
              <a:gs pos="100000">
                <a:srgbClr val="6A486B">
                  <a:alpha val="0"/>
                </a:srgbClr>
              </a:gs>
              <a:gs pos="0">
                <a:srgbClr val="433159"/>
              </a:gs>
              <a:gs pos="56000">
                <a:srgbClr val="433159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3991969" y="5895833"/>
            <a:ext cx="1897039" cy="2442949"/>
          </a:xfrm>
          <a:custGeom>
            <a:avLst/>
            <a:gdLst>
              <a:gd name="connsiteX0" fmla="*/ 0 w 1842448"/>
              <a:gd name="connsiteY0" fmla="*/ 27295 h 2442949"/>
              <a:gd name="connsiteX1" fmla="*/ 545911 w 1842448"/>
              <a:gd name="connsiteY1" fmla="*/ 1583140 h 2442949"/>
              <a:gd name="connsiteX2" fmla="*/ 750627 w 1842448"/>
              <a:gd name="connsiteY2" fmla="*/ 2251880 h 2442949"/>
              <a:gd name="connsiteX3" fmla="*/ 1842448 w 1842448"/>
              <a:gd name="connsiteY3" fmla="*/ 2442949 h 2442949"/>
              <a:gd name="connsiteX4" fmla="*/ 655093 w 1842448"/>
              <a:gd name="connsiteY4" fmla="*/ 95534 h 2442949"/>
              <a:gd name="connsiteX5" fmla="*/ 491320 w 1842448"/>
              <a:gd name="connsiteY5" fmla="*/ 95534 h 2442949"/>
              <a:gd name="connsiteX6" fmla="*/ 696036 w 1842448"/>
              <a:gd name="connsiteY6" fmla="*/ 996286 h 2442949"/>
              <a:gd name="connsiteX7" fmla="*/ 122830 w 1842448"/>
              <a:gd name="connsiteY7" fmla="*/ 0 h 2442949"/>
              <a:gd name="connsiteX8" fmla="*/ 0 w 1842448"/>
              <a:gd name="connsiteY8" fmla="*/ 27295 h 2442949"/>
              <a:gd name="connsiteX0" fmla="*/ 0 w 1897039"/>
              <a:gd name="connsiteY0" fmla="*/ 13648 h 2442949"/>
              <a:gd name="connsiteX1" fmla="*/ 600502 w 1897039"/>
              <a:gd name="connsiteY1" fmla="*/ 1583140 h 2442949"/>
              <a:gd name="connsiteX2" fmla="*/ 805218 w 1897039"/>
              <a:gd name="connsiteY2" fmla="*/ 2251880 h 2442949"/>
              <a:gd name="connsiteX3" fmla="*/ 1897039 w 1897039"/>
              <a:gd name="connsiteY3" fmla="*/ 2442949 h 2442949"/>
              <a:gd name="connsiteX4" fmla="*/ 709684 w 1897039"/>
              <a:gd name="connsiteY4" fmla="*/ 95534 h 2442949"/>
              <a:gd name="connsiteX5" fmla="*/ 545911 w 1897039"/>
              <a:gd name="connsiteY5" fmla="*/ 95534 h 2442949"/>
              <a:gd name="connsiteX6" fmla="*/ 750627 w 1897039"/>
              <a:gd name="connsiteY6" fmla="*/ 996286 h 2442949"/>
              <a:gd name="connsiteX7" fmla="*/ 177421 w 1897039"/>
              <a:gd name="connsiteY7" fmla="*/ 0 h 2442949"/>
              <a:gd name="connsiteX8" fmla="*/ 0 w 1897039"/>
              <a:gd name="connsiteY8" fmla="*/ 13648 h 244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7039" h="2442949">
                <a:moveTo>
                  <a:pt x="0" y="13648"/>
                </a:moveTo>
                <a:lnTo>
                  <a:pt x="600502" y="1583140"/>
                </a:lnTo>
                <a:lnTo>
                  <a:pt x="805218" y="2251880"/>
                </a:lnTo>
                <a:lnTo>
                  <a:pt x="1897039" y="2442949"/>
                </a:lnTo>
                <a:lnTo>
                  <a:pt x="709684" y="95534"/>
                </a:lnTo>
                <a:lnTo>
                  <a:pt x="545911" y="95534"/>
                </a:lnTo>
                <a:lnTo>
                  <a:pt x="750627" y="996286"/>
                </a:lnTo>
                <a:lnTo>
                  <a:pt x="177421" y="0"/>
                </a:lnTo>
                <a:lnTo>
                  <a:pt x="0" y="13648"/>
                </a:lnTo>
                <a:close/>
              </a:path>
            </a:pathLst>
          </a:custGeom>
          <a:gradFill flip="none" rotWithShape="1">
            <a:gsLst>
              <a:gs pos="100000">
                <a:srgbClr val="6A486B">
                  <a:alpha val="0"/>
                </a:srgbClr>
              </a:gs>
              <a:gs pos="0">
                <a:srgbClr val="433159"/>
              </a:gs>
              <a:gs pos="56000">
                <a:srgbClr val="433159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/>
          <p:cNvGrpSpPr/>
          <p:nvPr/>
        </p:nvGrpSpPr>
        <p:grpSpPr>
          <a:xfrm>
            <a:off x="2452953" y="1802165"/>
            <a:ext cx="1269859" cy="4266621"/>
            <a:chOff x="2910153" y="1802165"/>
            <a:chExt cx="1269859" cy="4266621"/>
          </a:xfrm>
        </p:grpSpPr>
        <p:sp>
          <p:nvSpPr>
            <p:cNvPr id="12" name="Freeform 11"/>
            <p:cNvSpPr/>
            <p:nvPr/>
          </p:nvSpPr>
          <p:spPr>
            <a:xfrm>
              <a:off x="3787383" y="5792779"/>
              <a:ext cx="392629" cy="276007"/>
            </a:xfrm>
            <a:custGeom>
              <a:avLst/>
              <a:gdLst>
                <a:gd name="connsiteX0" fmla="*/ 57150 w 481012"/>
                <a:gd name="connsiteY0" fmla="*/ 0 h 338138"/>
                <a:gd name="connsiteX1" fmla="*/ 0 w 481012"/>
                <a:gd name="connsiteY1" fmla="*/ 233363 h 338138"/>
                <a:gd name="connsiteX2" fmla="*/ 190500 w 481012"/>
                <a:gd name="connsiteY2" fmla="*/ 309563 h 338138"/>
                <a:gd name="connsiteX3" fmla="*/ 419100 w 481012"/>
                <a:gd name="connsiteY3" fmla="*/ 338138 h 338138"/>
                <a:gd name="connsiteX4" fmla="*/ 481012 w 481012"/>
                <a:gd name="connsiteY4" fmla="*/ 247650 h 338138"/>
                <a:gd name="connsiteX5" fmla="*/ 414337 w 481012"/>
                <a:gd name="connsiteY5" fmla="*/ 219075 h 338138"/>
                <a:gd name="connsiteX6" fmla="*/ 319087 w 481012"/>
                <a:gd name="connsiteY6" fmla="*/ 190500 h 338138"/>
                <a:gd name="connsiteX7" fmla="*/ 271462 w 481012"/>
                <a:gd name="connsiteY7" fmla="*/ 128588 h 338138"/>
                <a:gd name="connsiteX8" fmla="*/ 271462 w 481012"/>
                <a:gd name="connsiteY8" fmla="*/ 23813 h 338138"/>
                <a:gd name="connsiteX9" fmla="*/ 57150 w 481012"/>
                <a:gd name="connsiteY9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1012" h="338138">
                  <a:moveTo>
                    <a:pt x="57150" y="0"/>
                  </a:moveTo>
                  <a:lnTo>
                    <a:pt x="0" y="233363"/>
                  </a:lnTo>
                  <a:lnTo>
                    <a:pt x="190500" y="309563"/>
                  </a:lnTo>
                  <a:lnTo>
                    <a:pt x="419100" y="338138"/>
                  </a:lnTo>
                  <a:lnTo>
                    <a:pt x="481012" y="247650"/>
                  </a:lnTo>
                  <a:lnTo>
                    <a:pt x="414337" y="219075"/>
                  </a:lnTo>
                  <a:lnTo>
                    <a:pt x="319087" y="190500"/>
                  </a:lnTo>
                  <a:lnTo>
                    <a:pt x="271462" y="128588"/>
                  </a:lnTo>
                  <a:lnTo>
                    <a:pt x="271462" y="23813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2910153" y="1802165"/>
              <a:ext cx="311030" cy="391970"/>
            </a:xfrm>
            <a:custGeom>
              <a:avLst/>
              <a:gdLst/>
              <a:ahLst/>
              <a:cxnLst/>
              <a:rect l="l" t="t" r="r" b="b"/>
              <a:pathLst>
                <a:path w="381045" h="480204">
                  <a:moveTo>
                    <a:pt x="155598" y="56"/>
                  </a:moveTo>
                  <a:cubicBezTo>
                    <a:pt x="186629" y="-837"/>
                    <a:pt x="211632" y="9097"/>
                    <a:pt x="230608" y="29859"/>
                  </a:cubicBezTo>
                  <a:cubicBezTo>
                    <a:pt x="250923" y="52406"/>
                    <a:pt x="254829" y="79307"/>
                    <a:pt x="242328" y="110561"/>
                  </a:cubicBezTo>
                  <a:cubicBezTo>
                    <a:pt x="240095" y="116365"/>
                    <a:pt x="231612" y="128867"/>
                    <a:pt x="216878" y="148066"/>
                  </a:cubicBezTo>
                  <a:cubicBezTo>
                    <a:pt x="205939" y="162577"/>
                    <a:pt x="201475" y="174073"/>
                    <a:pt x="203484" y="182557"/>
                  </a:cubicBezTo>
                  <a:cubicBezTo>
                    <a:pt x="205270" y="189477"/>
                    <a:pt x="209623" y="194054"/>
                    <a:pt x="216543" y="196286"/>
                  </a:cubicBezTo>
                  <a:cubicBezTo>
                    <a:pt x="222794" y="198295"/>
                    <a:pt x="230050" y="198295"/>
                    <a:pt x="238310" y="196286"/>
                  </a:cubicBezTo>
                  <a:cubicBezTo>
                    <a:pt x="257955" y="191821"/>
                    <a:pt x="269117" y="183561"/>
                    <a:pt x="271796" y="171506"/>
                  </a:cubicBezTo>
                  <a:cubicBezTo>
                    <a:pt x="274028" y="162353"/>
                    <a:pt x="273805" y="153758"/>
                    <a:pt x="271126" y="145722"/>
                  </a:cubicBezTo>
                  <a:cubicBezTo>
                    <a:pt x="270233" y="142820"/>
                    <a:pt x="268670" y="139024"/>
                    <a:pt x="266438" y="134336"/>
                  </a:cubicBezTo>
                  <a:cubicBezTo>
                    <a:pt x="263536" y="128309"/>
                    <a:pt x="261638" y="124067"/>
                    <a:pt x="260745" y="121612"/>
                  </a:cubicBezTo>
                  <a:cubicBezTo>
                    <a:pt x="274363" y="120272"/>
                    <a:pt x="287311" y="123397"/>
                    <a:pt x="299589" y="130988"/>
                  </a:cubicBezTo>
                  <a:cubicBezTo>
                    <a:pt x="312091" y="139024"/>
                    <a:pt x="318788" y="148847"/>
                    <a:pt x="319681" y="160456"/>
                  </a:cubicBezTo>
                  <a:cubicBezTo>
                    <a:pt x="320797" y="175859"/>
                    <a:pt x="311086" y="197067"/>
                    <a:pt x="290548" y="224080"/>
                  </a:cubicBezTo>
                  <a:cubicBezTo>
                    <a:pt x="271126" y="249306"/>
                    <a:pt x="263647" y="269956"/>
                    <a:pt x="268112" y="286029"/>
                  </a:cubicBezTo>
                  <a:cubicBezTo>
                    <a:pt x="270122" y="292727"/>
                    <a:pt x="274698" y="297526"/>
                    <a:pt x="281842" y="300429"/>
                  </a:cubicBezTo>
                  <a:cubicBezTo>
                    <a:pt x="288316" y="303107"/>
                    <a:pt x="296018" y="303777"/>
                    <a:pt x="304947" y="302438"/>
                  </a:cubicBezTo>
                  <a:cubicBezTo>
                    <a:pt x="320574" y="300205"/>
                    <a:pt x="329950" y="289155"/>
                    <a:pt x="333076" y="269286"/>
                  </a:cubicBezTo>
                  <a:cubicBezTo>
                    <a:pt x="335978" y="250980"/>
                    <a:pt x="332741" y="235019"/>
                    <a:pt x="323365" y="221401"/>
                  </a:cubicBezTo>
                  <a:cubicBezTo>
                    <a:pt x="354395" y="243055"/>
                    <a:pt x="372925" y="272523"/>
                    <a:pt x="378952" y="309805"/>
                  </a:cubicBezTo>
                  <a:cubicBezTo>
                    <a:pt x="387435" y="362936"/>
                    <a:pt x="370134" y="406022"/>
                    <a:pt x="327048" y="439062"/>
                  </a:cubicBezTo>
                  <a:cubicBezTo>
                    <a:pt x="286865" y="469869"/>
                    <a:pt x="237751" y="483376"/>
                    <a:pt x="179708" y="479580"/>
                  </a:cubicBezTo>
                  <a:cubicBezTo>
                    <a:pt x="129702" y="476232"/>
                    <a:pt x="88737" y="459489"/>
                    <a:pt x="56814" y="429351"/>
                  </a:cubicBezTo>
                  <a:cubicBezTo>
                    <a:pt x="23774" y="398320"/>
                    <a:pt x="5021" y="357244"/>
                    <a:pt x="557" y="306121"/>
                  </a:cubicBezTo>
                  <a:cubicBezTo>
                    <a:pt x="-3015" y="264375"/>
                    <a:pt x="10602" y="221401"/>
                    <a:pt x="41410" y="177199"/>
                  </a:cubicBezTo>
                  <a:cubicBezTo>
                    <a:pt x="37838" y="205327"/>
                    <a:pt x="39624" y="229661"/>
                    <a:pt x="46768" y="250199"/>
                  </a:cubicBezTo>
                  <a:cubicBezTo>
                    <a:pt x="55921" y="276318"/>
                    <a:pt x="72552" y="287592"/>
                    <a:pt x="96662" y="284020"/>
                  </a:cubicBezTo>
                  <a:cubicBezTo>
                    <a:pt x="108048" y="282458"/>
                    <a:pt x="116308" y="276430"/>
                    <a:pt x="121442" y="265938"/>
                  </a:cubicBezTo>
                  <a:cubicBezTo>
                    <a:pt x="126130" y="256561"/>
                    <a:pt x="127693" y="244730"/>
                    <a:pt x="126130" y="230442"/>
                  </a:cubicBezTo>
                  <a:cubicBezTo>
                    <a:pt x="124791" y="218387"/>
                    <a:pt x="115526" y="198965"/>
                    <a:pt x="98337" y="172176"/>
                  </a:cubicBezTo>
                  <a:cubicBezTo>
                    <a:pt x="82263" y="146726"/>
                    <a:pt x="74338" y="126188"/>
                    <a:pt x="74561" y="110561"/>
                  </a:cubicBezTo>
                  <a:cubicBezTo>
                    <a:pt x="74785" y="95157"/>
                    <a:pt x="80701" y="81874"/>
                    <a:pt x="92309" y="70712"/>
                  </a:cubicBezTo>
                  <a:cubicBezTo>
                    <a:pt x="95658" y="67364"/>
                    <a:pt x="100904" y="62899"/>
                    <a:pt x="108048" y="57318"/>
                  </a:cubicBezTo>
                  <a:cubicBezTo>
                    <a:pt x="115638" y="51737"/>
                    <a:pt x="120996" y="47384"/>
                    <a:pt x="124121" y="44258"/>
                  </a:cubicBezTo>
                  <a:cubicBezTo>
                    <a:pt x="124344" y="48500"/>
                    <a:pt x="123898" y="56202"/>
                    <a:pt x="122782" y="67364"/>
                  </a:cubicBezTo>
                  <a:cubicBezTo>
                    <a:pt x="121442" y="80535"/>
                    <a:pt x="120549" y="89911"/>
                    <a:pt x="120103" y="95492"/>
                  </a:cubicBezTo>
                  <a:cubicBezTo>
                    <a:pt x="119210" y="119156"/>
                    <a:pt x="123675" y="134002"/>
                    <a:pt x="133497" y="140029"/>
                  </a:cubicBezTo>
                  <a:cubicBezTo>
                    <a:pt x="142427" y="140476"/>
                    <a:pt x="150464" y="139248"/>
                    <a:pt x="157607" y="136346"/>
                  </a:cubicBezTo>
                  <a:cubicBezTo>
                    <a:pt x="183727" y="126300"/>
                    <a:pt x="194442" y="103864"/>
                    <a:pt x="189754" y="69038"/>
                  </a:cubicBezTo>
                  <a:cubicBezTo>
                    <a:pt x="185513" y="37784"/>
                    <a:pt x="174127" y="14790"/>
                    <a:pt x="155598" y="56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6A486B"/>
                </a:gs>
                <a:gs pos="0">
                  <a:schemeClr val="bg1"/>
                </a:gs>
                <a:gs pos="56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3988233" y="4227444"/>
              <a:ext cx="132172" cy="233245"/>
            </a:xfrm>
            <a:custGeom>
              <a:avLst/>
              <a:gdLst>
                <a:gd name="connsiteX0" fmla="*/ 161925 w 161925"/>
                <a:gd name="connsiteY0" fmla="*/ 0 h 285750"/>
                <a:gd name="connsiteX1" fmla="*/ 161925 w 161925"/>
                <a:gd name="connsiteY1" fmla="*/ 228600 h 285750"/>
                <a:gd name="connsiteX2" fmla="*/ 47625 w 161925"/>
                <a:gd name="connsiteY2" fmla="*/ 285750 h 285750"/>
                <a:gd name="connsiteX3" fmla="*/ 0 w 161925"/>
                <a:gd name="connsiteY3" fmla="*/ 57150 h 285750"/>
                <a:gd name="connsiteX4" fmla="*/ 161925 w 161925"/>
                <a:gd name="connsiteY4" fmla="*/ 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285750">
                  <a:moveTo>
                    <a:pt x="161925" y="0"/>
                  </a:moveTo>
                  <a:lnTo>
                    <a:pt x="161925" y="228600"/>
                  </a:lnTo>
                  <a:lnTo>
                    <a:pt x="47625" y="285750"/>
                  </a:lnTo>
                  <a:lnTo>
                    <a:pt x="0" y="57150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3278130" y="5543984"/>
              <a:ext cx="209921" cy="221583"/>
            </a:xfrm>
            <a:custGeom>
              <a:avLst/>
              <a:gdLst>
                <a:gd name="connsiteX0" fmla="*/ 47625 w 257175"/>
                <a:gd name="connsiteY0" fmla="*/ 80963 h 271463"/>
                <a:gd name="connsiteX1" fmla="*/ 0 w 257175"/>
                <a:gd name="connsiteY1" fmla="*/ 200025 h 271463"/>
                <a:gd name="connsiteX2" fmla="*/ 104775 w 257175"/>
                <a:gd name="connsiteY2" fmla="*/ 271463 h 271463"/>
                <a:gd name="connsiteX3" fmla="*/ 223838 w 257175"/>
                <a:gd name="connsiteY3" fmla="*/ 271463 h 271463"/>
                <a:gd name="connsiteX4" fmla="*/ 257175 w 257175"/>
                <a:gd name="connsiteY4" fmla="*/ 242888 h 271463"/>
                <a:gd name="connsiteX5" fmla="*/ 257175 w 257175"/>
                <a:gd name="connsiteY5" fmla="*/ 152400 h 271463"/>
                <a:gd name="connsiteX6" fmla="*/ 219075 w 257175"/>
                <a:gd name="connsiteY6" fmla="*/ 0 h 271463"/>
                <a:gd name="connsiteX7" fmla="*/ 76200 w 257175"/>
                <a:gd name="connsiteY7" fmla="*/ 19050 h 271463"/>
                <a:gd name="connsiteX8" fmla="*/ 47625 w 257175"/>
                <a:gd name="connsiteY8" fmla="*/ 80963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7175" h="271463">
                  <a:moveTo>
                    <a:pt x="47625" y="80963"/>
                  </a:moveTo>
                  <a:lnTo>
                    <a:pt x="0" y="200025"/>
                  </a:lnTo>
                  <a:lnTo>
                    <a:pt x="104775" y="271463"/>
                  </a:lnTo>
                  <a:lnTo>
                    <a:pt x="223838" y="271463"/>
                  </a:lnTo>
                  <a:lnTo>
                    <a:pt x="257175" y="242888"/>
                  </a:lnTo>
                  <a:lnTo>
                    <a:pt x="257175" y="152400"/>
                  </a:lnTo>
                  <a:lnTo>
                    <a:pt x="219075" y="0"/>
                  </a:lnTo>
                  <a:lnTo>
                    <a:pt x="76200" y="19050"/>
                  </a:lnTo>
                  <a:lnTo>
                    <a:pt x="47625" y="809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3250141" y="4144512"/>
              <a:ext cx="821023" cy="1722905"/>
            </a:xfrm>
            <a:custGeom>
              <a:avLst/>
              <a:gdLst>
                <a:gd name="connsiteX0" fmla="*/ 83820 w 1005840"/>
                <a:gd name="connsiteY0" fmla="*/ 15240 h 2110740"/>
                <a:gd name="connsiteX1" fmla="*/ 0 w 1005840"/>
                <a:gd name="connsiteY1" fmla="*/ 502920 h 2110740"/>
                <a:gd name="connsiteX2" fmla="*/ 0 w 1005840"/>
                <a:gd name="connsiteY2" fmla="*/ 1219200 h 2110740"/>
                <a:gd name="connsiteX3" fmla="*/ 0 w 1005840"/>
                <a:gd name="connsiteY3" fmla="*/ 1737360 h 2110740"/>
                <a:gd name="connsiteX4" fmla="*/ 76200 w 1005840"/>
                <a:gd name="connsiteY4" fmla="*/ 1775460 h 2110740"/>
                <a:gd name="connsiteX5" fmla="*/ 304800 w 1005840"/>
                <a:gd name="connsiteY5" fmla="*/ 1729740 h 2110740"/>
                <a:gd name="connsiteX6" fmla="*/ 365760 w 1005840"/>
                <a:gd name="connsiteY6" fmla="*/ 1668780 h 2110740"/>
                <a:gd name="connsiteX7" fmla="*/ 335280 w 1005840"/>
                <a:gd name="connsiteY7" fmla="*/ 1493520 h 2110740"/>
                <a:gd name="connsiteX8" fmla="*/ 358140 w 1005840"/>
                <a:gd name="connsiteY8" fmla="*/ 1333500 h 2110740"/>
                <a:gd name="connsiteX9" fmla="*/ 518160 w 1005840"/>
                <a:gd name="connsiteY9" fmla="*/ 739140 h 2110740"/>
                <a:gd name="connsiteX10" fmla="*/ 563880 w 1005840"/>
                <a:gd name="connsiteY10" fmla="*/ 807720 h 2110740"/>
                <a:gd name="connsiteX11" fmla="*/ 541020 w 1005840"/>
                <a:gd name="connsiteY11" fmla="*/ 1089660 h 2110740"/>
                <a:gd name="connsiteX12" fmla="*/ 594360 w 1005840"/>
                <a:gd name="connsiteY12" fmla="*/ 1158240 h 2110740"/>
                <a:gd name="connsiteX13" fmla="*/ 640080 w 1005840"/>
                <a:gd name="connsiteY13" fmla="*/ 1516380 h 2110740"/>
                <a:gd name="connsiteX14" fmla="*/ 685800 w 1005840"/>
                <a:gd name="connsiteY14" fmla="*/ 1866900 h 2110740"/>
                <a:gd name="connsiteX15" fmla="*/ 655320 w 1005840"/>
                <a:gd name="connsiteY15" fmla="*/ 2072640 h 2110740"/>
                <a:gd name="connsiteX16" fmla="*/ 723900 w 1005840"/>
                <a:gd name="connsiteY16" fmla="*/ 2049780 h 2110740"/>
                <a:gd name="connsiteX17" fmla="*/ 937260 w 1005840"/>
                <a:gd name="connsiteY17" fmla="*/ 2110740 h 2110740"/>
                <a:gd name="connsiteX18" fmla="*/ 944880 w 1005840"/>
                <a:gd name="connsiteY18" fmla="*/ 2034540 h 2110740"/>
                <a:gd name="connsiteX19" fmla="*/ 1005840 w 1005840"/>
                <a:gd name="connsiteY19" fmla="*/ 1767840 h 2110740"/>
                <a:gd name="connsiteX20" fmla="*/ 975360 w 1005840"/>
                <a:gd name="connsiteY20" fmla="*/ 426720 h 2110740"/>
                <a:gd name="connsiteX21" fmla="*/ 982980 w 1005840"/>
                <a:gd name="connsiteY21" fmla="*/ 167640 h 2110740"/>
                <a:gd name="connsiteX22" fmla="*/ 396240 w 1005840"/>
                <a:gd name="connsiteY22" fmla="*/ 0 h 2110740"/>
                <a:gd name="connsiteX23" fmla="*/ 83820 w 1005840"/>
                <a:gd name="connsiteY23" fmla="*/ 15240 h 2110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05840" h="2110740">
                  <a:moveTo>
                    <a:pt x="83820" y="15240"/>
                  </a:moveTo>
                  <a:lnTo>
                    <a:pt x="0" y="502920"/>
                  </a:lnTo>
                  <a:lnTo>
                    <a:pt x="0" y="1219200"/>
                  </a:lnTo>
                  <a:lnTo>
                    <a:pt x="0" y="1737360"/>
                  </a:lnTo>
                  <a:lnTo>
                    <a:pt x="76200" y="1775460"/>
                  </a:lnTo>
                  <a:lnTo>
                    <a:pt x="304800" y="1729740"/>
                  </a:lnTo>
                  <a:lnTo>
                    <a:pt x="365760" y="1668780"/>
                  </a:lnTo>
                  <a:lnTo>
                    <a:pt x="335280" y="1493520"/>
                  </a:lnTo>
                  <a:lnTo>
                    <a:pt x="358140" y="1333500"/>
                  </a:lnTo>
                  <a:lnTo>
                    <a:pt x="518160" y="739140"/>
                  </a:lnTo>
                  <a:lnTo>
                    <a:pt x="563880" y="807720"/>
                  </a:lnTo>
                  <a:lnTo>
                    <a:pt x="541020" y="1089660"/>
                  </a:lnTo>
                  <a:lnTo>
                    <a:pt x="594360" y="1158240"/>
                  </a:lnTo>
                  <a:lnTo>
                    <a:pt x="640080" y="1516380"/>
                  </a:lnTo>
                  <a:lnTo>
                    <a:pt x="685800" y="1866900"/>
                  </a:lnTo>
                  <a:lnTo>
                    <a:pt x="655320" y="2072640"/>
                  </a:lnTo>
                  <a:lnTo>
                    <a:pt x="723900" y="2049780"/>
                  </a:lnTo>
                  <a:lnTo>
                    <a:pt x="937260" y="2110740"/>
                  </a:lnTo>
                  <a:lnTo>
                    <a:pt x="944880" y="2034540"/>
                  </a:lnTo>
                  <a:lnTo>
                    <a:pt x="1005840" y="1767840"/>
                  </a:lnTo>
                  <a:lnTo>
                    <a:pt x="975360" y="426720"/>
                  </a:lnTo>
                  <a:lnTo>
                    <a:pt x="982980" y="167640"/>
                  </a:lnTo>
                  <a:lnTo>
                    <a:pt x="396240" y="0"/>
                  </a:lnTo>
                  <a:lnTo>
                    <a:pt x="83820" y="152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3645491" y="2941355"/>
              <a:ext cx="254626" cy="287669"/>
            </a:xfrm>
            <a:custGeom>
              <a:avLst/>
              <a:gdLst>
                <a:gd name="connsiteX0" fmla="*/ 23813 w 311944"/>
                <a:gd name="connsiteY0" fmla="*/ 0 h 352425"/>
                <a:gd name="connsiteX1" fmla="*/ 0 w 311944"/>
                <a:gd name="connsiteY1" fmla="*/ 171450 h 352425"/>
                <a:gd name="connsiteX2" fmla="*/ 95250 w 311944"/>
                <a:gd name="connsiteY2" fmla="*/ 269082 h 352425"/>
                <a:gd name="connsiteX3" fmla="*/ 157163 w 311944"/>
                <a:gd name="connsiteY3" fmla="*/ 352425 h 352425"/>
                <a:gd name="connsiteX4" fmla="*/ 238125 w 311944"/>
                <a:gd name="connsiteY4" fmla="*/ 345282 h 352425"/>
                <a:gd name="connsiteX5" fmla="*/ 266700 w 311944"/>
                <a:gd name="connsiteY5" fmla="*/ 292894 h 352425"/>
                <a:gd name="connsiteX6" fmla="*/ 240507 w 311944"/>
                <a:gd name="connsiteY6" fmla="*/ 269082 h 352425"/>
                <a:gd name="connsiteX7" fmla="*/ 311944 w 311944"/>
                <a:gd name="connsiteY7" fmla="*/ 45244 h 352425"/>
                <a:gd name="connsiteX8" fmla="*/ 23813 w 311944"/>
                <a:gd name="connsiteY8" fmla="*/ 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1944" h="352425">
                  <a:moveTo>
                    <a:pt x="23813" y="0"/>
                  </a:moveTo>
                  <a:lnTo>
                    <a:pt x="0" y="171450"/>
                  </a:lnTo>
                  <a:lnTo>
                    <a:pt x="95250" y="269082"/>
                  </a:lnTo>
                  <a:lnTo>
                    <a:pt x="157163" y="352425"/>
                  </a:lnTo>
                  <a:lnTo>
                    <a:pt x="238125" y="345282"/>
                  </a:lnTo>
                  <a:lnTo>
                    <a:pt x="266700" y="292894"/>
                  </a:lnTo>
                  <a:lnTo>
                    <a:pt x="240507" y="269082"/>
                  </a:lnTo>
                  <a:lnTo>
                    <a:pt x="311944" y="45244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3612449" y="2593431"/>
              <a:ext cx="390686" cy="314881"/>
            </a:xfrm>
            <a:custGeom>
              <a:avLst/>
              <a:gdLst>
                <a:gd name="connsiteX0" fmla="*/ 26194 w 485775"/>
                <a:gd name="connsiteY0" fmla="*/ 121443 h 385762"/>
                <a:gd name="connsiteX1" fmla="*/ 0 w 485775"/>
                <a:gd name="connsiteY1" fmla="*/ 223837 h 385762"/>
                <a:gd name="connsiteX2" fmla="*/ 23813 w 485775"/>
                <a:gd name="connsiteY2" fmla="*/ 321468 h 385762"/>
                <a:gd name="connsiteX3" fmla="*/ 119063 w 485775"/>
                <a:gd name="connsiteY3" fmla="*/ 78581 h 385762"/>
                <a:gd name="connsiteX4" fmla="*/ 235744 w 485775"/>
                <a:gd name="connsiteY4" fmla="*/ 47625 h 385762"/>
                <a:gd name="connsiteX5" fmla="*/ 376238 w 485775"/>
                <a:gd name="connsiteY5" fmla="*/ 83343 h 385762"/>
                <a:gd name="connsiteX6" fmla="*/ 435769 w 485775"/>
                <a:gd name="connsiteY6" fmla="*/ 164306 h 385762"/>
                <a:gd name="connsiteX7" fmla="*/ 426244 w 485775"/>
                <a:gd name="connsiteY7" fmla="*/ 319087 h 385762"/>
                <a:gd name="connsiteX8" fmla="*/ 419100 w 485775"/>
                <a:gd name="connsiteY8" fmla="*/ 385762 h 385762"/>
                <a:gd name="connsiteX9" fmla="*/ 452438 w 485775"/>
                <a:gd name="connsiteY9" fmla="*/ 326231 h 385762"/>
                <a:gd name="connsiteX10" fmla="*/ 452438 w 485775"/>
                <a:gd name="connsiteY10" fmla="*/ 302418 h 385762"/>
                <a:gd name="connsiteX11" fmla="*/ 485775 w 485775"/>
                <a:gd name="connsiteY11" fmla="*/ 138112 h 385762"/>
                <a:gd name="connsiteX12" fmla="*/ 407194 w 485775"/>
                <a:gd name="connsiteY12" fmla="*/ 30956 h 385762"/>
                <a:gd name="connsiteX13" fmla="*/ 247650 w 485775"/>
                <a:gd name="connsiteY13" fmla="*/ 0 h 385762"/>
                <a:gd name="connsiteX14" fmla="*/ 133350 w 485775"/>
                <a:gd name="connsiteY14" fmla="*/ 4762 h 385762"/>
                <a:gd name="connsiteX15" fmla="*/ 26194 w 485775"/>
                <a:gd name="connsiteY15" fmla="*/ 121443 h 385762"/>
                <a:gd name="connsiteX0" fmla="*/ 26194 w 478631"/>
                <a:gd name="connsiteY0" fmla="*/ 121443 h 385762"/>
                <a:gd name="connsiteX1" fmla="*/ 0 w 478631"/>
                <a:gd name="connsiteY1" fmla="*/ 223837 h 385762"/>
                <a:gd name="connsiteX2" fmla="*/ 23813 w 478631"/>
                <a:gd name="connsiteY2" fmla="*/ 321468 h 385762"/>
                <a:gd name="connsiteX3" fmla="*/ 119063 w 478631"/>
                <a:gd name="connsiteY3" fmla="*/ 78581 h 385762"/>
                <a:gd name="connsiteX4" fmla="*/ 235744 w 478631"/>
                <a:gd name="connsiteY4" fmla="*/ 47625 h 385762"/>
                <a:gd name="connsiteX5" fmla="*/ 376238 w 478631"/>
                <a:gd name="connsiteY5" fmla="*/ 83343 h 385762"/>
                <a:gd name="connsiteX6" fmla="*/ 435769 w 478631"/>
                <a:gd name="connsiteY6" fmla="*/ 164306 h 385762"/>
                <a:gd name="connsiteX7" fmla="*/ 426244 w 478631"/>
                <a:gd name="connsiteY7" fmla="*/ 319087 h 385762"/>
                <a:gd name="connsiteX8" fmla="*/ 419100 w 478631"/>
                <a:gd name="connsiteY8" fmla="*/ 385762 h 385762"/>
                <a:gd name="connsiteX9" fmla="*/ 452438 w 478631"/>
                <a:gd name="connsiteY9" fmla="*/ 326231 h 385762"/>
                <a:gd name="connsiteX10" fmla="*/ 452438 w 478631"/>
                <a:gd name="connsiteY10" fmla="*/ 302418 h 385762"/>
                <a:gd name="connsiteX11" fmla="*/ 478631 w 478631"/>
                <a:gd name="connsiteY11" fmla="*/ 128587 h 385762"/>
                <a:gd name="connsiteX12" fmla="*/ 407194 w 478631"/>
                <a:gd name="connsiteY12" fmla="*/ 30956 h 385762"/>
                <a:gd name="connsiteX13" fmla="*/ 247650 w 478631"/>
                <a:gd name="connsiteY13" fmla="*/ 0 h 385762"/>
                <a:gd name="connsiteX14" fmla="*/ 133350 w 478631"/>
                <a:gd name="connsiteY14" fmla="*/ 4762 h 385762"/>
                <a:gd name="connsiteX15" fmla="*/ 26194 w 478631"/>
                <a:gd name="connsiteY15" fmla="*/ 121443 h 385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8631" h="385762">
                  <a:moveTo>
                    <a:pt x="26194" y="121443"/>
                  </a:moveTo>
                  <a:lnTo>
                    <a:pt x="0" y="223837"/>
                  </a:lnTo>
                  <a:lnTo>
                    <a:pt x="23813" y="321468"/>
                  </a:lnTo>
                  <a:lnTo>
                    <a:pt x="119063" y="78581"/>
                  </a:lnTo>
                  <a:lnTo>
                    <a:pt x="235744" y="47625"/>
                  </a:lnTo>
                  <a:lnTo>
                    <a:pt x="376238" y="83343"/>
                  </a:lnTo>
                  <a:lnTo>
                    <a:pt x="435769" y="164306"/>
                  </a:lnTo>
                  <a:lnTo>
                    <a:pt x="426244" y="319087"/>
                  </a:lnTo>
                  <a:lnTo>
                    <a:pt x="419100" y="385762"/>
                  </a:lnTo>
                  <a:lnTo>
                    <a:pt x="452438" y="326231"/>
                  </a:lnTo>
                  <a:lnTo>
                    <a:pt x="452438" y="302418"/>
                  </a:lnTo>
                  <a:lnTo>
                    <a:pt x="478631" y="128587"/>
                  </a:lnTo>
                  <a:lnTo>
                    <a:pt x="407194" y="30956"/>
                  </a:lnTo>
                  <a:lnTo>
                    <a:pt x="247650" y="0"/>
                  </a:lnTo>
                  <a:lnTo>
                    <a:pt x="133350" y="4762"/>
                  </a:lnTo>
                  <a:lnTo>
                    <a:pt x="26194" y="121443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3569687" y="2595375"/>
              <a:ext cx="443166" cy="466491"/>
            </a:xfrm>
            <a:custGeom>
              <a:avLst/>
              <a:gdLst>
                <a:gd name="connsiteX0" fmla="*/ 50006 w 542925"/>
                <a:gd name="connsiteY0" fmla="*/ 219075 h 571500"/>
                <a:gd name="connsiteX1" fmla="*/ 14287 w 542925"/>
                <a:gd name="connsiteY1" fmla="*/ 223837 h 571500"/>
                <a:gd name="connsiteX2" fmla="*/ 0 w 542925"/>
                <a:gd name="connsiteY2" fmla="*/ 257175 h 571500"/>
                <a:gd name="connsiteX3" fmla="*/ 28575 w 542925"/>
                <a:gd name="connsiteY3" fmla="*/ 361950 h 571500"/>
                <a:gd name="connsiteX4" fmla="*/ 83343 w 542925"/>
                <a:gd name="connsiteY4" fmla="*/ 404812 h 571500"/>
                <a:gd name="connsiteX5" fmla="*/ 109537 w 542925"/>
                <a:gd name="connsiteY5" fmla="*/ 409575 h 571500"/>
                <a:gd name="connsiteX6" fmla="*/ 116681 w 542925"/>
                <a:gd name="connsiteY6" fmla="*/ 464344 h 571500"/>
                <a:gd name="connsiteX7" fmla="*/ 183356 w 542925"/>
                <a:gd name="connsiteY7" fmla="*/ 550069 h 571500"/>
                <a:gd name="connsiteX8" fmla="*/ 283368 w 542925"/>
                <a:gd name="connsiteY8" fmla="*/ 571500 h 571500"/>
                <a:gd name="connsiteX9" fmla="*/ 385762 w 542925"/>
                <a:gd name="connsiteY9" fmla="*/ 533400 h 571500"/>
                <a:gd name="connsiteX10" fmla="*/ 435768 w 542925"/>
                <a:gd name="connsiteY10" fmla="*/ 464344 h 571500"/>
                <a:gd name="connsiteX11" fmla="*/ 471487 w 542925"/>
                <a:gd name="connsiteY11" fmla="*/ 457200 h 571500"/>
                <a:gd name="connsiteX12" fmla="*/ 542925 w 542925"/>
                <a:gd name="connsiteY12" fmla="*/ 340519 h 571500"/>
                <a:gd name="connsiteX13" fmla="*/ 531018 w 542925"/>
                <a:gd name="connsiteY13" fmla="*/ 316706 h 571500"/>
                <a:gd name="connsiteX14" fmla="*/ 490537 w 542925"/>
                <a:gd name="connsiteY14" fmla="*/ 316706 h 571500"/>
                <a:gd name="connsiteX15" fmla="*/ 500062 w 542925"/>
                <a:gd name="connsiteY15" fmla="*/ 123825 h 571500"/>
                <a:gd name="connsiteX16" fmla="*/ 342900 w 542925"/>
                <a:gd name="connsiteY16" fmla="*/ 0 h 571500"/>
                <a:gd name="connsiteX17" fmla="*/ 190500 w 542925"/>
                <a:gd name="connsiteY17" fmla="*/ 7144 h 571500"/>
                <a:gd name="connsiteX18" fmla="*/ 50006 w 542925"/>
                <a:gd name="connsiteY18" fmla="*/ 219075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42925" h="571500">
                  <a:moveTo>
                    <a:pt x="50006" y="219075"/>
                  </a:moveTo>
                  <a:lnTo>
                    <a:pt x="14287" y="223837"/>
                  </a:lnTo>
                  <a:lnTo>
                    <a:pt x="0" y="257175"/>
                  </a:lnTo>
                  <a:lnTo>
                    <a:pt x="28575" y="361950"/>
                  </a:lnTo>
                  <a:lnTo>
                    <a:pt x="83343" y="404812"/>
                  </a:lnTo>
                  <a:lnTo>
                    <a:pt x="109537" y="409575"/>
                  </a:lnTo>
                  <a:lnTo>
                    <a:pt x="116681" y="464344"/>
                  </a:lnTo>
                  <a:lnTo>
                    <a:pt x="183356" y="550069"/>
                  </a:lnTo>
                  <a:lnTo>
                    <a:pt x="283368" y="571500"/>
                  </a:lnTo>
                  <a:lnTo>
                    <a:pt x="385762" y="533400"/>
                  </a:lnTo>
                  <a:lnTo>
                    <a:pt x="435768" y="464344"/>
                  </a:lnTo>
                  <a:lnTo>
                    <a:pt x="471487" y="457200"/>
                  </a:lnTo>
                  <a:lnTo>
                    <a:pt x="542925" y="340519"/>
                  </a:lnTo>
                  <a:lnTo>
                    <a:pt x="531018" y="316706"/>
                  </a:lnTo>
                  <a:lnTo>
                    <a:pt x="490537" y="316706"/>
                  </a:lnTo>
                  <a:lnTo>
                    <a:pt x="500062" y="123825"/>
                  </a:lnTo>
                  <a:lnTo>
                    <a:pt x="342900" y="0"/>
                  </a:lnTo>
                  <a:lnTo>
                    <a:pt x="190500" y="7144"/>
                  </a:lnTo>
                  <a:lnTo>
                    <a:pt x="50006" y="219075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2926707" y="3062254"/>
              <a:ext cx="1237755" cy="1268855"/>
            </a:xfrm>
            <a:custGeom>
              <a:avLst/>
              <a:gdLst>
                <a:gd name="connsiteX0" fmla="*/ 853440 w 1516380"/>
                <a:gd name="connsiteY0" fmla="*/ 0 h 1554480"/>
                <a:gd name="connsiteX1" fmla="*/ 807720 w 1516380"/>
                <a:gd name="connsiteY1" fmla="*/ 60960 h 1554480"/>
                <a:gd name="connsiteX2" fmla="*/ 601980 w 1516380"/>
                <a:gd name="connsiteY2" fmla="*/ 60960 h 1554480"/>
                <a:gd name="connsiteX3" fmla="*/ 350520 w 1516380"/>
                <a:gd name="connsiteY3" fmla="*/ 312420 h 1554480"/>
                <a:gd name="connsiteX4" fmla="*/ 342900 w 1516380"/>
                <a:gd name="connsiteY4" fmla="*/ 365760 h 1554480"/>
                <a:gd name="connsiteX5" fmla="*/ 266700 w 1516380"/>
                <a:gd name="connsiteY5" fmla="*/ 411480 h 1554480"/>
                <a:gd name="connsiteX6" fmla="*/ 251460 w 1516380"/>
                <a:gd name="connsiteY6" fmla="*/ 327660 h 1554480"/>
                <a:gd name="connsiteX7" fmla="*/ 251460 w 1516380"/>
                <a:gd name="connsiteY7" fmla="*/ 426720 h 1554480"/>
                <a:gd name="connsiteX8" fmla="*/ 167640 w 1516380"/>
                <a:gd name="connsiteY8" fmla="*/ 518160 h 1554480"/>
                <a:gd name="connsiteX9" fmla="*/ 91440 w 1516380"/>
                <a:gd name="connsiteY9" fmla="*/ 525780 h 1554480"/>
                <a:gd name="connsiteX10" fmla="*/ 53340 w 1516380"/>
                <a:gd name="connsiteY10" fmla="*/ 525780 h 1554480"/>
                <a:gd name="connsiteX11" fmla="*/ 106680 w 1516380"/>
                <a:gd name="connsiteY11" fmla="*/ 373380 h 1554480"/>
                <a:gd name="connsiteX12" fmla="*/ 15240 w 1516380"/>
                <a:gd name="connsiteY12" fmla="*/ 381000 h 1554480"/>
                <a:gd name="connsiteX13" fmla="*/ 0 w 1516380"/>
                <a:gd name="connsiteY13" fmla="*/ 525780 h 1554480"/>
                <a:gd name="connsiteX14" fmla="*/ 106680 w 1516380"/>
                <a:gd name="connsiteY14" fmla="*/ 754380 h 1554480"/>
                <a:gd name="connsiteX15" fmla="*/ 228600 w 1516380"/>
                <a:gd name="connsiteY15" fmla="*/ 746760 h 1554480"/>
                <a:gd name="connsiteX16" fmla="*/ 358140 w 1516380"/>
                <a:gd name="connsiteY16" fmla="*/ 701040 h 1554480"/>
                <a:gd name="connsiteX17" fmla="*/ 541020 w 1516380"/>
                <a:gd name="connsiteY17" fmla="*/ 586740 h 1554480"/>
                <a:gd name="connsiteX18" fmla="*/ 556260 w 1516380"/>
                <a:gd name="connsiteY18" fmla="*/ 708660 h 1554480"/>
                <a:gd name="connsiteX19" fmla="*/ 419100 w 1516380"/>
                <a:gd name="connsiteY19" fmla="*/ 1249680 h 1554480"/>
                <a:gd name="connsiteX20" fmla="*/ 388620 w 1516380"/>
                <a:gd name="connsiteY20" fmla="*/ 1478280 h 1554480"/>
                <a:gd name="connsiteX21" fmla="*/ 853440 w 1516380"/>
                <a:gd name="connsiteY21" fmla="*/ 1440180 h 1554480"/>
                <a:gd name="connsiteX22" fmla="*/ 1234440 w 1516380"/>
                <a:gd name="connsiteY22" fmla="*/ 1485900 h 1554480"/>
                <a:gd name="connsiteX23" fmla="*/ 1409700 w 1516380"/>
                <a:gd name="connsiteY23" fmla="*/ 1554480 h 1554480"/>
                <a:gd name="connsiteX24" fmla="*/ 1402080 w 1516380"/>
                <a:gd name="connsiteY24" fmla="*/ 1455420 h 1554480"/>
                <a:gd name="connsiteX25" fmla="*/ 1485900 w 1516380"/>
                <a:gd name="connsiteY25" fmla="*/ 1447800 h 1554480"/>
                <a:gd name="connsiteX26" fmla="*/ 1516380 w 1516380"/>
                <a:gd name="connsiteY26" fmla="*/ 381000 h 1554480"/>
                <a:gd name="connsiteX27" fmla="*/ 1447800 w 1516380"/>
                <a:gd name="connsiteY27" fmla="*/ 259080 h 1554480"/>
                <a:gd name="connsiteX28" fmla="*/ 1371600 w 1516380"/>
                <a:gd name="connsiteY28" fmla="*/ 175260 h 1554480"/>
                <a:gd name="connsiteX29" fmla="*/ 1234440 w 1516380"/>
                <a:gd name="connsiteY29" fmla="*/ 144780 h 1554480"/>
                <a:gd name="connsiteX30" fmla="*/ 1196340 w 1516380"/>
                <a:gd name="connsiteY30" fmla="*/ 137160 h 1554480"/>
                <a:gd name="connsiteX31" fmla="*/ 1196340 w 1516380"/>
                <a:gd name="connsiteY31" fmla="*/ 99060 h 1554480"/>
                <a:gd name="connsiteX32" fmla="*/ 1158240 w 1516380"/>
                <a:gd name="connsiteY32" fmla="*/ 45720 h 1554480"/>
                <a:gd name="connsiteX33" fmla="*/ 1143000 w 1516380"/>
                <a:gd name="connsiteY33" fmla="*/ 76200 h 1554480"/>
                <a:gd name="connsiteX34" fmla="*/ 1082040 w 1516380"/>
                <a:gd name="connsiteY34" fmla="*/ 99060 h 1554480"/>
                <a:gd name="connsiteX35" fmla="*/ 1074420 w 1516380"/>
                <a:gd name="connsiteY35" fmla="*/ 152400 h 1554480"/>
                <a:gd name="connsiteX36" fmla="*/ 1021080 w 1516380"/>
                <a:gd name="connsiteY36" fmla="*/ 152400 h 1554480"/>
                <a:gd name="connsiteX37" fmla="*/ 1021080 w 1516380"/>
                <a:gd name="connsiteY37" fmla="*/ 91440 h 1554480"/>
                <a:gd name="connsiteX38" fmla="*/ 853440 w 1516380"/>
                <a:gd name="connsiteY38" fmla="*/ 0 h 155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16380" h="1554480">
                  <a:moveTo>
                    <a:pt x="853440" y="0"/>
                  </a:moveTo>
                  <a:lnTo>
                    <a:pt x="807720" y="60960"/>
                  </a:lnTo>
                  <a:lnTo>
                    <a:pt x="601980" y="60960"/>
                  </a:lnTo>
                  <a:lnTo>
                    <a:pt x="350520" y="312420"/>
                  </a:lnTo>
                  <a:lnTo>
                    <a:pt x="342900" y="365760"/>
                  </a:lnTo>
                  <a:lnTo>
                    <a:pt x="266700" y="411480"/>
                  </a:lnTo>
                  <a:lnTo>
                    <a:pt x="251460" y="327660"/>
                  </a:lnTo>
                  <a:lnTo>
                    <a:pt x="251460" y="426720"/>
                  </a:lnTo>
                  <a:lnTo>
                    <a:pt x="167640" y="518160"/>
                  </a:lnTo>
                  <a:lnTo>
                    <a:pt x="91440" y="525780"/>
                  </a:lnTo>
                  <a:lnTo>
                    <a:pt x="53340" y="525780"/>
                  </a:lnTo>
                  <a:lnTo>
                    <a:pt x="106680" y="373380"/>
                  </a:lnTo>
                  <a:lnTo>
                    <a:pt x="15240" y="381000"/>
                  </a:lnTo>
                  <a:lnTo>
                    <a:pt x="0" y="525780"/>
                  </a:lnTo>
                  <a:lnTo>
                    <a:pt x="106680" y="754380"/>
                  </a:lnTo>
                  <a:lnTo>
                    <a:pt x="228600" y="746760"/>
                  </a:lnTo>
                  <a:lnTo>
                    <a:pt x="358140" y="701040"/>
                  </a:lnTo>
                  <a:lnTo>
                    <a:pt x="541020" y="586740"/>
                  </a:lnTo>
                  <a:lnTo>
                    <a:pt x="556260" y="708660"/>
                  </a:lnTo>
                  <a:lnTo>
                    <a:pt x="419100" y="1249680"/>
                  </a:lnTo>
                  <a:lnTo>
                    <a:pt x="388620" y="1478280"/>
                  </a:lnTo>
                  <a:lnTo>
                    <a:pt x="853440" y="1440180"/>
                  </a:lnTo>
                  <a:lnTo>
                    <a:pt x="1234440" y="1485900"/>
                  </a:lnTo>
                  <a:lnTo>
                    <a:pt x="1409700" y="1554480"/>
                  </a:lnTo>
                  <a:lnTo>
                    <a:pt x="1402080" y="1455420"/>
                  </a:lnTo>
                  <a:lnTo>
                    <a:pt x="1485900" y="1447800"/>
                  </a:lnTo>
                  <a:lnTo>
                    <a:pt x="1516380" y="381000"/>
                  </a:lnTo>
                  <a:lnTo>
                    <a:pt x="1447800" y="259080"/>
                  </a:lnTo>
                  <a:lnTo>
                    <a:pt x="1371600" y="175260"/>
                  </a:lnTo>
                  <a:lnTo>
                    <a:pt x="1234440" y="144780"/>
                  </a:lnTo>
                  <a:lnTo>
                    <a:pt x="1196340" y="137160"/>
                  </a:lnTo>
                  <a:lnTo>
                    <a:pt x="1196340" y="99060"/>
                  </a:lnTo>
                  <a:lnTo>
                    <a:pt x="1158240" y="45720"/>
                  </a:lnTo>
                  <a:lnTo>
                    <a:pt x="1143000" y="76200"/>
                  </a:lnTo>
                  <a:lnTo>
                    <a:pt x="1082040" y="99060"/>
                  </a:lnTo>
                  <a:lnTo>
                    <a:pt x="1074420" y="152400"/>
                  </a:lnTo>
                  <a:lnTo>
                    <a:pt x="1021080" y="152400"/>
                  </a:lnTo>
                  <a:lnTo>
                    <a:pt x="1021080" y="91440"/>
                  </a:lnTo>
                  <a:lnTo>
                    <a:pt x="85344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3026744" y="2115278"/>
              <a:ext cx="159385" cy="1065154"/>
            </a:xfrm>
            <a:custGeom>
              <a:avLst/>
              <a:gdLst>
                <a:gd name="connsiteX0" fmla="*/ 0 w 195263"/>
                <a:gd name="connsiteY0" fmla="*/ 76200 h 1304925"/>
                <a:gd name="connsiteX1" fmla="*/ 52388 w 195263"/>
                <a:gd name="connsiteY1" fmla="*/ 1271588 h 1304925"/>
                <a:gd name="connsiteX2" fmla="*/ 195263 w 195263"/>
                <a:gd name="connsiteY2" fmla="*/ 1304925 h 1304925"/>
                <a:gd name="connsiteX3" fmla="*/ 109538 w 195263"/>
                <a:gd name="connsiteY3" fmla="*/ 66675 h 1304925"/>
                <a:gd name="connsiteX4" fmla="*/ 33338 w 195263"/>
                <a:gd name="connsiteY4" fmla="*/ 0 h 1304925"/>
                <a:gd name="connsiteX5" fmla="*/ 14288 w 195263"/>
                <a:gd name="connsiteY5" fmla="*/ 4763 h 1304925"/>
                <a:gd name="connsiteX6" fmla="*/ 0 w 195263"/>
                <a:gd name="connsiteY6" fmla="*/ 76200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5263" h="1304925">
                  <a:moveTo>
                    <a:pt x="0" y="76200"/>
                  </a:moveTo>
                  <a:lnTo>
                    <a:pt x="52388" y="1271588"/>
                  </a:lnTo>
                  <a:lnTo>
                    <a:pt x="195263" y="1304925"/>
                  </a:lnTo>
                  <a:lnTo>
                    <a:pt x="109538" y="66675"/>
                  </a:lnTo>
                  <a:lnTo>
                    <a:pt x="33338" y="0"/>
                  </a:lnTo>
                  <a:lnTo>
                    <a:pt x="14288" y="4763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1414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 3"/>
            <p:cNvSpPr/>
            <p:nvPr/>
          </p:nvSpPr>
          <p:spPr>
            <a:xfrm>
              <a:off x="3633830" y="2463202"/>
              <a:ext cx="388742" cy="349868"/>
            </a:xfrm>
            <a:custGeom>
              <a:avLst/>
              <a:gdLst>
                <a:gd name="connsiteX0" fmla="*/ 0 w 476250"/>
                <a:gd name="connsiteY0" fmla="*/ 290512 h 428625"/>
                <a:gd name="connsiteX1" fmla="*/ 85725 w 476250"/>
                <a:gd name="connsiteY1" fmla="*/ 30956 h 428625"/>
                <a:gd name="connsiteX2" fmla="*/ 240506 w 476250"/>
                <a:gd name="connsiteY2" fmla="*/ 0 h 428625"/>
                <a:gd name="connsiteX3" fmla="*/ 350044 w 476250"/>
                <a:gd name="connsiteY3" fmla="*/ 21431 h 428625"/>
                <a:gd name="connsiteX4" fmla="*/ 476250 w 476250"/>
                <a:gd name="connsiteY4" fmla="*/ 119062 h 428625"/>
                <a:gd name="connsiteX5" fmla="*/ 431006 w 476250"/>
                <a:gd name="connsiteY5" fmla="*/ 428625 h 428625"/>
                <a:gd name="connsiteX6" fmla="*/ 369094 w 476250"/>
                <a:gd name="connsiteY6" fmla="*/ 326231 h 428625"/>
                <a:gd name="connsiteX7" fmla="*/ 276225 w 476250"/>
                <a:gd name="connsiteY7" fmla="*/ 259556 h 428625"/>
                <a:gd name="connsiteX8" fmla="*/ 135731 w 476250"/>
                <a:gd name="connsiteY8" fmla="*/ 219075 h 428625"/>
                <a:gd name="connsiteX9" fmla="*/ 0 w 476250"/>
                <a:gd name="connsiteY9" fmla="*/ 290512 h 428625"/>
                <a:gd name="connsiteX0" fmla="*/ 0 w 476250"/>
                <a:gd name="connsiteY0" fmla="*/ 290512 h 428625"/>
                <a:gd name="connsiteX1" fmla="*/ 85725 w 476250"/>
                <a:gd name="connsiteY1" fmla="*/ 30956 h 428625"/>
                <a:gd name="connsiteX2" fmla="*/ 240506 w 476250"/>
                <a:gd name="connsiteY2" fmla="*/ 0 h 428625"/>
                <a:gd name="connsiteX3" fmla="*/ 350044 w 476250"/>
                <a:gd name="connsiteY3" fmla="*/ 21431 h 428625"/>
                <a:gd name="connsiteX4" fmla="*/ 476250 w 476250"/>
                <a:gd name="connsiteY4" fmla="*/ 119062 h 428625"/>
                <a:gd name="connsiteX5" fmla="*/ 431006 w 476250"/>
                <a:gd name="connsiteY5" fmla="*/ 428625 h 428625"/>
                <a:gd name="connsiteX6" fmla="*/ 392907 w 476250"/>
                <a:gd name="connsiteY6" fmla="*/ 290512 h 428625"/>
                <a:gd name="connsiteX7" fmla="*/ 276225 w 476250"/>
                <a:gd name="connsiteY7" fmla="*/ 259556 h 428625"/>
                <a:gd name="connsiteX8" fmla="*/ 135731 w 476250"/>
                <a:gd name="connsiteY8" fmla="*/ 219075 h 428625"/>
                <a:gd name="connsiteX9" fmla="*/ 0 w 476250"/>
                <a:gd name="connsiteY9" fmla="*/ 290512 h 428625"/>
                <a:gd name="connsiteX0" fmla="*/ 0 w 476250"/>
                <a:gd name="connsiteY0" fmla="*/ 290512 h 428625"/>
                <a:gd name="connsiteX1" fmla="*/ 85725 w 476250"/>
                <a:gd name="connsiteY1" fmla="*/ 30956 h 428625"/>
                <a:gd name="connsiteX2" fmla="*/ 240506 w 476250"/>
                <a:gd name="connsiteY2" fmla="*/ 0 h 428625"/>
                <a:gd name="connsiteX3" fmla="*/ 350044 w 476250"/>
                <a:gd name="connsiteY3" fmla="*/ 21431 h 428625"/>
                <a:gd name="connsiteX4" fmla="*/ 476250 w 476250"/>
                <a:gd name="connsiteY4" fmla="*/ 119062 h 428625"/>
                <a:gd name="connsiteX5" fmla="*/ 431006 w 476250"/>
                <a:gd name="connsiteY5" fmla="*/ 428625 h 428625"/>
                <a:gd name="connsiteX6" fmla="*/ 381001 w 476250"/>
                <a:gd name="connsiteY6" fmla="*/ 300037 h 428625"/>
                <a:gd name="connsiteX7" fmla="*/ 276225 w 476250"/>
                <a:gd name="connsiteY7" fmla="*/ 259556 h 428625"/>
                <a:gd name="connsiteX8" fmla="*/ 135731 w 476250"/>
                <a:gd name="connsiteY8" fmla="*/ 219075 h 428625"/>
                <a:gd name="connsiteX9" fmla="*/ 0 w 476250"/>
                <a:gd name="connsiteY9" fmla="*/ 290512 h 428625"/>
                <a:gd name="connsiteX0" fmla="*/ 0 w 476250"/>
                <a:gd name="connsiteY0" fmla="*/ 290512 h 428625"/>
                <a:gd name="connsiteX1" fmla="*/ 85725 w 476250"/>
                <a:gd name="connsiteY1" fmla="*/ 30956 h 428625"/>
                <a:gd name="connsiteX2" fmla="*/ 240506 w 476250"/>
                <a:gd name="connsiteY2" fmla="*/ 0 h 428625"/>
                <a:gd name="connsiteX3" fmla="*/ 350044 w 476250"/>
                <a:gd name="connsiteY3" fmla="*/ 21431 h 428625"/>
                <a:gd name="connsiteX4" fmla="*/ 476250 w 476250"/>
                <a:gd name="connsiteY4" fmla="*/ 119062 h 428625"/>
                <a:gd name="connsiteX5" fmla="*/ 431006 w 476250"/>
                <a:gd name="connsiteY5" fmla="*/ 428625 h 428625"/>
                <a:gd name="connsiteX6" fmla="*/ 381001 w 476250"/>
                <a:gd name="connsiteY6" fmla="*/ 300037 h 428625"/>
                <a:gd name="connsiteX7" fmla="*/ 276225 w 476250"/>
                <a:gd name="connsiteY7" fmla="*/ 259556 h 428625"/>
                <a:gd name="connsiteX8" fmla="*/ 135731 w 476250"/>
                <a:gd name="connsiteY8" fmla="*/ 219075 h 428625"/>
                <a:gd name="connsiteX9" fmla="*/ 0 w 476250"/>
                <a:gd name="connsiteY9" fmla="*/ 290512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6250" h="428625">
                  <a:moveTo>
                    <a:pt x="0" y="290512"/>
                  </a:moveTo>
                  <a:lnTo>
                    <a:pt x="85725" y="30956"/>
                  </a:lnTo>
                  <a:lnTo>
                    <a:pt x="240506" y="0"/>
                  </a:lnTo>
                  <a:lnTo>
                    <a:pt x="350044" y="21431"/>
                  </a:lnTo>
                  <a:lnTo>
                    <a:pt x="476250" y="119062"/>
                  </a:lnTo>
                  <a:lnTo>
                    <a:pt x="431006" y="428625"/>
                  </a:lnTo>
                  <a:lnTo>
                    <a:pt x="381001" y="300037"/>
                  </a:lnTo>
                  <a:cubicBezTo>
                    <a:pt x="346076" y="281780"/>
                    <a:pt x="311150" y="273050"/>
                    <a:pt x="276225" y="259556"/>
                  </a:cubicBezTo>
                  <a:lnTo>
                    <a:pt x="135731" y="219075"/>
                  </a:lnTo>
                  <a:lnTo>
                    <a:pt x="0" y="29051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2974912" y="2896650"/>
              <a:ext cx="221583" cy="629762"/>
            </a:xfrm>
            <a:custGeom>
              <a:avLst/>
              <a:gdLst>
                <a:gd name="connsiteX0" fmla="*/ 9525 w 271463"/>
                <a:gd name="connsiteY0" fmla="*/ 719137 h 771525"/>
                <a:gd name="connsiteX1" fmla="*/ 100013 w 271463"/>
                <a:gd name="connsiteY1" fmla="*/ 304800 h 771525"/>
                <a:gd name="connsiteX2" fmla="*/ 57150 w 271463"/>
                <a:gd name="connsiteY2" fmla="*/ 247650 h 771525"/>
                <a:gd name="connsiteX3" fmla="*/ 42863 w 271463"/>
                <a:gd name="connsiteY3" fmla="*/ 109537 h 771525"/>
                <a:gd name="connsiteX4" fmla="*/ 104775 w 271463"/>
                <a:gd name="connsiteY4" fmla="*/ 0 h 771525"/>
                <a:gd name="connsiteX5" fmla="*/ 219075 w 271463"/>
                <a:gd name="connsiteY5" fmla="*/ 66675 h 771525"/>
                <a:gd name="connsiteX6" fmla="*/ 261938 w 271463"/>
                <a:gd name="connsiteY6" fmla="*/ 57150 h 771525"/>
                <a:gd name="connsiteX7" fmla="*/ 271463 w 271463"/>
                <a:gd name="connsiteY7" fmla="*/ 142875 h 771525"/>
                <a:gd name="connsiteX8" fmla="*/ 228600 w 271463"/>
                <a:gd name="connsiteY8" fmla="*/ 157162 h 771525"/>
                <a:gd name="connsiteX9" fmla="*/ 247650 w 271463"/>
                <a:gd name="connsiteY9" fmla="*/ 180975 h 771525"/>
                <a:gd name="connsiteX10" fmla="*/ 214313 w 271463"/>
                <a:gd name="connsiteY10" fmla="*/ 252412 h 771525"/>
                <a:gd name="connsiteX11" fmla="*/ 119063 w 271463"/>
                <a:gd name="connsiteY11" fmla="*/ 252412 h 771525"/>
                <a:gd name="connsiteX12" fmla="*/ 119063 w 271463"/>
                <a:gd name="connsiteY12" fmla="*/ 300037 h 771525"/>
                <a:gd name="connsiteX13" fmla="*/ 209550 w 271463"/>
                <a:gd name="connsiteY13" fmla="*/ 328612 h 771525"/>
                <a:gd name="connsiteX14" fmla="*/ 180975 w 271463"/>
                <a:gd name="connsiteY14" fmla="*/ 461962 h 771525"/>
                <a:gd name="connsiteX15" fmla="*/ 219075 w 271463"/>
                <a:gd name="connsiteY15" fmla="*/ 642937 h 771525"/>
                <a:gd name="connsiteX16" fmla="*/ 85725 w 271463"/>
                <a:gd name="connsiteY16" fmla="*/ 771525 h 771525"/>
                <a:gd name="connsiteX17" fmla="*/ 0 w 271463"/>
                <a:gd name="connsiteY17" fmla="*/ 771525 h 771525"/>
                <a:gd name="connsiteX18" fmla="*/ 9525 w 271463"/>
                <a:gd name="connsiteY18" fmla="*/ 719137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71463" h="771525">
                  <a:moveTo>
                    <a:pt x="9525" y="719137"/>
                  </a:moveTo>
                  <a:lnTo>
                    <a:pt x="100013" y="304800"/>
                  </a:lnTo>
                  <a:lnTo>
                    <a:pt x="57150" y="247650"/>
                  </a:lnTo>
                  <a:lnTo>
                    <a:pt x="42863" y="109537"/>
                  </a:lnTo>
                  <a:lnTo>
                    <a:pt x="104775" y="0"/>
                  </a:lnTo>
                  <a:lnTo>
                    <a:pt x="219075" y="66675"/>
                  </a:lnTo>
                  <a:lnTo>
                    <a:pt x="261938" y="57150"/>
                  </a:lnTo>
                  <a:lnTo>
                    <a:pt x="271463" y="142875"/>
                  </a:lnTo>
                  <a:lnTo>
                    <a:pt x="228600" y="157162"/>
                  </a:lnTo>
                  <a:lnTo>
                    <a:pt x="247650" y="180975"/>
                  </a:lnTo>
                  <a:lnTo>
                    <a:pt x="214313" y="252412"/>
                  </a:lnTo>
                  <a:lnTo>
                    <a:pt x="119063" y="252412"/>
                  </a:lnTo>
                  <a:lnTo>
                    <a:pt x="119063" y="300037"/>
                  </a:lnTo>
                  <a:lnTo>
                    <a:pt x="209550" y="328612"/>
                  </a:lnTo>
                  <a:lnTo>
                    <a:pt x="180975" y="461962"/>
                  </a:lnTo>
                  <a:lnTo>
                    <a:pt x="219075" y="642937"/>
                  </a:lnTo>
                  <a:lnTo>
                    <a:pt x="85725" y="771525"/>
                  </a:lnTo>
                  <a:lnTo>
                    <a:pt x="0" y="771525"/>
                  </a:lnTo>
                  <a:lnTo>
                    <a:pt x="9525" y="719137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3786566" y="3104238"/>
            <a:ext cx="957342" cy="2908559"/>
            <a:chOff x="4243766" y="3104238"/>
            <a:chExt cx="957342" cy="2908559"/>
          </a:xfrm>
        </p:grpSpPr>
        <p:sp>
          <p:nvSpPr>
            <p:cNvPr id="24" name="Freeform 23"/>
            <p:cNvSpPr/>
            <p:nvPr/>
          </p:nvSpPr>
          <p:spPr>
            <a:xfrm>
              <a:off x="4428808" y="5800555"/>
              <a:ext cx="181413" cy="191492"/>
            </a:xfrm>
            <a:custGeom>
              <a:avLst/>
              <a:gdLst>
                <a:gd name="connsiteX0" fmla="*/ 47625 w 257175"/>
                <a:gd name="connsiteY0" fmla="*/ 80963 h 271463"/>
                <a:gd name="connsiteX1" fmla="*/ 0 w 257175"/>
                <a:gd name="connsiteY1" fmla="*/ 200025 h 271463"/>
                <a:gd name="connsiteX2" fmla="*/ 104775 w 257175"/>
                <a:gd name="connsiteY2" fmla="*/ 271463 h 271463"/>
                <a:gd name="connsiteX3" fmla="*/ 223838 w 257175"/>
                <a:gd name="connsiteY3" fmla="*/ 271463 h 271463"/>
                <a:gd name="connsiteX4" fmla="*/ 257175 w 257175"/>
                <a:gd name="connsiteY4" fmla="*/ 242888 h 271463"/>
                <a:gd name="connsiteX5" fmla="*/ 257175 w 257175"/>
                <a:gd name="connsiteY5" fmla="*/ 152400 h 271463"/>
                <a:gd name="connsiteX6" fmla="*/ 219075 w 257175"/>
                <a:gd name="connsiteY6" fmla="*/ 0 h 271463"/>
                <a:gd name="connsiteX7" fmla="*/ 76200 w 257175"/>
                <a:gd name="connsiteY7" fmla="*/ 19050 h 271463"/>
                <a:gd name="connsiteX8" fmla="*/ 47625 w 257175"/>
                <a:gd name="connsiteY8" fmla="*/ 80963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7175" h="271463">
                  <a:moveTo>
                    <a:pt x="47625" y="80963"/>
                  </a:moveTo>
                  <a:lnTo>
                    <a:pt x="0" y="200025"/>
                  </a:lnTo>
                  <a:lnTo>
                    <a:pt x="104775" y="271463"/>
                  </a:lnTo>
                  <a:lnTo>
                    <a:pt x="223838" y="271463"/>
                  </a:lnTo>
                  <a:lnTo>
                    <a:pt x="257175" y="242888"/>
                  </a:lnTo>
                  <a:lnTo>
                    <a:pt x="257175" y="152400"/>
                  </a:lnTo>
                  <a:lnTo>
                    <a:pt x="219075" y="0"/>
                  </a:lnTo>
                  <a:lnTo>
                    <a:pt x="76200" y="19050"/>
                  </a:lnTo>
                  <a:lnTo>
                    <a:pt x="47625" y="8096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4899185" y="5800554"/>
              <a:ext cx="301923" cy="212243"/>
            </a:xfrm>
            <a:custGeom>
              <a:avLst/>
              <a:gdLst>
                <a:gd name="connsiteX0" fmla="*/ 57150 w 481012"/>
                <a:gd name="connsiteY0" fmla="*/ 0 h 338138"/>
                <a:gd name="connsiteX1" fmla="*/ 0 w 481012"/>
                <a:gd name="connsiteY1" fmla="*/ 233363 h 338138"/>
                <a:gd name="connsiteX2" fmla="*/ 190500 w 481012"/>
                <a:gd name="connsiteY2" fmla="*/ 309563 h 338138"/>
                <a:gd name="connsiteX3" fmla="*/ 419100 w 481012"/>
                <a:gd name="connsiteY3" fmla="*/ 338138 h 338138"/>
                <a:gd name="connsiteX4" fmla="*/ 481012 w 481012"/>
                <a:gd name="connsiteY4" fmla="*/ 247650 h 338138"/>
                <a:gd name="connsiteX5" fmla="*/ 414337 w 481012"/>
                <a:gd name="connsiteY5" fmla="*/ 219075 h 338138"/>
                <a:gd name="connsiteX6" fmla="*/ 319087 w 481012"/>
                <a:gd name="connsiteY6" fmla="*/ 190500 h 338138"/>
                <a:gd name="connsiteX7" fmla="*/ 271462 w 481012"/>
                <a:gd name="connsiteY7" fmla="*/ 128588 h 338138"/>
                <a:gd name="connsiteX8" fmla="*/ 271462 w 481012"/>
                <a:gd name="connsiteY8" fmla="*/ 23813 h 338138"/>
                <a:gd name="connsiteX9" fmla="*/ 57150 w 481012"/>
                <a:gd name="connsiteY9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1012" h="338138">
                  <a:moveTo>
                    <a:pt x="57150" y="0"/>
                  </a:moveTo>
                  <a:lnTo>
                    <a:pt x="0" y="233363"/>
                  </a:lnTo>
                  <a:lnTo>
                    <a:pt x="190500" y="309563"/>
                  </a:lnTo>
                  <a:lnTo>
                    <a:pt x="419100" y="338138"/>
                  </a:lnTo>
                  <a:lnTo>
                    <a:pt x="481012" y="247650"/>
                  </a:lnTo>
                  <a:lnTo>
                    <a:pt x="414337" y="219075"/>
                  </a:lnTo>
                  <a:lnTo>
                    <a:pt x="319087" y="190500"/>
                  </a:lnTo>
                  <a:lnTo>
                    <a:pt x="271462" y="128588"/>
                  </a:lnTo>
                  <a:lnTo>
                    <a:pt x="271462" y="23813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4243766" y="3104238"/>
              <a:ext cx="933629" cy="2787023"/>
              <a:chOff x="5237480" y="3853180"/>
              <a:chExt cx="1539240" cy="4594860"/>
            </a:xfrm>
          </p:grpSpPr>
          <p:sp>
            <p:nvSpPr>
              <p:cNvPr id="21" name="Freeform 20"/>
              <p:cNvSpPr/>
              <p:nvPr/>
            </p:nvSpPr>
            <p:spPr>
              <a:xfrm>
                <a:off x="5527040" y="6642100"/>
                <a:ext cx="1249680" cy="1805940"/>
              </a:xfrm>
              <a:custGeom>
                <a:avLst/>
                <a:gdLst>
                  <a:gd name="connsiteX0" fmla="*/ 106680 w 1249680"/>
                  <a:gd name="connsiteY0" fmla="*/ 53340 h 1805940"/>
                  <a:gd name="connsiteX1" fmla="*/ 38100 w 1249680"/>
                  <a:gd name="connsiteY1" fmla="*/ 960120 h 1805940"/>
                  <a:gd name="connsiteX2" fmla="*/ 7620 w 1249680"/>
                  <a:gd name="connsiteY2" fmla="*/ 1211580 h 1805940"/>
                  <a:gd name="connsiteX3" fmla="*/ 0 w 1249680"/>
                  <a:gd name="connsiteY3" fmla="*/ 1668780 h 1805940"/>
                  <a:gd name="connsiteX4" fmla="*/ 281940 w 1249680"/>
                  <a:gd name="connsiteY4" fmla="*/ 1805940 h 1805940"/>
                  <a:gd name="connsiteX5" fmla="*/ 403860 w 1249680"/>
                  <a:gd name="connsiteY5" fmla="*/ 1668780 h 1805940"/>
                  <a:gd name="connsiteX6" fmla="*/ 411480 w 1249680"/>
                  <a:gd name="connsiteY6" fmla="*/ 1242060 h 1805940"/>
                  <a:gd name="connsiteX7" fmla="*/ 472440 w 1249680"/>
                  <a:gd name="connsiteY7" fmla="*/ 1028700 h 1805940"/>
                  <a:gd name="connsiteX8" fmla="*/ 518160 w 1249680"/>
                  <a:gd name="connsiteY8" fmla="*/ 708660 h 1805940"/>
                  <a:gd name="connsiteX9" fmla="*/ 632460 w 1249680"/>
                  <a:gd name="connsiteY9" fmla="*/ 373380 h 1805940"/>
                  <a:gd name="connsiteX10" fmla="*/ 777240 w 1249680"/>
                  <a:gd name="connsiteY10" fmla="*/ 693420 h 1805940"/>
                  <a:gd name="connsiteX11" fmla="*/ 845820 w 1249680"/>
                  <a:gd name="connsiteY11" fmla="*/ 769620 h 1805940"/>
                  <a:gd name="connsiteX12" fmla="*/ 838200 w 1249680"/>
                  <a:gd name="connsiteY12" fmla="*/ 1783080 h 1805940"/>
                  <a:gd name="connsiteX13" fmla="*/ 845820 w 1249680"/>
                  <a:gd name="connsiteY13" fmla="*/ 1798320 h 1805940"/>
                  <a:gd name="connsiteX14" fmla="*/ 982980 w 1249680"/>
                  <a:gd name="connsiteY14" fmla="*/ 1714500 h 1805940"/>
                  <a:gd name="connsiteX15" fmla="*/ 1082040 w 1249680"/>
                  <a:gd name="connsiteY15" fmla="*/ 1714500 h 1805940"/>
                  <a:gd name="connsiteX16" fmla="*/ 1249680 w 1249680"/>
                  <a:gd name="connsiteY16" fmla="*/ 1066800 h 1805940"/>
                  <a:gd name="connsiteX17" fmla="*/ 1173480 w 1249680"/>
                  <a:gd name="connsiteY17" fmla="*/ 548640 h 1805940"/>
                  <a:gd name="connsiteX18" fmla="*/ 1112520 w 1249680"/>
                  <a:gd name="connsiteY18" fmla="*/ 83820 h 1805940"/>
                  <a:gd name="connsiteX19" fmla="*/ 1074420 w 1249680"/>
                  <a:gd name="connsiteY19" fmla="*/ 0 h 1805940"/>
                  <a:gd name="connsiteX20" fmla="*/ 320040 w 1249680"/>
                  <a:gd name="connsiteY20" fmla="*/ 60960 h 1805940"/>
                  <a:gd name="connsiteX21" fmla="*/ 106680 w 1249680"/>
                  <a:gd name="connsiteY21" fmla="*/ 53340 h 1805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249680" h="1805940">
                    <a:moveTo>
                      <a:pt x="106680" y="53340"/>
                    </a:moveTo>
                    <a:lnTo>
                      <a:pt x="38100" y="960120"/>
                    </a:lnTo>
                    <a:lnTo>
                      <a:pt x="7620" y="1211580"/>
                    </a:lnTo>
                    <a:lnTo>
                      <a:pt x="0" y="1668780"/>
                    </a:lnTo>
                    <a:lnTo>
                      <a:pt x="281940" y="1805940"/>
                    </a:lnTo>
                    <a:lnTo>
                      <a:pt x="403860" y="1668780"/>
                    </a:lnTo>
                    <a:lnTo>
                      <a:pt x="411480" y="1242060"/>
                    </a:lnTo>
                    <a:lnTo>
                      <a:pt x="472440" y="1028700"/>
                    </a:lnTo>
                    <a:lnTo>
                      <a:pt x="518160" y="708660"/>
                    </a:lnTo>
                    <a:lnTo>
                      <a:pt x="632460" y="373380"/>
                    </a:lnTo>
                    <a:lnTo>
                      <a:pt x="777240" y="693420"/>
                    </a:lnTo>
                    <a:lnTo>
                      <a:pt x="845820" y="769620"/>
                    </a:lnTo>
                    <a:lnTo>
                      <a:pt x="838200" y="1783080"/>
                    </a:lnTo>
                    <a:lnTo>
                      <a:pt x="845820" y="1798320"/>
                    </a:lnTo>
                    <a:lnTo>
                      <a:pt x="982980" y="1714500"/>
                    </a:lnTo>
                    <a:lnTo>
                      <a:pt x="1082040" y="1714500"/>
                    </a:lnTo>
                    <a:lnTo>
                      <a:pt x="1249680" y="1066800"/>
                    </a:lnTo>
                    <a:lnTo>
                      <a:pt x="1173480" y="548640"/>
                    </a:lnTo>
                    <a:lnTo>
                      <a:pt x="1112520" y="83820"/>
                    </a:lnTo>
                    <a:lnTo>
                      <a:pt x="1074420" y="0"/>
                    </a:lnTo>
                    <a:lnTo>
                      <a:pt x="320040" y="60960"/>
                    </a:lnTo>
                    <a:lnTo>
                      <a:pt x="106680" y="5334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5763260" y="3883660"/>
                <a:ext cx="685800" cy="419100"/>
              </a:xfrm>
              <a:custGeom>
                <a:avLst/>
                <a:gdLst>
                  <a:gd name="connsiteX0" fmla="*/ 53340 w 685800"/>
                  <a:gd name="connsiteY0" fmla="*/ 106680 h 419100"/>
                  <a:gd name="connsiteX1" fmla="*/ 7620 w 685800"/>
                  <a:gd name="connsiteY1" fmla="*/ 213360 h 419100"/>
                  <a:gd name="connsiteX2" fmla="*/ 0 w 685800"/>
                  <a:gd name="connsiteY2" fmla="*/ 411480 h 419100"/>
                  <a:gd name="connsiteX3" fmla="*/ 304800 w 685800"/>
                  <a:gd name="connsiteY3" fmla="*/ 274320 h 419100"/>
                  <a:gd name="connsiteX4" fmla="*/ 548640 w 685800"/>
                  <a:gd name="connsiteY4" fmla="*/ 297180 h 419100"/>
                  <a:gd name="connsiteX5" fmla="*/ 632460 w 685800"/>
                  <a:gd name="connsiteY5" fmla="*/ 358140 h 419100"/>
                  <a:gd name="connsiteX6" fmla="*/ 655320 w 685800"/>
                  <a:gd name="connsiteY6" fmla="*/ 419100 h 419100"/>
                  <a:gd name="connsiteX7" fmla="*/ 685800 w 685800"/>
                  <a:gd name="connsiteY7" fmla="*/ 342900 h 419100"/>
                  <a:gd name="connsiteX8" fmla="*/ 624840 w 685800"/>
                  <a:gd name="connsiteY8" fmla="*/ 129540 h 419100"/>
                  <a:gd name="connsiteX9" fmla="*/ 510540 w 685800"/>
                  <a:gd name="connsiteY9" fmla="*/ 38100 h 419100"/>
                  <a:gd name="connsiteX10" fmla="*/ 220980 w 685800"/>
                  <a:gd name="connsiteY10" fmla="*/ 0 h 419100"/>
                  <a:gd name="connsiteX11" fmla="*/ 53340 w 685800"/>
                  <a:gd name="connsiteY11" fmla="*/ 106680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85800" h="419100">
                    <a:moveTo>
                      <a:pt x="53340" y="106680"/>
                    </a:moveTo>
                    <a:lnTo>
                      <a:pt x="7620" y="213360"/>
                    </a:lnTo>
                    <a:lnTo>
                      <a:pt x="0" y="411480"/>
                    </a:lnTo>
                    <a:lnTo>
                      <a:pt x="304800" y="274320"/>
                    </a:lnTo>
                    <a:lnTo>
                      <a:pt x="548640" y="297180"/>
                    </a:lnTo>
                    <a:lnTo>
                      <a:pt x="632460" y="358140"/>
                    </a:lnTo>
                    <a:lnTo>
                      <a:pt x="655320" y="419100"/>
                    </a:lnTo>
                    <a:lnTo>
                      <a:pt x="685800" y="342900"/>
                    </a:lnTo>
                    <a:lnTo>
                      <a:pt x="624840" y="129540"/>
                    </a:lnTo>
                    <a:lnTo>
                      <a:pt x="510540" y="38100"/>
                    </a:lnTo>
                    <a:lnTo>
                      <a:pt x="220980" y="0"/>
                    </a:lnTo>
                    <a:lnTo>
                      <a:pt x="53340" y="10668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5748020" y="4119880"/>
                <a:ext cx="685800" cy="807720"/>
              </a:xfrm>
              <a:custGeom>
                <a:avLst/>
                <a:gdLst>
                  <a:gd name="connsiteX0" fmla="*/ 38100 w 685800"/>
                  <a:gd name="connsiteY0" fmla="*/ 205740 h 807720"/>
                  <a:gd name="connsiteX1" fmla="*/ 0 w 685800"/>
                  <a:gd name="connsiteY1" fmla="*/ 243840 h 807720"/>
                  <a:gd name="connsiteX2" fmla="*/ 0 w 685800"/>
                  <a:gd name="connsiteY2" fmla="*/ 243840 h 807720"/>
                  <a:gd name="connsiteX3" fmla="*/ 60960 w 685800"/>
                  <a:gd name="connsiteY3" fmla="*/ 403860 h 807720"/>
                  <a:gd name="connsiteX4" fmla="*/ 129540 w 685800"/>
                  <a:gd name="connsiteY4" fmla="*/ 426720 h 807720"/>
                  <a:gd name="connsiteX5" fmla="*/ 175260 w 685800"/>
                  <a:gd name="connsiteY5" fmla="*/ 716280 h 807720"/>
                  <a:gd name="connsiteX6" fmla="*/ 312420 w 685800"/>
                  <a:gd name="connsiteY6" fmla="*/ 784860 h 807720"/>
                  <a:gd name="connsiteX7" fmla="*/ 495300 w 685800"/>
                  <a:gd name="connsiteY7" fmla="*/ 807720 h 807720"/>
                  <a:gd name="connsiteX8" fmla="*/ 480060 w 685800"/>
                  <a:gd name="connsiteY8" fmla="*/ 716280 h 807720"/>
                  <a:gd name="connsiteX9" fmla="*/ 601980 w 685800"/>
                  <a:gd name="connsiteY9" fmla="*/ 556260 h 807720"/>
                  <a:gd name="connsiteX10" fmla="*/ 647700 w 685800"/>
                  <a:gd name="connsiteY10" fmla="*/ 480060 h 807720"/>
                  <a:gd name="connsiteX11" fmla="*/ 655320 w 685800"/>
                  <a:gd name="connsiteY11" fmla="*/ 312420 h 807720"/>
                  <a:gd name="connsiteX12" fmla="*/ 685800 w 685800"/>
                  <a:gd name="connsiteY12" fmla="*/ 182880 h 807720"/>
                  <a:gd name="connsiteX13" fmla="*/ 647700 w 685800"/>
                  <a:gd name="connsiteY13" fmla="*/ 91440 h 807720"/>
                  <a:gd name="connsiteX14" fmla="*/ 434340 w 685800"/>
                  <a:gd name="connsiteY14" fmla="*/ 0 h 807720"/>
                  <a:gd name="connsiteX15" fmla="*/ 175260 w 685800"/>
                  <a:gd name="connsiteY15" fmla="*/ 45720 h 807720"/>
                  <a:gd name="connsiteX16" fmla="*/ 30480 w 685800"/>
                  <a:gd name="connsiteY16" fmla="*/ 121920 h 807720"/>
                  <a:gd name="connsiteX17" fmla="*/ 38100 w 685800"/>
                  <a:gd name="connsiteY17" fmla="*/ 205740 h 807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85800" h="807720">
                    <a:moveTo>
                      <a:pt x="38100" y="205740"/>
                    </a:moveTo>
                    <a:lnTo>
                      <a:pt x="0" y="243840"/>
                    </a:lnTo>
                    <a:lnTo>
                      <a:pt x="0" y="243840"/>
                    </a:lnTo>
                    <a:lnTo>
                      <a:pt x="60960" y="403860"/>
                    </a:lnTo>
                    <a:lnTo>
                      <a:pt x="129540" y="426720"/>
                    </a:lnTo>
                    <a:lnTo>
                      <a:pt x="175260" y="716280"/>
                    </a:lnTo>
                    <a:lnTo>
                      <a:pt x="312420" y="784860"/>
                    </a:lnTo>
                    <a:lnTo>
                      <a:pt x="495300" y="807720"/>
                    </a:lnTo>
                    <a:lnTo>
                      <a:pt x="480060" y="716280"/>
                    </a:lnTo>
                    <a:lnTo>
                      <a:pt x="601980" y="556260"/>
                    </a:lnTo>
                    <a:lnTo>
                      <a:pt x="647700" y="480060"/>
                    </a:lnTo>
                    <a:lnTo>
                      <a:pt x="655320" y="312420"/>
                    </a:lnTo>
                    <a:lnTo>
                      <a:pt x="685800" y="182880"/>
                    </a:lnTo>
                    <a:lnTo>
                      <a:pt x="647700" y="91440"/>
                    </a:lnTo>
                    <a:lnTo>
                      <a:pt x="434340" y="0"/>
                    </a:lnTo>
                    <a:lnTo>
                      <a:pt x="175260" y="45720"/>
                    </a:lnTo>
                    <a:lnTo>
                      <a:pt x="30480" y="121920"/>
                    </a:lnTo>
                    <a:lnTo>
                      <a:pt x="38100" y="20574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5237480" y="4759960"/>
                <a:ext cx="1409700" cy="2072640"/>
              </a:xfrm>
              <a:custGeom>
                <a:avLst/>
                <a:gdLst>
                  <a:gd name="connsiteX0" fmla="*/ 678180 w 1409700"/>
                  <a:gd name="connsiteY0" fmla="*/ 0 h 2072640"/>
                  <a:gd name="connsiteX1" fmla="*/ 312420 w 1409700"/>
                  <a:gd name="connsiteY1" fmla="*/ 182880 h 2072640"/>
                  <a:gd name="connsiteX2" fmla="*/ 91440 w 1409700"/>
                  <a:gd name="connsiteY2" fmla="*/ 670560 h 2072640"/>
                  <a:gd name="connsiteX3" fmla="*/ 45720 w 1409700"/>
                  <a:gd name="connsiteY3" fmla="*/ 723900 h 2072640"/>
                  <a:gd name="connsiteX4" fmla="*/ 0 w 1409700"/>
                  <a:gd name="connsiteY4" fmla="*/ 937260 h 2072640"/>
                  <a:gd name="connsiteX5" fmla="*/ 160020 w 1409700"/>
                  <a:gd name="connsiteY5" fmla="*/ 1104900 h 2072640"/>
                  <a:gd name="connsiteX6" fmla="*/ 350520 w 1409700"/>
                  <a:gd name="connsiteY6" fmla="*/ 1036320 h 2072640"/>
                  <a:gd name="connsiteX7" fmla="*/ 320040 w 1409700"/>
                  <a:gd name="connsiteY7" fmla="*/ 1988820 h 2072640"/>
                  <a:gd name="connsiteX8" fmla="*/ 563880 w 1409700"/>
                  <a:gd name="connsiteY8" fmla="*/ 2011680 h 2072640"/>
                  <a:gd name="connsiteX9" fmla="*/ 678180 w 1409700"/>
                  <a:gd name="connsiteY9" fmla="*/ 2072640 h 2072640"/>
                  <a:gd name="connsiteX10" fmla="*/ 1409700 w 1409700"/>
                  <a:gd name="connsiteY10" fmla="*/ 1958340 h 2072640"/>
                  <a:gd name="connsiteX11" fmla="*/ 1356360 w 1409700"/>
                  <a:gd name="connsiteY11" fmla="*/ 1691640 h 2072640"/>
                  <a:gd name="connsiteX12" fmla="*/ 1402080 w 1409700"/>
                  <a:gd name="connsiteY12" fmla="*/ 1661160 h 2072640"/>
                  <a:gd name="connsiteX13" fmla="*/ 1379220 w 1409700"/>
                  <a:gd name="connsiteY13" fmla="*/ 998220 h 2072640"/>
                  <a:gd name="connsiteX14" fmla="*/ 1394460 w 1409700"/>
                  <a:gd name="connsiteY14" fmla="*/ 701040 h 2072640"/>
                  <a:gd name="connsiteX15" fmla="*/ 1363980 w 1409700"/>
                  <a:gd name="connsiteY15" fmla="*/ 381000 h 2072640"/>
                  <a:gd name="connsiteX16" fmla="*/ 1272540 w 1409700"/>
                  <a:gd name="connsiteY16" fmla="*/ 228600 h 2072640"/>
                  <a:gd name="connsiteX17" fmla="*/ 1074420 w 1409700"/>
                  <a:gd name="connsiteY17" fmla="*/ 129540 h 2072640"/>
                  <a:gd name="connsiteX18" fmla="*/ 1066800 w 1409700"/>
                  <a:gd name="connsiteY18" fmla="*/ 45720 h 2072640"/>
                  <a:gd name="connsiteX19" fmla="*/ 982980 w 1409700"/>
                  <a:gd name="connsiteY19" fmla="*/ 38100 h 2072640"/>
                  <a:gd name="connsiteX20" fmla="*/ 982980 w 1409700"/>
                  <a:gd name="connsiteY20" fmla="*/ 129540 h 2072640"/>
                  <a:gd name="connsiteX21" fmla="*/ 868680 w 1409700"/>
                  <a:gd name="connsiteY21" fmla="*/ 144780 h 2072640"/>
                  <a:gd name="connsiteX22" fmla="*/ 716280 w 1409700"/>
                  <a:gd name="connsiteY22" fmla="*/ 60960 h 2072640"/>
                  <a:gd name="connsiteX23" fmla="*/ 678180 w 1409700"/>
                  <a:gd name="connsiteY23" fmla="*/ 0 h 207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09700" h="2072640">
                    <a:moveTo>
                      <a:pt x="678180" y="0"/>
                    </a:moveTo>
                    <a:lnTo>
                      <a:pt x="312420" y="182880"/>
                    </a:lnTo>
                    <a:lnTo>
                      <a:pt x="91440" y="670560"/>
                    </a:lnTo>
                    <a:lnTo>
                      <a:pt x="45720" y="723900"/>
                    </a:lnTo>
                    <a:lnTo>
                      <a:pt x="0" y="937260"/>
                    </a:lnTo>
                    <a:lnTo>
                      <a:pt x="160020" y="1104900"/>
                    </a:lnTo>
                    <a:lnTo>
                      <a:pt x="350520" y="1036320"/>
                    </a:lnTo>
                    <a:lnTo>
                      <a:pt x="320040" y="1988820"/>
                    </a:lnTo>
                    <a:lnTo>
                      <a:pt x="563880" y="2011680"/>
                    </a:lnTo>
                    <a:lnTo>
                      <a:pt x="678180" y="2072640"/>
                    </a:lnTo>
                    <a:lnTo>
                      <a:pt x="1409700" y="1958340"/>
                    </a:lnTo>
                    <a:lnTo>
                      <a:pt x="1356360" y="1691640"/>
                    </a:lnTo>
                    <a:lnTo>
                      <a:pt x="1402080" y="1661160"/>
                    </a:lnTo>
                    <a:lnTo>
                      <a:pt x="1379220" y="998220"/>
                    </a:lnTo>
                    <a:lnTo>
                      <a:pt x="1394460" y="701040"/>
                    </a:lnTo>
                    <a:lnTo>
                      <a:pt x="1363980" y="381000"/>
                    </a:lnTo>
                    <a:lnTo>
                      <a:pt x="1272540" y="228600"/>
                    </a:lnTo>
                    <a:lnTo>
                      <a:pt x="1074420" y="129540"/>
                    </a:lnTo>
                    <a:lnTo>
                      <a:pt x="1066800" y="45720"/>
                    </a:lnTo>
                    <a:lnTo>
                      <a:pt x="982980" y="38100"/>
                    </a:lnTo>
                    <a:lnTo>
                      <a:pt x="982980" y="129540"/>
                    </a:lnTo>
                    <a:lnTo>
                      <a:pt x="868680" y="144780"/>
                    </a:lnTo>
                    <a:lnTo>
                      <a:pt x="716280" y="60960"/>
                    </a:lnTo>
                    <a:lnTo>
                      <a:pt x="678180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5671820" y="3853180"/>
                <a:ext cx="304800" cy="1645920"/>
              </a:xfrm>
              <a:custGeom>
                <a:avLst/>
                <a:gdLst>
                  <a:gd name="connsiteX0" fmla="*/ 182880 w 304800"/>
                  <a:gd name="connsiteY0" fmla="*/ 0 h 1645920"/>
                  <a:gd name="connsiteX1" fmla="*/ 0 w 304800"/>
                  <a:gd name="connsiteY1" fmla="*/ 1623060 h 1645920"/>
                  <a:gd name="connsiteX2" fmla="*/ 106680 w 304800"/>
                  <a:gd name="connsiteY2" fmla="*/ 1645920 h 1645920"/>
                  <a:gd name="connsiteX3" fmla="*/ 304800 w 304800"/>
                  <a:gd name="connsiteY3" fmla="*/ 7620 h 1645920"/>
                  <a:gd name="connsiteX4" fmla="*/ 182880 w 304800"/>
                  <a:gd name="connsiteY4" fmla="*/ 0 h 164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800" h="1645920">
                    <a:moveTo>
                      <a:pt x="182880" y="0"/>
                    </a:moveTo>
                    <a:lnTo>
                      <a:pt x="0" y="1623060"/>
                    </a:lnTo>
                    <a:lnTo>
                      <a:pt x="106680" y="1645920"/>
                    </a:lnTo>
                    <a:lnTo>
                      <a:pt x="304800" y="7620"/>
                    </a:lnTo>
                    <a:lnTo>
                      <a:pt x="18288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 18"/>
              <p:cNvSpPr/>
              <p:nvPr/>
            </p:nvSpPr>
            <p:spPr>
              <a:xfrm>
                <a:off x="5473700" y="5041900"/>
                <a:ext cx="403860" cy="571500"/>
              </a:xfrm>
              <a:custGeom>
                <a:avLst/>
                <a:gdLst>
                  <a:gd name="connsiteX0" fmla="*/ 381000 w 403860"/>
                  <a:gd name="connsiteY0" fmla="*/ 68580 h 571500"/>
                  <a:gd name="connsiteX1" fmla="*/ 228600 w 403860"/>
                  <a:gd name="connsiteY1" fmla="*/ 0 h 571500"/>
                  <a:gd name="connsiteX2" fmla="*/ 129540 w 403860"/>
                  <a:gd name="connsiteY2" fmla="*/ 76200 h 571500"/>
                  <a:gd name="connsiteX3" fmla="*/ 106680 w 403860"/>
                  <a:gd name="connsiteY3" fmla="*/ 182880 h 571500"/>
                  <a:gd name="connsiteX4" fmla="*/ 0 w 403860"/>
                  <a:gd name="connsiteY4" fmla="*/ 281940 h 571500"/>
                  <a:gd name="connsiteX5" fmla="*/ 7620 w 403860"/>
                  <a:gd name="connsiteY5" fmla="*/ 533400 h 571500"/>
                  <a:gd name="connsiteX6" fmla="*/ 83820 w 403860"/>
                  <a:gd name="connsiteY6" fmla="*/ 571500 h 571500"/>
                  <a:gd name="connsiteX7" fmla="*/ 144780 w 403860"/>
                  <a:gd name="connsiteY7" fmla="*/ 373380 h 571500"/>
                  <a:gd name="connsiteX8" fmla="*/ 190500 w 403860"/>
                  <a:gd name="connsiteY8" fmla="*/ 365760 h 571500"/>
                  <a:gd name="connsiteX9" fmla="*/ 236220 w 403860"/>
                  <a:gd name="connsiteY9" fmla="*/ 297180 h 571500"/>
                  <a:gd name="connsiteX10" fmla="*/ 350520 w 403860"/>
                  <a:gd name="connsiteY10" fmla="*/ 320040 h 571500"/>
                  <a:gd name="connsiteX11" fmla="*/ 396240 w 403860"/>
                  <a:gd name="connsiteY11" fmla="*/ 228600 h 571500"/>
                  <a:gd name="connsiteX12" fmla="*/ 403860 w 403860"/>
                  <a:gd name="connsiteY12" fmla="*/ 152400 h 571500"/>
                  <a:gd name="connsiteX13" fmla="*/ 381000 w 403860"/>
                  <a:gd name="connsiteY13" fmla="*/ 6858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03860" h="571500">
                    <a:moveTo>
                      <a:pt x="381000" y="68580"/>
                    </a:moveTo>
                    <a:lnTo>
                      <a:pt x="228600" y="0"/>
                    </a:lnTo>
                    <a:lnTo>
                      <a:pt x="129540" y="76200"/>
                    </a:lnTo>
                    <a:lnTo>
                      <a:pt x="106680" y="182880"/>
                    </a:lnTo>
                    <a:lnTo>
                      <a:pt x="0" y="281940"/>
                    </a:lnTo>
                    <a:lnTo>
                      <a:pt x="7620" y="533400"/>
                    </a:lnTo>
                    <a:lnTo>
                      <a:pt x="83820" y="571500"/>
                    </a:lnTo>
                    <a:lnTo>
                      <a:pt x="144780" y="373380"/>
                    </a:lnTo>
                    <a:lnTo>
                      <a:pt x="190500" y="365760"/>
                    </a:lnTo>
                    <a:lnTo>
                      <a:pt x="236220" y="297180"/>
                    </a:lnTo>
                    <a:lnTo>
                      <a:pt x="350520" y="320040"/>
                    </a:lnTo>
                    <a:lnTo>
                      <a:pt x="396240" y="228600"/>
                    </a:lnTo>
                    <a:lnTo>
                      <a:pt x="403860" y="152400"/>
                    </a:lnTo>
                    <a:lnTo>
                      <a:pt x="381000" y="6858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03" name="Rectangle 102"/>
          <p:cNvSpPr/>
          <p:nvPr/>
        </p:nvSpPr>
        <p:spPr>
          <a:xfrm>
            <a:off x="3406552" y="8801541"/>
            <a:ext cx="450200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0"/>
                <a:solidFill>
                  <a:srgbClr val="1C0E3A"/>
                </a:solidFill>
                <a:latin typeface="League Spartan" panose="00000800000000000000" pitchFamily="50" charset="0"/>
              </a:rPr>
              <a:t>SELAMAT IDUL FITRI</a:t>
            </a:r>
            <a:endParaRPr lang="en-US" sz="2800" b="0" cap="none" spc="0" dirty="0">
              <a:ln w="0"/>
              <a:solidFill>
                <a:srgbClr val="824C92"/>
              </a:solidFill>
              <a:latin typeface="League Spartan" panose="00000800000000000000" pitchFamily="50" charset="0"/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3476316" y="9326139"/>
            <a:ext cx="43027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chemeClr val="bg1">
                    <a:lumMod val="50000"/>
                  </a:schemeClr>
                </a:solidFill>
              </a:rPr>
              <a:t>Lorem Ipsum è un testo segnaposto utilizzato nel settore della tipografia e della stampa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67" name="Group 166"/>
          <p:cNvGrpSpPr/>
          <p:nvPr/>
        </p:nvGrpSpPr>
        <p:grpSpPr>
          <a:xfrm>
            <a:off x="9063006" y="3016155"/>
            <a:ext cx="699981" cy="1606180"/>
            <a:chOff x="-4784617" y="942535"/>
            <a:chExt cx="3462253" cy="7944511"/>
          </a:xfrm>
          <a:solidFill>
            <a:srgbClr val="433159"/>
          </a:solidFill>
          <a:effectLst/>
        </p:grpSpPr>
        <p:sp>
          <p:nvSpPr>
            <p:cNvPr id="168" name="Isosceles Triangle 121"/>
            <p:cNvSpPr/>
            <p:nvPr/>
          </p:nvSpPr>
          <p:spPr>
            <a:xfrm flipH="1">
              <a:off x="-3434862" y="7270652"/>
              <a:ext cx="396240" cy="1604670"/>
            </a:xfrm>
            <a:custGeom>
              <a:avLst/>
              <a:gdLst>
                <a:gd name="connsiteX0" fmla="*/ 0 w 1280160"/>
                <a:gd name="connsiteY0" fmla="*/ 3488788 h 3488788"/>
                <a:gd name="connsiteX1" fmla="*/ 640080 w 1280160"/>
                <a:gd name="connsiteY1" fmla="*/ 0 h 3488788"/>
                <a:gd name="connsiteX2" fmla="*/ 1280160 w 1280160"/>
                <a:gd name="connsiteY2" fmla="*/ 3488788 h 3488788"/>
                <a:gd name="connsiteX3" fmla="*/ 0 w 1280160"/>
                <a:gd name="connsiteY3" fmla="*/ 3488788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523062"/>
                <a:gd name="connsiteY0" fmla="*/ 2799470 h 3488788"/>
                <a:gd name="connsiteX1" fmla="*/ 882982 w 1523062"/>
                <a:gd name="connsiteY1" fmla="*/ 0 h 3488788"/>
                <a:gd name="connsiteX2" fmla="*/ 1523062 w 1523062"/>
                <a:gd name="connsiteY2" fmla="*/ 3488788 h 3488788"/>
                <a:gd name="connsiteX3" fmla="*/ 0 w 1523062"/>
                <a:gd name="connsiteY3" fmla="*/ 2799470 h 3488788"/>
                <a:gd name="connsiteX0" fmla="*/ 0 w 1523062"/>
                <a:gd name="connsiteY0" fmla="*/ 2799470 h 3488788"/>
                <a:gd name="connsiteX1" fmla="*/ 882982 w 1523062"/>
                <a:gd name="connsiteY1" fmla="*/ 0 h 3488788"/>
                <a:gd name="connsiteX2" fmla="*/ 1523062 w 1523062"/>
                <a:gd name="connsiteY2" fmla="*/ 3488788 h 3488788"/>
                <a:gd name="connsiteX3" fmla="*/ 0 w 1523062"/>
                <a:gd name="connsiteY3" fmla="*/ 2799470 h 3488788"/>
                <a:gd name="connsiteX0" fmla="*/ 0 w 1608104"/>
                <a:gd name="connsiteY0" fmla="*/ 2799470 h 3488788"/>
                <a:gd name="connsiteX1" fmla="*/ 882982 w 1608104"/>
                <a:gd name="connsiteY1" fmla="*/ 0 h 3488788"/>
                <a:gd name="connsiteX2" fmla="*/ 1523062 w 1608104"/>
                <a:gd name="connsiteY2" fmla="*/ 3488788 h 3488788"/>
                <a:gd name="connsiteX3" fmla="*/ 0 w 1608104"/>
                <a:gd name="connsiteY3" fmla="*/ 2799470 h 3488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8104" h="3488788">
                  <a:moveTo>
                    <a:pt x="0" y="2799470"/>
                  </a:moveTo>
                  <a:cubicBezTo>
                    <a:pt x="977079" y="1866313"/>
                    <a:pt x="588655" y="933157"/>
                    <a:pt x="882982" y="0"/>
                  </a:cubicBezTo>
                  <a:cubicBezTo>
                    <a:pt x="1096342" y="1162929"/>
                    <a:pt x="1861155" y="1045699"/>
                    <a:pt x="1523062" y="3488788"/>
                  </a:cubicBezTo>
                  <a:cubicBezTo>
                    <a:pt x="1157303" y="2987041"/>
                    <a:pt x="548640" y="2499359"/>
                    <a:pt x="0" y="279947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Isosceles Triangle 121"/>
            <p:cNvSpPr/>
            <p:nvPr/>
          </p:nvSpPr>
          <p:spPr>
            <a:xfrm rot="20585537" flipH="1">
              <a:off x="-3240259" y="7282376"/>
              <a:ext cx="396240" cy="1604670"/>
            </a:xfrm>
            <a:custGeom>
              <a:avLst/>
              <a:gdLst>
                <a:gd name="connsiteX0" fmla="*/ 0 w 1280160"/>
                <a:gd name="connsiteY0" fmla="*/ 3488788 h 3488788"/>
                <a:gd name="connsiteX1" fmla="*/ 640080 w 1280160"/>
                <a:gd name="connsiteY1" fmla="*/ 0 h 3488788"/>
                <a:gd name="connsiteX2" fmla="*/ 1280160 w 1280160"/>
                <a:gd name="connsiteY2" fmla="*/ 3488788 h 3488788"/>
                <a:gd name="connsiteX3" fmla="*/ 0 w 1280160"/>
                <a:gd name="connsiteY3" fmla="*/ 3488788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523062"/>
                <a:gd name="connsiteY0" fmla="*/ 2799470 h 3488788"/>
                <a:gd name="connsiteX1" fmla="*/ 882982 w 1523062"/>
                <a:gd name="connsiteY1" fmla="*/ 0 h 3488788"/>
                <a:gd name="connsiteX2" fmla="*/ 1523062 w 1523062"/>
                <a:gd name="connsiteY2" fmla="*/ 3488788 h 3488788"/>
                <a:gd name="connsiteX3" fmla="*/ 0 w 1523062"/>
                <a:gd name="connsiteY3" fmla="*/ 2799470 h 3488788"/>
                <a:gd name="connsiteX0" fmla="*/ 0 w 1523062"/>
                <a:gd name="connsiteY0" fmla="*/ 2799470 h 3488788"/>
                <a:gd name="connsiteX1" fmla="*/ 882982 w 1523062"/>
                <a:gd name="connsiteY1" fmla="*/ 0 h 3488788"/>
                <a:gd name="connsiteX2" fmla="*/ 1523062 w 1523062"/>
                <a:gd name="connsiteY2" fmla="*/ 3488788 h 3488788"/>
                <a:gd name="connsiteX3" fmla="*/ 0 w 1523062"/>
                <a:gd name="connsiteY3" fmla="*/ 2799470 h 3488788"/>
                <a:gd name="connsiteX0" fmla="*/ 0 w 1608104"/>
                <a:gd name="connsiteY0" fmla="*/ 2799470 h 3488788"/>
                <a:gd name="connsiteX1" fmla="*/ 882982 w 1608104"/>
                <a:gd name="connsiteY1" fmla="*/ 0 h 3488788"/>
                <a:gd name="connsiteX2" fmla="*/ 1523062 w 1608104"/>
                <a:gd name="connsiteY2" fmla="*/ 3488788 h 3488788"/>
                <a:gd name="connsiteX3" fmla="*/ 0 w 1608104"/>
                <a:gd name="connsiteY3" fmla="*/ 2799470 h 3488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8104" h="3488788">
                  <a:moveTo>
                    <a:pt x="0" y="2799470"/>
                  </a:moveTo>
                  <a:cubicBezTo>
                    <a:pt x="977079" y="1866313"/>
                    <a:pt x="588655" y="933157"/>
                    <a:pt x="882982" y="0"/>
                  </a:cubicBezTo>
                  <a:cubicBezTo>
                    <a:pt x="1096342" y="1162929"/>
                    <a:pt x="1861155" y="1045699"/>
                    <a:pt x="1523062" y="3488788"/>
                  </a:cubicBezTo>
                  <a:cubicBezTo>
                    <a:pt x="1157303" y="2987041"/>
                    <a:pt x="548640" y="2499359"/>
                    <a:pt x="0" y="279947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Isosceles Triangle 121"/>
            <p:cNvSpPr/>
            <p:nvPr/>
          </p:nvSpPr>
          <p:spPr>
            <a:xfrm rot="21017859" flipV="1">
              <a:off x="-3723447" y="2004424"/>
              <a:ext cx="565901" cy="2291753"/>
            </a:xfrm>
            <a:custGeom>
              <a:avLst/>
              <a:gdLst>
                <a:gd name="connsiteX0" fmla="*/ 0 w 1280160"/>
                <a:gd name="connsiteY0" fmla="*/ 3488788 h 3488788"/>
                <a:gd name="connsiteX1" fmla="*/ 640080 w 1280160"/>
                <a:gd name="connsiteY1" fmla="*/ 0 h 3488788"/>
                <a:gd name="connsiteX2" fmla="*/ 1280160 w 1280160"/>
                <a:gd name="connsiteY2" fmla="*/ 3488788 h 3488788"/>
                <a:gd name="connsiteX3" fmla="*/ 0 w 1280160"/>
                <a:gd name="connsiteY3" fmla="*/ 3488788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523062"/>
                <a:gd name="connsiteY0" fmla="*/ 2799470 h 3488788"/>
                <a:gd name="connsiteX1" fmla="*/ 882982 w 1523062"/>
                <a:gd name="connsiteY1" fmla="*/ 0 h 3488788"/>
                <a:gd name="connsiteX2" fmla="*/ 1523062 w 1523062"/>
                <a:gd name="connsiteY2" fmla="*/ 3488788 h 3488788"/>
                <a:gd name="connsiteX3" fmla="*/ 0 w 1523062"/>
                <a:gd name="connsiteY3" fmla="*/ 2799470 h 3488788"/>
                <a:gd name="connsiteX0" fmla="*/ 0 w 1523062"/>
                <a:gd name="connsiteY0" fmla="*/ 2799470 h 3488788"/>
                <a:gd name="connsiteX1" fmla="*/ 882982 w 1523062"/>
                <a:gd name="connsiteY1" fmla="*/ 0 h 3488788"/>
                <a:gd name="connsiteX2" fmla="*/ 1523062 w 1523062"/>
                <a:gd name="connsiteY2" fmla="*/ 3488788 h 3488788"/>
                <a:gd name="connsiteX3" fmla="*/ 0 w 1523062"/>
                <a:gd name="connsiteY3" fmla="*/ 2799470 h 3488788"/>
                <a:gd name="connsiteX0" fmla="*/ 0 w 1608104"/>
                <a:gd name="connsiteY0" fmla="*/ 2799470 h 3488788"/>
                <a:gd name="connsiteX1" fmla="*/ 882982 w 1608104"/>
                <a:gd name="connsiteY1" fmla="*/ 0 h 3488788"/>
                <a:gd name="connsiteX2" fmla="*/ 1523062 w 1608104"/>
                <a:gd name="connsiteY2" fmla="*/ 3488788 h 3488788"/>
                <a:gd name="connsiteX3" fmla="*/ 0 w 1608104"/>
                <a:gd name="connsiteY3" fmla="*/ 2799470 h 3488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8104" h="3488788">
                  <a:moveTo>
                    <a:pt x="0" y="2799470"/>
                  </a:moveTo>
                  <a:cubicBezTo>
                    <a:pt x="977079" y="1866313"/>
                    <a:pt x="588655" y="933157"/>
                    <a:pt x="882982" y="0"/>
                  </a:cubicBezTo>
                  <a:cubicBezTo>
                    <a:pt x="1096342" y="1162929"/>
                    <a:pt x="1861155" y="1045699"/>
                    <a:pt x="1523062" y="3488788"/>
                  </a:cubicBezTo>
                  <a:cubicBezTo>
                    <a:pt x="1157303" y="2987041"/>
                    <a:pt x="548640" y="2499359"/>
                    <a:pt x="0" y="279947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Isosceles Triangle 121"/>
            <p:cNvSpPr/>
            <p:nvPr/>
          </p:nvSpPr>
          <p:spPr>
            <a:xfrm flipV="1">
              <a:off x="-3699803" y="942535"/>
              <a:ext cx="861484" cy="3488788"/>
            </a:xfrm>
            <a:custGeom>
              <a:avLst/>
              <a:gdLst>
                <a:gd name="connsiteX0" fmla="*/ 0 w 1280160"/>
                <a:gd name="connsiteY0" fmla="*/ 3488788 h 3488788"/>
                <a:gd name="connsiteX1" fmla="*/ 640080 w 1280160"/>
                <a:gd name="connsiteY1" fmla="*/ 0 h 3488788"/>
                <a:gd name="connsiteX2" fmla="*/ 1280160 w 1280160"/>
                <a:gd name="connsiteY2" fmla="*/ 3488788 h 3488788"/>
                <a:gd name="connsiteX3" fmla="*/ 0 w 1280160"/>
                <a:gd name="connsiteY3" fmla="*/ 3488788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181686"/>
                <a:gd name="connsiteY0" fmla="*/ 2869809 h 3488788"/>
                <a:gd name="connsiteX1" fmla="*/ 541606 w 1181686"/>
                <a:gd name="connsiteY1" fmla="*/ 0 h 3488788"/>
                <a:gd name="connsiteX2" fmla="*/ 1181686 w 1181686"/>
                <a:gd name="connsiteY2" fmla="*/ 3488788 h 3488788"/>
                <a:gd name="connsiteX3" fmla="*/ 0 w 1181686"/>
                <a:gd name="connsiteY3" fmla="*/ 2869809 h 3488788"/>
                <a:gd name="connsiteX0" fmla="*/ 0 w 1523062"/>
                <a:gd name="connsiteY0" fmla="*/ 2799470 h 3488788"/>
                <a:gd name="connsiteX1" fmla="*/ 882982 w 1523062"/>
                <a:gd name="connsiteY1" fmla="*/ 0 h 3488788"/>
                <a:gd name="connsiteX2" fmla="*/ 1523062 w 1523062"/>
                <a:gd name="connsiteY2" fmla="*/ 3488788 h 3488788"/>
                <a:gd name="connsiteX3" fmla="*/ 0 w 1523062"/>
                <a:gd name="connsiteY3" fmla="*/ 2799470 h 3488788"/>
                <a:gd name="connsiteX0" fmla="*/ 0 w 1523062"/>
                <a:gd name="connsiteY0" fmla="*/ 2799470 h 3488788"/>
                <a:gd name="connsiteX1" fmla="*/ 882982 w 1523062"/>
                <a:gd name="connsiteY1" fmla="*/ 0 h 3488788"/>
                <a:gd name="connsiteX2" fmla="*/ 1523062 w 1523062"/>
                <a:gd name="connsiteY2" fmla="*/ 3488788 h 3488788"/>
                <a:gd name="connsiteX3" fmla="*/ 0 w 1523062"/>
                <a:gd name="connsiteY3" fmla="*/ 2799470 h 3488788"/>
                <a:gd name="connsiteX0" fmla="*/ 0 w 1608104"/>
                <a:gd name="connsiteY0" fmla="*/ 2799470 h 3488788"/>
                <a:gd name="connsiteX1" fmla="*/ 882982 w 1608104"/>
                <a:gd name="connsiteY1" fmla="*/ 0 h 3488788"/>
                <a:gd name="connsiteX2" fmla="*/ 1523062 w 1608104"/>
                <a:gd name="connsiteY2" fmla="*/ 3488788 h 3488788"/>
                <a:gd name="connsiteX3" fmla="*/ 0 w 1608104"/>
                <a:gd name="connsiteY3" fmla="*/ 2799470 h 3488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8104" h="3488788">
                  <a:moveTo>
                    <a:pt x="0" y="2799470"/>
                  </a:moveTo>
                  <a:cubicBezTo>
                    <a:pt x="977079" y="1866313"/>
                    <a:pt x="588655" y="933157"/>
                    <a:pt x="882982" y="0"/>
                  </a:cubicBezTo>
                  <a:cubicBezTo>
                    <a:pt x="1096342" y="1162929"/>
                    <a:pt x="1861155" y="1045699"/>
                    <a:pt x="1523062" y="3488788"/>
                  </a:cubicBezTo>
                  <a:cubicBezTo>
                    <a:pt x="1157303" y="2987041"/>
                    <a:pt x="548640" y="2499359"/>
                    <a:pt x="0" y="279947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2" name="Group 171"/>
            <p:cNvGrpSpPr/>
            <p:nvPr/>
          </p:nvGrpSpPr>
          <p:grpSpPr>
            <a:xfrm>
              <a:off x="-4784617" y="4193313"/>
              <a:ext cx="3462253" cy="3467598"/>
              <a:chOff x="12797552" y="-519341"/>
              <a:chExt cx="4241549" cy="4248096"/>
            </a:xfrm>
            <a:grpFill/>
          </p:grpSpPr>
          <p:sp>
            <p:nvSpPr>
              <p:cNvPr id="173" name="Freeform 172"/>
              <p:cNvSpPr/>
              <p:nvPr/>
            </p:nvSpPr>
            <p:spPr>
              <a:xfrm rot="13395615">
                <a:off x="14357761" y="-519341"/>
                <a:ext cx="1050938" cy="1046042"/>
              </a:xfrm>
              <a:custGeom>
                <a:avLst/>
                <a:gdLst>
                  <a:gd name="connsiteX0" fmla="*/ 878715 w 1050938"/>
                  <a:gd name="connsiteY0" fmla="*/ 890070 h 1046042"/>
                  <a:gd name="connsiteX1" fmla="*/ 488296 w 1050938"/>
                  <a:gd name="connsiteY1" fmla="*/ 1045997 h 1046042"/>
                  <a:gd name="connsiteX2" fmla="*/ 0 w 1050938"/>
                  <a:gd name="connsiteY2" fmla="*/ 1039783 h 1046042"/>
                  <a:gd name="connsiteX3" fmla="*/ 0 w 1050938"/>
                  <a:gd name="connsiteY3" fmla="*/ 0 h 1046042"/>
                  <a:gd name="connsiteX4" fmla="*/ 1050938 w 1050938"/>
                  <a:gd name="connsiteY4" fmla="*/ 0 h 1046042"/>
                  <a:gd name="connsiteX5" fmla="*/ 1044528 w 1050938"/>
                  <a:gd name="connsiteY5" fmla="*/ 503745 h 1046042"/>
                  <a:gd name="connsiteX6" fmla="*/ 878715 w 1050938"/>
                  <a:gd name="connsiteY6" fmla="*/ 890070 h 104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50938" h="1046042">
                    <a:moveTo>
                      <a:pt x="878715" y="890070"/>
                    </a:moveTo>
                    <a:cubicBezTo>
                      <a:pt x="778058" y="988198"/>
                      <a:pt x="639965" y="1047927"/>
                      <a:pt x="488296" y="1045997"/>
                    </a:cubicBezTo>
                    <a:lnTo>
                      <a:pt x="0" y="1039783"/>
                    </a:lnTo>
                    <a:lnTo>
                      <a:pt x="0" y="0"/>
                    </a:lnTo>
                    <a:lnTo>
                      <a:pt x="1050938" y="0"/>
                    </a:lnTo>
                    <a:lnTo>
                      <a:pt x="1044528" y="503745"/>
                    </a:lnTo>
                    <a:cubicBezTo>
                      <a:pt x="1042598" y="655413"/>
                      <a:pt x="979374" y="791941"/>
                      <a:pt x="878715" y="890070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Freeform 173"/>
              <p:cNvSpPr/>
              <p:nvPr/>
            </p:nvSpPr>
            <p:spPr>
              <a:xfrm rot="13395615">
                <a:off x="14332993" y="996770"/>
                <a:ext cx="1210206" cy="1196644"/>
              </a:xfrm>
              <a:custGeom>
                <a:avLst/>
                <a:gdLst>
                  <a:gd name="connsiteX0" fmla="*/ 1210206 w 1210206"/>
                  <a:gd name="connsiteY0" fmla="*/ 1196644 h 1196644"/>
                  <a:gd name="connsiteX1" fmla="*/ 0 w 1210206"/>
                  <a:gd name="connsiteY1" fmla="*/ 1196644 h 1196644"/>
                  <a:gd name="connsiteX2" fmla="*/ 0 w 1210206"/>
                  <a:gd name="connsiteY2" fmla="*/ 1 h 1196644"/>
                  <a:gd name="connsiteX3" fmla="*/ 1210206 w 1210206"/>
                  <a:gd name="connsiteY3" fmla="*/ 0 h 1196644"/>
                  <a:gd name="connsiteX4" fmla="*/ 1210206 w 1210206"/>
                  <a:gd name="connsiteY4" fmla="*/ 1196644 h 119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0206" h="1196644">
                    <a:moveTo>
                      <a:pt x="1210206" y="1196644"/>
                    </a:moveTo>
                    <a:lnTo>
                      <a:pt x="0" y="1196644"/>
                    </a:lnTo>
                    <a:lnTo>
                      <a:pt x="0" y="1"/>
                    </a:lnTo>
                    <a:lnTo>
                      <a:pt x="1210206" y="0"/>
                    </a:lnTo>
                    <a:lnTo>
                      <a:pt x="1210206" y="1196644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Freeform 174"/>
              <p:cNvSpPr/>
              <p:nvPr/>
            </p:nvSpPr>
            <p:spPr>
              <a:xfrm rot="13395615">
                <a:off x="15998405" y="1045458"/>
                <a:ext cx="1040696" cy="1024382"/>
              </a:xfrm>
              <a:custGeom>
                <a:avLst/>
                <a:gdLst>
                  <a:gd name="connsiteX0" fmla="*/ 1040696 w 1040696"/>
                  <a:gd name="connsiteY0" fmla="*/ 1024382 h 1024382"/>
                  <a:gd name="connsiteX1" fmla="*/ 542299 w 1040696"/>
                  <a:gd name="connsiteY1" fmla="*/ 1018039 h 1024382"/>
                  <a:gd name="connsiteX2" fmla="*/ 46 w 1040696"/>
                  <a:gd name="connsiteY2" fmla="*/ 461809 h 1024382"/>
                  <a:gd name="connsiteX3" fmla="*/ 5923 w 1040696"/>
                  <a:gd name="connsiteY3" fmla="*/ 0 h 1024382"/>
                  <a:gd name="connsiteX4" fmla="*/ 1040696 w 1040696"/>
                  <a:gd name="connsiteY4" fmla="*/ 0 h 1024382"/>
                  <a:gd name="connsiteX5" fmla="*/ 1040696 w 1040696"/>
                  <a:gd name="connsiteY5" fmla="*/ 1024382 h 102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0696" h="1024382">
                    <a:moveTo>
                      <a:pt x="1040696" y="1024382"/>
                    </a:moveTo>
                    <a:lnTo>
                      <a:pt x="542299" y="1018039"/>
                    </a:lnTo>
                    <a:cubicBezTo>
                      <a:pt x="238961" y="1014180"/>
                      <a:pt x="-3814" y="765147"/>
                      <a:pt x="46" y="461809"/>
                    </a:cubicBezTo>
                    <a:lnTo>
                      <a:pt x="5923" y="0"/>
                    </a:lnTo>
                    <a:lnTo>
                      <a:pt x="1040696" y="0"/>
                    </a:lnTo>
                    <a:lnTo>
                      <a:pt x="1040696" y="1024382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Freeform 175"/>
              <p:cNvSpPr/>
              <p:nvPr/>
            </p:nvSpPr>
            <p:spPr>
              <a:xfrm rot="13395615">
                <a:off x="12797552" y="1104664"/>
                <a:ext cx="1072531" cy="1059491"/>
              </a:xfrm>
              <a:custGeom>
                <a:avLst/>
                <a:gdLst>
                  <a:gd name="connsiteX0" fmla="*/ 1066167 w 1072531"/>
                  <a:gd name="connsiteY0" fmla="*/ 1059491 h 1059491"/>
                  <a:gd name="connsiteX1" fmla="*/ 1 w 1072531"/>
                  <a:gd name="connsiteY1" fmla="*/ 1059490 h 1059491"/>
                  <a:gd name="connsiteX2" fmla="*/ 0 w 1072531"/>
                  <a:gd name="connsiteY2" fmla="*/ 0 h 1059491"/>
                  <a:gd name="connsiteX3" fmla="*/ 530233 w 1072531"/>
                  <a:gd name="connsiteY3" fmla="*/ 6747 h 1059491"/>
                  <a:gd name="connsiteX4" fmla="*/ 1072486 w 1072531"/>
                  <a:gd name="connsiteY4" fmla="*/ 562978 h 1059491"/>
                  <a:gd name="connsiteX5" fmla="*/ 1066167 w 1072531"/>
                  <a:gd name="connsiteY5" fmla="*/ 1059491 h 105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2531" h="1059491">
                    <a:moveTo>
                      <a:pt x="1066167" y="1059491"/>
                    </a:moveTo>
                    <a:lnTo>
                      <a:pt x="1" y="1059490"/>
                    </a:lnTo>
                    <a:lnTo>
                      <a:pt x="0" y="0"/>
                    </a:lnTo>
                    <a:lnTo>
                      <a:pt x="530233" y="6747"/>
                    </a:lnTo>
                    <a:cubicBezTo>
                      <a:pt x="833570" y="10608"/>
                      <a:pt x="1076345" y="259641"/>
                      <a:pt x="1072486" y="562978"/>
                    </a:cubicBezTo>
                    <a:lnTo>
                      <a:pt x="1066167" y="1059491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Freeform 176"/>
              <p:cNvSpPr/>
              <p:nvPr/>
            </p:nvSpPr>
            <p:spPr>
              <a:xfrm rot="13395615">
                <a:off x="14459868" y="2648010"/>
                <a:ext cx="1019545" cy="1080745"/>
              </a:xfrm>
              <a:custGeom>
                <a:avLst/>
                <a:gdLst>
                  <a:gd name="connsiteX0" fmla="*/ 1019545 w 1019545"/>
                  <a:gd name="connsiteY0" fmla="*/ 1080745 h 1080745"/>
                  <a:gd name="connsiteX1" fmla="*/ 0 w 1019545"/>
                  <a:gd name="connsiteY1" fmla="*/ 1080744 h 1080745"/>
                  <a:gd name="connsiteX2" fmla="*/ 6852 w 1019545"/>
                  <a:gd name="connsiteY2" fmla="*/ 542296 h 1080745"/>
                  <a:gd name="connsiteX3" fmla="*/ 563083 w 1019545"/>
                  <a:gd name="connsiteY3" fmla="*/ 45 h 1080745"/>
                  <a:gd name="connsiteX4" fmla="*/ 1019545 w 1019545"/>
                  <a:gd name="connsiteY4" fmla="*/ 5854 h 1080745"/>
                  <a:gd name="connsiteX5" fmla="*/ 1019545 w 1019545"/>
                  <a:gd name="connsiteY5" fmla="*/ 1080745 h 1080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19545" h="1080745">
                    <a:moveTo>
                      <a:pt x="1019545" y="1080745"/>
                    </a:moveTo>
                    <a:lnTo>
                      <a:pt x="0" y="1080744"/>
                    </a:lnTo>
                    <a:lnTo>
                      <a:pt x="6852" y="542296"/>
                    </a:lnTo>
                    <a:cubicBezTo>
                      <a:pt x="10713" y="238959"/>
                      <a:pt x="259746" y="-3816"/>
                      <a:pt x="563083" y="45"/>
                    </a:cubicBezTo>
                    <a:lnTo>
                      <a:pt x="1019545" y="5854"/>
                    </a:lnTo>
                    <a:lnTo>
                      <a:pt x="1019545" y="1080745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Freeform 177"/>
              <p:cNvSpPr/>
              <p:nvPr/>
            </p:nvSpPr>
            <p:spPr>
              <a:xfrm rot="13395615">
                <a:off x="15099320" y="260864"/>
                <a:ext cx="1210206" cy="1039783"/>
              </a:xfrm>
              <a:custGeom>
                <a:avLst/>
                <a:gdLst>
                  <a:gd name="connsiteX0" fmla="*/ 1210206 w 1210206"/>
                  <a:gd name="connsiteY0" fmla="*/ 1039783 h 1039783"/>
                  <a:gd name="connsiteX1" fmla="*/ 0 w 1210206"/>
                  <a:gd name="connsiteY1" fmla="*/ 1024382 h 1039783"/>
                  <a:gd name="connsiteX2" fmla="*/ 0 w 1210206"/>
                  <a:gd name="connsiteY2" fmla="*/ 0 h 1039783"/>
                  <a:gd name="connsiteX3" fmla="*/ 1210206 w 1210206"/>
                  <a:gd name="connsiteY3" fmla="*/ 0 h 1039783"/>
                  <a:gd name="connsiteX4" fmla="*/ 1210206 w 1210206"/>
                  <a:gd name="connsiteY4" fmla="*/ 1039783 h 1039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0206" h="1039783">
                    <a:moveTo>
                      <a:pt x="1210206" y="1039783"/>
                    </a:moveTo>
                    <a:lnTo>
                      <a:pt x="0" y="1024382"/>
                    </a:lnTo>
                    <a:lnTo>
                      <a:pt x="0" y="0"/>
                    </a:lnTo>
                    <a:lnTo>
                      <a:pt x="1210206" y="0"/>
                    </a:lnTo>
                    <a:lnTo>
                      <a:pt x="1210206" y="10397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Freeform 178"/>
              <p:cNvSpPr/>
              <p:nvPr/>
            </p:nvSpPr>
            <p:spPr>
              <a:xfrm rot="13395615">
                <a:off x="13576130" y="216756"/>
                <a:ext cx="1066166" cy="1196644"/>
              </a:xfrm>
              <a:custGeom>
                <a:avLst/>
                <a:gdLst>
                  <a:gd name="connsiteX0" fmla="*/ 1050938 w 1066166"/>
                  <a:gd name="connsiteY0" fmla="*/ 1196644 h 1196644"/>
                  <a:gd name="connsiteX1" fmla="*/ 0 w 1066166"/>
                  <a:gd name="connsiteY1" fmla="*/ 1196644 h 1196644"/>
                  <a:gd name="connsiteX2" fmla="*/ 0 w 1066166"/>
                  <a:gd name="connsiteY2" fmla="*/ 0 h 1196644"/>
                  <a:gd name="connsiteX3" fmla="*/ 1066166 w 1066166"/>
                  <a:gd name="connsiteY3" fmla="*/ 1 h 1196644"/>
                  <a:gd name="connsiteX4" fmla="*/ 1050938 w 1066166"/>
                  <a:gd name="connsiteY4" fmla="*/ 1196644 h 119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6166" h="1196644">
                    <a:moveTo>
                      <a:pt x="1050938" y="1196644"/>
                    </a:moveTo>
                    <a:lnTo>
                      <a:pt x="0" y="1196644"/>
                    </a:lnTo>
                    <a:lnTo>
                      <a:pt x="0" y="0"/>
                    </a:lnTo>
                    <a:lnTo>
                      <a:pt x="1066166" y="1"/>
                    </a:lnTo>
                    <a:lnTo>
                      <a:pt x="1050938" y="119664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0" name="Freeform 179"/>
              <p:cNvSpPr/>
              <p:nvPr/>
            </p:nvSpPr>
            <p:spPr>
              <a:xfrm rot="13395615">
                <a:off x="15238160" y="1766027"/>
                <a:ext cx="1034773" cy="1196644"/>
              </a:xfrm>
              <a:custGeom>
                <a:avLst/>
                <a:gdLst>
                  <a:gd name="connsiteX0" fmla="*/ 1034773 w 1034773"/>
                  <a:gd name="connsiteY0" fmla="*/ 1196644 h 1196644"/>
                  <a:gd name="connsiteX1" fmla="*/ 0 w 1034773"/>
                  <a:gd name="connsiteY1" fmla="*/ 1196644 h 1196644"/>
                  <a:gd name="connsiteX2" fmla="*/ 15228 w 1034773"/>
                  <a:gd name="connsiteY2" fmla="*/ 0 h 1196644"/>
                  <a:gd name="connsiteX3" fmla="*/ 1034773 w 1034773"/>
                  <a:gd name="connsiteY3" fmla="*/ 1 h 1196644"/>
                  <a:gd name="connsiteX4" fmla="*/ 1034773 w 1034773"/>
                  <a:gd name="connsiteY4" fmla="*/ 1196644 h 119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4773" h="1196644">
                    <a:moveTo>
                      <a:pt x="1034773" y="1196644"/>
                    </a:moveTo>
                    <a:lnTo>
                      <a:pt x="0" y="1196644"/>
                    </a:lnTo>
                    <a:lnTo>
                      <a:pt x="15228" y="0"/>
                    </a:lnTo>
                    <a:lnTo>
                      <a:pt x="1034773" y="1"/>
                    </a:lnTo>
                    <a:lnTo>
                      <a:pt x="1034773" y="119664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Freeform 180"/>
              <p:cNvSpPr/>
              <p:nvPr/>
            </p:nvSpPr>
            <p:spPr>
              <a:xfrm rot="13395615">
                <a:off x="13554637" y="1884767"/>
                <a:ext cx="1210206" cy="1074891"/>
              </a:xfrm>
              <a:custGeom>
                <a:avLst/>
                <a:gdLst>
                  <a:gd name="connsiteX0" fmla="*/ 1210206 w 1210206"/>
                  <a:gd name="connsiteY0" fmla="*/ 1074890 h 1074891"/>
                  <a:gd name="connsiteX1" fmla="*/ 0 w 1210206"/>
                  <a:gd name="connsiteY1" fmla="*/ 1074891 h 1074891"/>
                  <a:gd name="connsiteX2" fmla="*/ 0 w 1210206"/>
                  <a:gd name="connsiteY2" fmla="*/ 0 h 1074891"/>
                  <a:gd name="connsiteX3" fmla="*/ 1210205 w 1210206"/>
                  <a:gd name="connsiteY3" fmla="*/ 15400 h 1074891"/>
                  <a:gd name="connsiteX4" fmla="*/ 1210206 w 1210206"/>
                  <a:gd name="connsiteY4" fmla="*/ 1074890 h 1074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0206" h="1074891">
                    <a:moveTo>
                      <a:pt x="1210206" y="1074890"/>
                    </a:moveTo>
                    <a:lnTo>
                      <a:pt x="0" y="1074891"/>
                    </a:lnTo>
                    <a:lnTo>
                      <a:pt x="0" y="0"/>
                    </a:lnTo>
                    <a:lnTo>
                      <a:pt x="1210205" y="15400"/>
                    </a:lnTo>
                    <a:lnTo>
                      <a:pt x="1210206" y="107489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909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Oval 146"/>
          <p:cNvSpPr/>
          <p:nvPr/>
        </p:nvSpPr>
        <p:spPr>
          <a:xfrm>
            <a:off x="2033516" y="1569492"/>
            <a:ext cx="6837529" cy="683752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Freeform 141"/>
          <p:cNvSpPr/>
          <p:nvPr/>
        </p:nvSpPr>
        <p:spPr>
          <a:xfrm>
            <a:off x="2187263" y="5977719"/>
            <a:ext cx="6530039" cy="2402007"/>
          </a:xfrm>
          <a:custGeom>
            <a:avLst/>
            <a:gdLst>
              <a:gd name="connsiteX0" fmla="*/ 0 w 6530039"/>
              <a:gd name="connsiteY0" fmla="*/ 0 h 2402007"/>
              <a:gd name="connsiteX1" fmla="*/ 6530039 w 6530039"/>
              <a:gd name="connsiteY1" fmla="*/ 0 h 2402007"/>
              <a:gd name="connsiteX2" fmla="*/ 6415121 w 6530039"/>
              <a:gd name="connsiteY2" fmla="*/ 313980 h 2402007"/>
              <a:gd name="connsiteX3" fmla="*/ 3265019 w 6530039"/>
              <a:gd name="connsiteY3" fmla="*/ 2402007 h 2402007"/>
              <a:gd name="connsiteX4" fmla="*/ 114918 w 6530039"/>
              <a:gd name="connsiteY4" fmla="*/ 313980 h 2402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30039" h="2402007">
                <a:moveTo>
                  <a:pt x="0" y="0"/>
                </a:moveTo>
                <a:lnTo>
                  <a:pt x="6530039" y="0"/>
                </a:lnTo>
                <a:lnTo>
                  <a:pt x="6415121" y="313980"/>
                </a:lnTo>
                <a:cubicBezTo>
                  <a:pt x="5896124" y="1541026"/>
                  <a:pt x="4681118" y="2402007"/>
                  <a:pt x="3265019" y="2402007"/>
                </a:cubicBezTo>
                <a:cubicBezTo>
                  <a:pt x="1848920" y="2402007"/>
                  <a:pt x="633914" y="1541026"/>
                  <a:pt x="114918" y="313980"/>
                </a:cubicBezTo>
                <a:close/>
              </a:path>
            </a:pathLst>
          </a:custGeom>
          <a:solidFill>
            <a:srgbClr val="0190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Freeform 135"/>
          <p:cNvSpPr/>
          <p:nvPr/>
        </p:nvSpPr>
        <p:spPr>
          <a:xfrm>
            <a:off x="3944203" y="81888"/>
            <a:ext cx="3138985" cy="8325133"/>
          </a:xfrm>
          <a:custGeom>
            <a:avLst/>
            <a:gdLst>
              <a:gd name="connsiteX0" fmla="*/ 1574063 w 3138985"/>
              <a:gd name="connsiteY0" fmla="*/ 0 h 8325133"/>
              <a:gd name="connsiteX1" fmla="*/ 1585498 w 3138985"/>
              <a:gd name="connsiteY1" fmla="*/ 18289 h 8325133"/>
              <a:gd name="connsiteX2" fmla="*/ 1603780 w 3138985"/>
              <a:gd name="connsiteY2" fmla="*/ 539500 h 8325133"/>
              <a:gd name="connsiteX3" fmla="*/ 1635790 w 3138985"/>
              <a:gd name="connsiteY3" fmla="*/ 585218 h 8325133"/>
              <a:gd name="connsiteX4" fmla="*/ 1635790 w 3138985"/>
              <a:gd name="connsiteY4" fmla="*/ 630936 h 8325133"/>
              <a:gd name="connsiteX5" fmla="*/ 1615214 w 3138985"/>
              <a:gd name="connsiteY5" fmla="*/ 658373 h 8325133"/>
              <a:gd name="connsiteX6" fmla="*/ 1615214 w 3138985"/>
              <a:gd name="connsiteY6" fmla="*/ 704091 h 8325133"/>
              <a:gd name="connsiteX7" fmla="*/ 1654072 w 3138985"/>
              <a:gd name="connsiteY7" fmla="*/ 777239 h 8325133"/>
              <a:gd name="connsiteX8" fmla="*/ 1654072 w 3138985"/>
              <a:gd name="connsiteY8" fmla="*/ 804676 h 8325133"/>
              <a:gd name="connsiteX9" fmla="*/ 1624355 w 3138985"/>
              <a:gd name="connsiteY9" fmla="*/ 868683 h 8325133"/>
              <a:gd name="connsiteX10" fmla="*/ 1624355 w 3138985"/>
              <a:gd name="connsiteY10" fmla="*/ 896112 h 8325133"/>
              <a:gd name="connsiteX11" fmla="*/ 1836952 w 3138985"/>
              <a:gd name="connsiteY11" fmla="*/ 1069852 h 8325133"/>
              <a:gd name="connsiteX12" fmla="*/ 1875817 w 3138985"/>
              <a:gd name="connsiteY12" fmla="*/ 1170436 h 8325133"/>
              <a:gd name="connsiteX13" fmla="*/ 1875817 w 3138985"/>
              <a:gd name="connsiteY13" fmla="*/ 1188725 h 8325133"/>
              <a:gd name="connsiteX14" fmla="*/ 1866676 w 3138985"/>
              <a:gd name="connsiteY14" fmla="*/ 1280161 h 8325133"/>
              <a:gd name="connsiteX15" fmla="*/ 2223863 w 3138985"/>
              <a:gd name="connsiteY15" fmla="*/ 1491620 h 8325133"/>
              <a:gd name="connsiteX16" fmla="*/ 2360216 w 3138985"/>
              <a:gd name="connsiteY16" fmla="*/ 1594713 h 8325133"/>
              <a:gd name="connsiteX17" fmla="*/ 2360218 w 3138985"/>
              <a:gd name="connsiteY17" fmla="*/ 1594713 h 8325133"/>
              <a:gd name="connsiteX18" fmla="*/ 2394313 w 3138985"/>
              <a:gd name="connsiteY18" fmla="*/ 1620491 h 8325133"/>
              <a:gd name="connsiteX19" fmla="*/ 2559332 w 3138985"/>
              <a:gd name="connsiteY19" fmla="*/ 1764794 h 8325133"/>
              <a:gd name="connsiteX20" fmla="*/ 2810793 w 3138985"/>
              <a:gd name="connsiteY20" fmla="*/ 2377448 h 8325133"/>
              <a:gd name="connsiteX21" fmla="*/ 2731072 w 3138985"/>
              <a:gd name="connsiteY21" fmla="*/ 2772639 h 8325133"/>
              <a:gd name="connsiteX22" fmla="*/ 2705681 w 3138985"/>
              <a:gd name="connsiteY22" fmla="*/ 2820496 h 8325133"/>
              <a:gd name="connsiteX23" fmla="*/ 2721248 w 3138985"/>
              <a:gd name="connsiteY23" fmla="*/ 2822065 h 8325133"/>
              <a:gd name="connsiteX24" fmla="*/ 3138985 w 3138985"/>
              <a:gd name="connsiteY24" fmla="*/ 3334611 h 8325133"/>
              <a:gd name="connsiteX25" fmla="*/ 3138985 w 3138985"/>
              <a:gd name="connsiteY25" fmla="*/ 7911705 h 8325133"/>
              <a:gd name="connsiteX26" fmla="*/ 3137665 w 3138985"/>
              <a:gd name="connsiteY26" fmla="*/ 7912507 h 8325133"/>
              <a:gd name="connsiteX27" fmla="*/ 1508078 w 3138985"/>
              <a:gd name="connsiteY27" fmla="*/ 8325133 h 8325133"/>
              <a:gd name="connsiteX28" fmla="*/ 177340 w 3138985"/>
              <a:gd name="connsiteY28" fmla="*/ 8056470 h 8325133"/>
              <a:gd name="connsiteX29" fmla="*/ 0 w 3138985"/>
              <a:gd name="connsiteY29" fmla="*/ 7971041 h 8325133"/>
              <a:gd name="connsiteX30" fmla="*/ 0 w 3138985"/>
              <a:gd name="connsiteY30" fmla="*/ 3334611 h 8325133"/>
              <a:gd name="connsiteX31" fmla="*/ 417737 w 3138985"/>
              <a:gd name="connsiteY31" fmla="*/ 2822065 h 8325133"/>
              <a:gd name="connsiteX32" fmla="*/ 418550 w 3138985"/>
              <a:gd name="connsiteY32" fmla="*/ 2821983 h 8325133"/>
              <a:gd name="connsiteX33" fmla="*/ 408199 w 3138985"/>
              <a:gd name="connsiteY33" fmla="*/ 2800357 h 8325133"/>
              <a:gd name="connsiteX34" fmla="*/ 337333 w 3138985"/>
              <a:gd name="connsiteY34" fmla="*/ 2532899 h 8325133"/>
              <a:gd name="connsiteX35" fmla="*/ 328192 w 3138985"/>
              <a:gd name="connsiteY35" fmla="*/ 2368301 h 8325133"/>
              <a:gd name="connsiteX36" fmla="*/ 797250 w 3138985"/>
              <a:gd name="connsiteY36" fmla="*/ 1568700 h 8325133"/>
              <a:gd name="connsiteX37" fmla="*/ 812210 w 3138985"/>
              <a:gd name="connsiteY37" fmla="*/ 1558645 h 8325133"/>
              <a:gd name="connsiteX38" fmla="*/ 812213 w 3138985"/>
              <a:gd name="connsiteY38" fmla="*/ 1558645 h 8325133"/>
              <a:gd name="connsiteX39" fmla="*/ 940840 w 3138985"/>
              <a:gd name="connsiteY39" fmla="*/ 1472189 h 8325133"/>
              <a:gd name="connsiteX40" fmla="*/ 1272310 w 3138985"/>
              <a:gd name="connsiteY40" fmla="*/ 1280161 h 8325133"/>
              <a:gd name="connsiteX41" fmla="*/ 1263169 w 3138985"/>
              <a:gd name="connsiteY41" fmla="*/ 1261879 h 8325133"/>
              <a:gd name="connsiteX42" fmla="*/ 1263169 w 3138985"/>
              <a:gd name="connsiteY42" fmla="*/ 1143006 h 8325133"/>
              <a:gd name="connsiteX43" fmla="*/ 1514630 w 3138985"/>
              <a:gd name="connsiteY43" fmla="*/ 896112 h 8325133"/>
              <a:gd name="connsiteX44" fmla="*/ 1514630 w 3138985"/>
              <a:gd name="connsiteY44" fmla="*/ 850394 h 8325133"/>
              <a:gd name="connsiteX45" fmla="*/ 1484913 w 3138985"/>
              <a:gd name="connsiteY45" fmla="*/ 786387 h 8325133"/>
              <a:gd name="connsiteX46" fmla="*/ 1484913 w 3138985"/>
              <a:gd name="connsiteY46" fmla="*/ 749809 h 8325133"/>
              <a:gd name="connsiteX47" fmla="*/ 1523771 w 3138985"/>
              <a:gd name="connsiteY47" fmla="*/ 658373 h 8325133"/>
              <a:gd name="connsiteX48" fmla="*/ 1494054 w 3138985"/>
              <a:gd name="connsiteY48" fmla="*/ 603507 h 8325133"/>
              <a:gd name="connsiteX49" fmla="*/ 1544347 w 3138985"/>
              <a:gd name="connsiteY49" fmla="*/ 192021 h 8325133"/>
              <a:gd name="connsiteX50" fmla="*/ 1574063 w 3138985"/>
              <a:gd name="connsiteY50" fmla="*/ 0 h 8325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138985" h="8325133">
                <a:moveTo>
                  <a:pt x="1574063" y="0"/>
                </a:moveTo>
                <a:lnTo>
                  <a:pt x="1585498" y="18289"/>
                </a:lnTo>
                <a:cubicBezTo>
                  <a:pt x="1597684" y="320042"/>
                  <a:pt x="1603780" y="493775"/>
                  <a:pt x="1603780" y="539500"/>
                </a:cubicBezTo>
                <a:lnTo>
                  <a:pt x="1635790" y="585218"/>
                </a:lnTo>
                <a:lnTo>
                  <a:pt x="1635790" y="630936"/>
                </a:lnTo>
                <a:lnTo>
                  <a:pt x="1615214" y="658373"/>
                </a:lnTo>
                <a:lnTo>
                  <a:pt x="1615214" y="704091"/>
                </a:lnTo>
                <a:cubicBezTo>
                  <a:pt x="1641122" y="729998"/>
                  <a:pt x="1654072" y="754383"/>
                  <a:pt x="1654072" y="777239"/>
                </a:cubicBezTo>
                <a:lnTo>
                  <a:pt x="1654072" y="804676"/>
                </a:lnTo>
                <a:cubicBezTo>
                  <a:pt x="1634261" y="827531"/>
                  <a:pt x="1624355" y="848872"/>
                  <a:pt x="1624355" y="868683"/>
                </a:cubicBezTo>
                <a:lnTo>
                  <a:pt x="1624355" y="896112"/>
                </a:lnTo>
                <a:cubicBezTo>
                  <a:pt x="1766091" y="987556"/>
                  <a:pt x="1836952" y="1045467"/>
                  <a:pt x="1836952" y="1069852"/>
                </a:cubicBezTo>
                <a:cubicBezTo>
                  <a:pt x="1862866" y="1094236"/>
                  <a:pt x="1875817" y="1127762"/>
                  <a:pt x="1875817" y="1170436"/>
                </a:cubicBezTo>
                <a:lnTo>
                  <a:pt x="1875817" y="1188725"/>
                </a:lnTo>
                <a:lnTo>
                  <a:pt x="1866676" y="1280161"/>
                </a:lnTo>
                <a:cubicBezTo>
                  <a:pt x="1989358" y="1340362"/>
                  <a:pt x="2108421" y="1410848"/>
                  <a:pt x="2223863" y="1491620"/>
                </a:cubicBezTo>
                <a:lnTo>
                  <a:pt x="2360216" y="1594713"/>
                </a:lnTo>
                <a:lnTo>
                  <a:pt x="2360218" y="1594713"/>
                </a:lnTo>
                <a:lnTo>
                  <a:pt x="2394313" y="1620491"/>
                </a:lnTo>
                <a:cubicBezTo>
                  <a:pt x="2450224" y="1666021"/>
                  <a:pt x="2505231" y="1714121"/>
                  <a:pt x="2559332" y="1764794"/>
                </a:cubicBezTo>
                <a:cubicBezTo>
                  <a:pt x="2726975" y="1941585"/>
                  <a:pt x="2810793" y="2145798"/>
                  <a:pt x="2810793" y="2377448"/>
                </a:cubicBezTo>
                <a:cubicBezTo>
                  <a:pt x="2810793" y="2520322"/>
                  <a:pt x="2784220" y="2652053"/>
                  <a:pt x="2731072" y="2772639"/>
                </a:cubicBezTo>
                <a:lnTo>
                  <a:pt x="2705681" y="2820496"/>
                </a:lnTo>
                <a:lnTo>
                  <a:pt x="2721248" y="2822065"/>
                </a:lnTo>
                <a:cubicBezTo>
                  <a:pt x="2959651" y="2870849"/>
                  <a:pt x="3138985" y="3081787"/>
                  <a:pt x="3138985" y="3334611"/>
                </a:cubicBezTo>
                <a:lnTo>
                  <a:pt x="3138985" y="7911705"/>
                </a:lnTo>
                <a:lnTo>
                  <a:pt x="3137665" y="7912507"/>
                </a:lnTo>
                <a:cubicBezTo>
                  <a:pt x="2653249" y="8175657"/>
                  <a:pt x="2098119" y="8325133"/>
                  <a:pt x="1508078" y="8325133"/>
                </a:cubicBezTo>
                <a:cubicBezTo>
                  <a:pt x="1036045" y="8325133"/>
                  <a:pt x="586356" y="8229469"/>
                  <a:pt x="177340" y="8056470"/>
                </a:cubicBezTo>
                <a:lnTo>
                  <a:pt x="0" y="7971041"/>
                </a:lnTo>
                <a:lnTo>
                  <a:pt x="0" y="3334611"/>
                </a:lnTo>
                <a:cubicBezTo>
                  <a:pt x="0" y="3081787"/>
                  <a:pt x="179335" y="2870849"/>
                  <a:pt x="417737" y="2822065"/>
                </a:cubicBezTo>
                <a:lnTo>
                  <a:pt x="418550" y="2821983"/>
                </a:lnTo>
                <a:lnTo>
                  <a:pt x="408199" y="2800357"/>
                </a:lnTo>
                <a:cubicBezTo>
                  <a:pt x="386101" y="2740922"/>
                  <a:pt x="362479" y="2651768"/>
                  <a:pt x="337333" y="2532899"/>
                </a:cubicBezTo>
                <a:cubicBezTo>
                  <a:pt x="331237" y="2474981"/>
                  <a:pt x="328192" y="2420122"/>
                  <a:pt x="328192" y="2368301"/>
                </a:cubicBezTo>
                <a:cubicBezTo>
                  <a:pt x="328192" y="2065595"/>
                  <a:pt x="484544" y="1799063"/>
                  <a:pt x="797250" y="1568700"/>
                </a:cubicBezTo>
                <a:lnTo>
                  <a:pt x="812210" y="1558645"/>
                </a:lnTo>
                <a:lnTo>
                  <a:pt x="812213" y="1558645"/>
                </a:lnTo>
                <a:lnTo>
                  <a:pt x="940840" y="1472189"/>
                </a:lnTo>
                <a:cubicBezTo>
                  <a:pt x="1065809" y="1389894"/>
                  <a:pt x="1176299" y="1325886"/>
                  <a:pt x="1272310" y="1280161"/>
                </a:cubicBezTo>
                <a:lnTo>
                  <a:pt x="1263169" y="1261879"/>
                </a:lnTo>
                <a:lnTo>
                  <a:pt x="1263169" y="1143006"/>
                </a:lnTo>
                <a:cubicBezTo>
                  <a:pt x="1263169" y="1075948"/>
                  <a:pt x="1346987" y="993652"/>
                  <a:pt x="1514630" y="896112"/>
                </a:cubicBezTo>
                <a:lnTo>
                  <a:pt x="1514630" y="850394"/>
                </a:lnTo>
                <a:cubicBezTo>
                  <a:pt x="1494819" y="827531"/>
                  <a:pt x="1484913" y="806198"/>
                  <a:pt x="1484913" y="786387"/>
                </a:cubicBezTo>
                <a:lnTo>
                  <a:pt x="1484913" y="749809"/>
                </a:lnTo>
                <a:cubicBezTo>
                  <a:pt x="1510821" y="720858"/>
                  <a:pt x="1523771" y="690376"/>
                  <a:pt x="1523771" y="658373"/>
                </a:cubicBezTo>
                <a:cubicBezTo>
                  <a:pt x="1503960" y="652277"/>
                  <a:pt x="1494054" y="633988"/>
                  <a:pt x="1494054" y="603507"/>
                </a:cubicBezTo>
                <a:cubicBezTo>
                  <a:pt x="1521484" y="577599"/>
                  <a:pt x="1538250" y="440438"/>
                  <a:pt x="1544347" y="192021"/>
                </a:cubicBezTo>
                <a:cubicBezTo>
                  <a:pt x="1544347" y="64007"/>
                  <a:pt x="1554252" y="0"/>
                  <a:pt x="1574063" y="0"/>
                </a:cubicBezTo>
                <a:close/>
              </a:path>
            </a:pathLst>
          </a:custGeom>
          <a:solidFill>
            <a:srgbClr val="3EC1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Freeform 143"/>
          <p:cNvSpPr/>
          <p:nvPr/>
        </p:nvSpPr>
        <p:spPr>
          <a:xfrm>
            <a:off x="7237699" y="4517409"/>
            <a:ext cx="1354224" cy="3382317"/>
          </a:xfrm>
          <a:custGeom>
            <a:avLst/>
            <a:gdLst>
              <a:gd name="connsiteX0" fmla="*/ 679084 w 1354224"/>
              <a:gd name="connsiteY0" fmla="*/ 0 h 3382317"/>
              <a:gd name="connsiteX1" fmla="*/ 684017 w 1354224"/>
              <a:gd name="connsiteY1" fmla="*/ 7891 h 3382317"/>
              <a:gd name="connsiteX2" fmla="*/ 691905 w 1354224"/>
              <a:gd name="connsiteY2" fmla="*/ 232752 h 3382317"/>
              <a:gd name="connsiteX3" fmla="*/ 705714 w 1354224"/>
              <a:gd name="connsiteY3" fmla="*/ 252476 h 3382317"/>
              <a:gd name="connsiteX4" fmla="*/ 705714 w 1354224"/>
              <a:gd name="connsiteY4" fmla="*/ 272199 h 3382317"/>
              <a:gd name="connsiteX5" fmla="*/ 696837 w 1354224"/>
              <a:gd name="connsiteY5" fmla="*/ 284036 h 3382317"/>
              <a:gd name="connsiteX6" fmla="*/ 696837 w 1354224"/>
              <a:gd name="connsiteY6" fmla="*/ 303760 h 3382317"/>
              <a:gd name="connsiteX7" fmla="*/ 713602 w 1354224"/>
              <a:gd name="connsiteY7" fmla="*/ 335317 h 3382317"/>
              <a:gd name="connsiteX8" fmla="*/ 713602 w 1354224"/>
              <a:gd name="connsiteY8" fmla="*/ 347154 h 3382317"/>
              <a:gd name="connsiteX9" fmla="*/ 700781 w 1354224"/>
              <a:gd name="connsiteY9" fmla="*/ 374768 h 3382317"/>
              <a:gd name="connsiteX10" fmla="*/ 700781 w 1354224"/>
              <a:gd name="connsiteY10" fmla="*/ 386602 h 3382317"/>
              <a:gd name="connsiteX11" fmla="*/ 792500 w 1354224"/>
              <a:gd name="connsiteY11" fmla="*/ 461557 h 3382317"/>
              <a:gd name="connsiteX12" fmla="*/ 809267 w 1354224"/>
              <a:gd name="connsiteY12" fmla="*/ 504951 h 3382317"/>
              <a:gd name="connsiteX13" fmla="*/ 809267 w 1354224"/>
              <a:gd name="connsiteY13" fmla="*/ 512841 h 3382317"/>
              <a:gd name="connsiteX14" fmla="*/ 805323 w 1354224"/>
              <a:gd name="connsiteY14" fmla="*/ 552289 h 3382317"/>
              <a:gd name="connsiteX15" fmla="*/ 959421 w 1354224"/>
              <a:gd name="connsiteY15" fmla="*/ 643516 h 3382317"/>
              <a:gd name="connsiteX16" fmla="*/ 1018247 w 1354224"/>
              <a:gd name="connsiteY16" fmla="*/ 687993 h 3382317"/>
              <a:gd name="connsiteX17" fmla="*/ 1018248 w 1354224"/>
              <a:gd name="connsiteY17" fmla="*/ 687993 h 3382317"/>
              <a:gd name="connsiteX18" fmla="*/ 1032957 w 1354224"/>
              <a:gd name="connsiteY18" fmla="*/ 699114 h 3382317"/>
              <a:gd name="connsiteX19" fmla="*/ 1104150 w 1354224"/>
              <a:gd name="connsiteY19" fmla="*/ 761369 h 3382317"/>
              <a:gd name="connsiteX20" fmla="*/ 1212635 w 1354224"/>
              <a:gd name="connsiteY20" fmla="*/ 1025681 h 3382317"/>
              <a:gd name="connsiteX21" fmla="*/ 1178242 w 1354224"/>
              <a:gd name="connsiteY21" fmla="*/ 1196175 h 3382317"/>
              <a:gd name="connsiteX22" fmla="*/ 1167287 w 1354224"/>
              <a:gd name="connsiteY22" fmla="*/ 1216821 h 3382317"/>
              <a:gd name="connsiteX23" fmla="*/ 1174003 w 1354224"/>
              <a:gd name="connsiteY23" fmla="*/ 1217498 h 3382317"/>
              <a:gd name="connsiteX24" fmla="*/ 1354224 w 1354224"/>
              <a:gd name="connsiteY24" fmla="*/ 1438621 h 3382317"/>
              <a:gd name="connsiteX25" fmla="*/ 1354224 w 1354224"/>
              <a:gd name="connsiteY25" fmla="*/ 1823299 h 3382317"/>
              <a:gd name="connsiteX26" fmla="*/ 1220721 w 1354224"/>
              <a:gd name="connsiteY26" fmla="*/ 2100435 h 3382317"/>
              <a:gd name="connsiteX27" fmla="*/ 126046 w 1354224"/>
              <a:gd name="connsiteY27" fmla="*/ 3305742 h 3382317"/>
              <a:gd name="connsiteX28" fmla="*/ 0 w 1354224"/>
              <a:gd name="connsiteY28" fmla="*/ 3382317 h 3382317"/>
              <a:gd name="connsiteX29" fmla="*/ 0 w 1354224"/>
              <a:gd name="connsiteY29" fmla="*/ 1438621 h 3382317"/>
              <a:gd name="connsiteX30" fmla="*/ 180221 w 1354224"/>
              <a:gd name="connsiteY30" fmla="*/ 1217498 h 3382317"/>
              <a:gd name="connsiteX31" fmla="*/ 180571 w 1354224"/>
              <a:gd name="connsiteY31" fmla="*/ 1217463 h 3382317"/>
              <a:gd name="connsiteX32" fmla="*/ 176106 w 1354224"/>
              <a:gd name="connsiteY32" fmla="*/ 1208133 h 3382317"/>
              <a:gd name="connsiteX33" fmla="*/ 145533 w 1354224"/>
              <a:gd name="connsiteY33" fmla="*/ 1092746 h 3382317"/>
              <a:gd name="connsiteX34" fmla="*/ 141589 w 1354224"/>
              <a:gd name="connsiteY34" fmla="*/ 1021735 h 3382317"/>
              <a:gd name="connsiteX35" fmla="*/ 343951 w 1354224"/>
              <a:gd name="connsiteY35" fmla="*/ 676770 h 3382317"/>
              <a:gd name="connsiteX36" fmla="*/ 350405 w 1354224"/>
              <a:gd name="connsiteY36" fmla="*/ 672432 h 3382317"/>
              <a:gd name="connsiteX37" fmla="*/ 350406 w 1354224"/>
              <a:gd name="connsiteY37" fmla="*/ 672432 h 3382317"/>
              <a:gd name="connsiteX38" fmla="*/ 405898 w 1354224"/>
              <a:gd name="connsiteY38" fmla="*/ 635133 h 3382317"/>
              <a:gd name="connsiteX39" fmla="*/ 548901 w 1354224"/>
              <a:gd name="connsiteY39" fmla="*/ 552289 h 3382317"/>
              <a:gd name="connsiteX40" fmla="*/ 544958 w 1354224"/>
              <a:gd name="connsiteY40" fmla="*/ 544401 h 3382317"/>
              <a:gd name="connsiteX41" fmla="*/ 544958 w 1354224"/>
              <a:gd name="connsiteY41" fmla="*/ 493117 h 3382317"/>
              <a:gd name="connsiteX42" fmla="*/ 653443 w 1354224"/>
              <a:gd name="connsiteY42" fmla="*/ 386602 h 3382317"/>
              <a:gd name="connsiteX43" fmla="*/ 653443 w 1354224"/>
              <a:gd name="connsiteY43" fmla="*/ 366878 h 3382317"/>
              <a:gd name="connsiteX44" fmla="*/ 640623 w 1354224"/>
              <a:gd name="connsiteY44" fmla="*/ 339264 h 3382317"/>
              <a:gd name="connsiteX45" fmla="*/ 640623 w 1354224"/>
              <a:gd name="connsiteY45" fmla="*/ 323484 h 3382317"/>
              <a:gd name="connsiteX46" fmla="*/ 657387 w 1354224"/>
              <a:gd name="connsiteY46" fmla="*/ 284036 h 3382317"/>
              <a:gd name="connsiteX47" fmla="*/ 644566 w 1354224"/>
              <a:gd name="connsiteY47" fmla="*/ 260366 h 3382317"/>
              <a:gd name="connsiteX48" fmla="*/ 666264 w 1354224"/>
              <a:gd name="connsiteY48" fmla="*/ 82842 h 3382317"/>
              <a:gd name="connsiteX49" fmla="*/ 679084 w 1354224"/>
              <a:gd name="connsiteY49" fmla="*/ 0 h 3382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354224" h="3382317">
                <a:moveTo>
                  <a:pt x="679084" y="0"/>
                </a:moveTo>
                <a:lnTo>
                  <a:pt x="684017" y="7891"/>
                </a:lnTo>
                <a:cubicBezTo>
                  <a:pt x="689275" y="138073"/>
                  <a:pt x="691905" y="213025"/>
                  <a:pt x="691905" y="232752"/>
                </a:cubicBezTo>
                <a:lnTo>
                  <a:pt x="705714" y="252476"/>
                </a:lnTo>
                <a:lnTo>
                  <a:pt x="705714" y="272199"/>
                </a:lnTo>
                <a:lnTo>
                  <a:pt x="696837" y="284036"/>
                </a:lnTo>
                <a:lnTo>
                  <a:pt x="696837" y="303760"/>
                </a:lnTo>
                <a:cubicBezTo>
                  <a:pt x="708015" y="314937"/>
                  <a:pt x="713602" y="325457"/>
                  <a:pt x="713602" y="335317"/>
                </a:cubicBezTo>
                <a:lnTo>
                  <a:pt x="713602" y="347154"/>
                </a:lnTo>
                <a:cubicBezTo>
                  <a:pt x="705055" y="357014"/>
                  <a:pt x="700781" y="366221"/>
                  <a:pt x="700781" y="374768"/>
                </a:cubicBezTo>
                <a:lnTo>
                  <a:pt x="700781" y="386602"/>
                </a:lnTo>
                <a:cubicBezTo>
                  <a:pt x="761929" y="426053"/>
                  <a:pt x="792500" y="451037"/>
                  <a:pt x="792500" y="461557"/>
                </a:cubicBezTo>
                <a:cubicBezTo>
                  <a:pt x="803680" y="472077"/>
                  <a:pt x="809267" y="486540"/>
                  <a:pt x="809267" y="504951"/>
                </a:cubicBezTo>
                <a:lnTo>
                  <a:pt x="809267" y="512841"/>
                </a:lnTo>
                <a:lnTo>
                  <a:pt x="805323" y="552289"/>
                </a:lnTo>
                <a:cubicBezTo>
                  <a:pt x="858251" y="578261"/>
                  <a:pt x="909617" y="608670"/>
                  <a:pt x="959421" y="643516"/>
                </a:cubicBezTo>
                <a:lnTo>
                  <a:pt x="1018247" y="687993"/>
                </a:lnTo>
                <a:lnTo>
                  <a:pt x="1018248" y="687993"/>
                </a:lnTo>
                <a:lnTo>
                  <a:pt x="1032957" y="699114"/>
                </a:lnTo>
                <a:cubicBezTo>
                  <a:pt x="1057078" y="718757"/>
                  <a:pt x="1080809" y="739508"/>
                  <a:pt x="1104150" y="761369"/>
                </a:cubicBezTo>
                <a:cubicBezTo>
                  <a:pt x="1176474" y="837641"/>
                  <a:pt x="1212635" y="925742"/>
                  <a:pt x="1212635" y="1025681"/>
                </a:cubicBezTo>
                <a:cubicBezTo>
                  <a:pt x="1212635" y="1087320"/>
                  <a:pt x="1201171" y="1144151"/>
                  <a:pt x="1178242" y="1196175"/>
                </a:cubicBezTo>
                <a:lnTo>
                  <a:pt x="1167287" y="1216821"/>
                </a:lnTo>
                <a:lnTo>
                  <a:pt x="1174003" y="1217498"/>
                </a:lnTo>
                <a:cubicBezTo>
                  <a:pt x="1276855" y="1238545"/>
                  <a:pt x="1354224" y="1329548"/>
                  <a:pt x="1354224" y="1438621"/>
                </a:cubicBezTo>
                <a:lnTo>
                  <a:pt x="1354224" y="1823299"/>
                </a:lnTo>
                <a:lnTo>
                  <a:pt x="1220721" y="2100435"/>
                </a:lnTo>
                <a:cubicBezTo>
                  <a:pt x="957570" y="2584851"/>
                  <a:pt x="580745" y="2998554"/>
                  <a:pt x="126046" y="3305742"/>
                </a:cubicBezTo>
                <a:lnTo>
                  <a:pt x="0" y="3382317"/>
                </a:lnTo>
                <a:lnTo>
                  <a:pt x="0" y="1438621"/>
                </a:lnTo>
                <a:cubicBezTo>
                  <a:pt x="0" y="1329548"/>
                  <a:pt x="77369" y="1238545"/>
                  <a:pt x="180221" y="1217498"/>
                </a:cubicBezTo>
                <a:lnTo>
                  <a:pt x="180571" y="1217463"/>
                </a:lnTo>
                <a:lnTo>
                  <a:pt x="176106" y="1208133"/>
                </a:lnTo>
                <a:cubicBezTo>
                  <a:pt x="166572" y="1182491"/>
                  <a:pt x="156381" y="1144029"/>
                  <a:pt x="145533" y="1092746"/>
                </a:cubicBezTo>
                <a:cubicBezTo>
                  <a:pt x="142903" y="1067759"/>
                  <a:pt x="141589" y="1044092"/>
                  <a:pt x="141589" y="1021735"/>
                </a:cubicBezTo>
                <a:cubicBezTo>
                  <a:pt x="141589" y="891141"/>
                  <a:pt x="209043" y="776154"/>
                  <a:pt x="343951" y="676770"/>
                </a:cubicBezTo>
                <a:lnTo>
                  <a:pt x="350405" y="672432"/>
                </a:lnTo>
                <a:lnTo>
                  <a:pt x="350406" y="672432"/>
                </a:lnTo>
                <a:lnTo>
                  <a:pt x="405898" y="635133"/>
                </a:lnTo>
                <a:cubicBezTo>
                  <a:pt x="459813" y="599630"/>
                  <a:pt x="507480" y="572015"/>
                  <a:pt x="548901" y="552289"/>
                </a:cubicBezTo>
                <a:lnTo>
                  <a:pt x="544958" y="544401"/>
                </a:lnTo>
                <a:lnTo>
                  <a:pt x="544958" y="493117"/>
                </a:lnTo>
                <a:cubicBezTo>
                  <a:pt x="544958" y="464187"/>
                  <a:pt x="581119" y="428683"/>
                  <a:pt x="653443" y="386602"/>
                </a:cubicBezTo>
                <a:lnTo>
                  <a:pt x="653443" y="366878"/>
                </a:lnTo>
                <a:cubicBezTo>
                  <a:pt x="644897" y="357014"/>
                  <a:pt x="640623" y="347811"/>
                  <a:pt x="640623" y="339264"/>
                </a:cubicBezTo>
                <a:lnTo>
                  <a:pt x="640623" y="323484"/>
                </a:lnTo>
                <a:cubicBezTo>
                  <a:pt x="651800" y="310993"/>
                  <a:pt x="657387" y="297843"/>
                  <a:pt x="657387" y="284036"/>
                </a:cubicBezTo>
                <a:cubicBezTo>
                  <a:pt x="648840" y="281406"/>
                  <a:pt x="644566" y="273516"/>
                  <a:pt x="644566" y="260366"/>
                </a:cubicBezTo>
                <a:cubicBezTo>
                  <a:pt x="656400" y="249189"/>
                  <a:pt x="663634" y="190014"/>
                  <a:pt x="666264" y="82842"/>
                </a:cubicBezTo>
                <a:cubicBezTo>
                  <a:pt x="666264" y="27614"/>
                  <a:pt x="670537" y="0"/>
                  <a:pt x="679084" y="0"/>
                </a:cubicBezTo>
                <a:close/>
              </a:path>
            </a:pathLst>
          </a:custGeom>
          <a:solidFill>
            <a:srgbClr val="3EC1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Freeform 145"/>
          <p:cNvSpPr/>
          <p:nvPr/>
        </p:nvSpPr>
        <p:spPr>
          <a:xfrm>
            <a:off x="2424424" y="4571999"/>
            <a:ext cx="1354224" cy="3395638"/>
          </a:xfrm>
          <a:custGeom>
            <a:avLst/>
            <a:gdLst>
              <a:gd name="connsiteX0" fmla="*/ 679084 w 1354224"/>
              <a:gd name="connsiteY0" fmla="*/ 0 h 3395638"/>
              <a:gd name="connsiteX1" fmla="*/ 684017 w 1354224"/>
              <a:gd name="connsiteY1" fmla="*/ 7891 h 3395638"/>
              <a:gd name="connsiteX2" fmla="*/ 691905 w 1354224"/>
              <a:gd name="connsiteY2" fmla="*/ 232752 h 3395638"/>
              <a:gd name="connsiteX3" fmla="*/ 705714 w 1354224"/>
              <a:gd name="connsiteY3" fmla="*/ 252476 h 3395638"/>
              <a:gd name="connsiteX4" fmla="*/ 705714 w 1354224"/>
              <a:gd name="connsiteY4" fmla="*/ 272199 h 3395638"/>
              <a:gd name="connsiteX5" fmla="*/ 696838 w 1354224"/>
              <a:gd name="connsiteY5" fmla="*/ 284036 h 3395638"/>
              <a:gd name="connsiteX6" fmla="*/ 696838 w 1354224"/>
              <a:gd name="connsiteY6" fmla="*/ 303760 h 3395638"/>
              <a:gd name="connsiteX7" fmla="*/ 713602 w 1354224"/>
              <a:gd name="connsiteY7" fmla="*/ 335317 h 3395638"/>
              <a:gd name="connsiteX8" fmla="*/ 713602 w 1354224"/>
              <a:gd name="connsiteY8" fmla="*/ 347154 h 3395638"/>
              <a:gd name="connsiteX9" fmla="*/ 700781 w 1354224"/>
              <a:gd name="connsiteY9" fmla="*/ 374768 h 3395638"/>
              <a:gd name="connsiteX10" fmla="*/ 700781 w 1354224"/>
              <a:gd name="connsiteY10" fmla="*/ 386602 h 3395638"/>
              <a:gd name="connsiteX11" fmla="*/ 792500 w 1354224"/>
              <a:gd name="connsiteY11" fmla="*/ 461557 h 3395638"/>
              <a:gd name="connsiteX12" fmla="*/ 809267 w 1354224"/>
              <a:gd name="connsiteY12" fmla="*/ 504951 h 3395638"/>
              <a:gd name="connsiteX13" fmla="*/ 809267 w 1354224"/>
              <a:gd name="connsiteY13" fmla="*/ 512841 h 3395638"/>
              <a:gd name="connsiteX14" fmla="*/ 805323 w 1354224"/>
              <a:gd name="connsiteY14" fmla="*/ 552289 h 3395638"/>
              <a:gd name="connsiteX15" fmla="*/ 959421 w 1354224"/>
              <a:gd name="connsiteY15" fmla="*/ 643516 h 3395638"/>
              <a:gd name="connsiteX16" fmla="*/ 1018247 w 1354224"/>
              <a:gd name="connsiteY16" fmla="*/ 687993 h 3395638"/>
              <a:gd name="connsiteX17" fmla="*/ 1018248 w 1354224"/>
              <a:gd name="connsiteY17" fmla="*/ 687993 h 3395638"/>
              <a:gd name="connsiteX18" fmla="*/ 1032957 w 1354224"/>
              <a:gd name="connsiteY18" fmla="*/ 699114 h 3395638"/>
              <a:gd name="connsiteX19" fmla="*/ 1104150 w 1354224"/>
              <a:gd name="connsiteY19" fmla="*/ 761369 h 3395638"/>
              <a:gd name="connsiteX20" fmla="*/ 1212635 w 1354224"/>
              <a:gd name="connsiteY20" fmla="*/ 1025681 h 3395638"/>
              <a:gd name="connsiteX21" fmla="*/ 1178242 w 1354224"/>
              <a:gd name="connsiteY21" fmla="*/ 1196175 h 3395638"/>
              <a:gd name="connsiteX22" fmla="*/ 1167288 w 1354224"/>
              <a:gd name="connsiteY22" fmla="*/ 1216821 h 3395638"/>
              <a:gd name="connsiteX23" fmla="*/ 1174004 w 1354224"/>
              <a:gd name="connsiteY23" fmla="*/ 1217498 h 3395638"/>
              <a:gd name="connsiteX24" fmla="*/ 1354224 w 1354224"/>
              <a:gd name="connsiteY24" fmla="*/ 1438621 h 3395638"/>
              <a:gd name="connsiteX25" fmla="*/ 1354224 w 1354224"/>
              <a:gd name="connsiteY25" fmla="*/ 3395638 h 3395638"/>
              <a:gd name="connsiteX26" fmla="*/ 1116393 w 1354224"/>
              <a:gd name="connsiteY26" fmla="*/ 3251152 h 3395638"/>
              <a:gd name="connsiteX27" fmla="*/ 21719 w 1354224"/>
              <a:gd name="connsiteY27" fmla="*/ 2045845 h 3395638"/>
              <a:gd name="connsiteX28" fmla="*/ 0 w 1354224"/>
              <a:gd name="connsiteY28" fmla="*/ 2000760 h 3395638"/>
              <a:gd name="connsiteX29" fmla="*/ 0 w 1354224"/>
              <a:gd name="connsiteY29" fmla="*/ 1438621 h 3395638"/>
              <a:gd name="connsiteX30" fmla="*/ 180221 w 1354224"/>
              <a:gd name="connsiteY30" fmla="*/ 1217498 h 3395638"/>
              <a:gd name="connsiteX31" fmla="*/ 180572 w 1354224"/>
              <a:gd name="connsiteY31" fmla="*/ 1217463 h 3395638"/>
              <a:gd name="connsiteX32" fmla="*/ 176106 w 1354224"/>
              <a:gd name="connsiteY32" fmla="*/ 1208133 h 3395638"/>
              <a:gd name="connsiteX33" fmla="*/ 145533 w 1354224"/>
              <a:gd name="connsiteY33" fmla="*/ 1092746 h 3395638"/>
              <a:gd name="connsiteX34" fmla="*/ 141589 w 1354224"/>
              <a:gd name="connsiteY34" fmla="*/ 1021735 h 3395638"/>
              <a:gd name="connsiteX35" fmla="*/ 343951 w 1354224"/>
              <a:gd name="connsiteY35" fmla="*/ 676770 h 3395638"/>
              <a:gd name="connsiteX36" fmla="*/ 350405 w 1354224"/>
              <a:gd name="connsiteY36" fmla="*/ 672432 h 3395638"/>
              <a:gd name="connsiteX37" fmla="*/ 350406 w 1354224"/>
              <a:gd name="connsiteY37" fmla="*/ 672432 h 3395638"/>
              <a:gd name="connsiteX38" fmla="*/ 405898 w 1354224"/>
              <a:gd name="connsiteY38" fmla="*/ 635133 h 3395638"/>
              <a:gd name="connsiteX39" fmla="*/ 548901 w 1354224"/>
              <a:gd name="connsiteY39" fmla="*/ 552289 h 3395638"/>
              <a:gd name="connsiteX40" fmla="*/ 544958 w 1354224"/>
              <a:gd name="connsiteY40" fmla="*/ 544401 h 3395638"/>
              <a:gd name="connsiteX41" fmla="*/ 544958 w 1354224"/>
              <a:gd name="connsiteY41" fmla="*/ 493117 h 3395638"/>
              <a:gd name="connsiteX42" fmla="*/ 653443 w 1354224"/>
              <a:gd name="connsiteY42" fmla="*/ 386602 h 3395638"/>
              <a:gd name="connsiteX43" fmla="*/ 653443 w 1354224"/>
              <a:gd name="connsiteY43" fmla="*/ 366878 h 3395638"/>
              <a:gd name="connsiteX44" fmla="*/ 640623 w 1354224"/>
              <a:gd name="connsiteY44" fmla="*/ 339264 h 3395638"/>
              <a:gd name="connsiteX45" fmla="*/ 640623 w 1354224"/>
              <a:gd name="connsiteY45" fmla="*/ 323484 h 3395638"/>
              <a:gd name="connsiteX46" fmla="*/ 657387 w 1354224"/>
              <a:gd name="connsiteY46" fmla="*/ 284036 h 3395638"/>
              <a:gd name="connsiteX47" fmla="*/ 644566 w 1354224"/>
              <a:gd name="connsiteY47" fmla="*/ 260366 h 3395638"/>
              <a:gd name="connsiteX48" fmla="*/ 666264 w 1354224"/>
              <a:gd name="connsiteY48" fmla="*/ 82842 h 3395638"/>
              <a:gd name="connsiteX49" fmla="*/ 679084 w 1354224"/>
              <a:gd name="connsiteY49" fmla="*/ 0 h 339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354224" h="3395638">
                <a:moveTo>
                  <a:pt x="679084" y="0"/>
                </a:moveTo>
                <a:lnTo>
                  <a:pt x="684017" y="7891"/>
                </a:lnTo>
                <a:cubicBezTo>
                  <a:pt x="689275" y="138073"/>
                  <a:pt x="691905" y="213025"/>
                  <a:pt x="691905" y="232752"/>
                </a:cubicBezTo>
                <a:lnTo>
                  <a:pt x="705714" y="252476"/>
                </a:lnTo>
                <a:lnTo>
                  <a:pt x="705714" y="272199"/>
                </a:lnTo>
                <a:lnTo>
                  <a:pt x="696838" y="284036"/>
                </a:lnTo>
                <a:lnTo>
                  <a:pt x="696838" y="303760"/>
                </a:lnTo>
                <a:cubicBezTo>
                  <a:pt x="708015" y="314937"/>
                  <a:pt x="713602" y="325457"/>
                  <a:pt x="713602" y="335317"/>
                </a:cubicBezTo>
                <a:lnTo>
                  <a:pt x="713602" y="347154"/>
                </a:lnTo>
                <a:cubicBezTo>
                  <a:pt x="705055" y="357014"/>
                  <a:pt x="700781" y="366221"/>
                  <a:pt x="700781" y="374768"/>
                </a:cubicBezTo>
                <a:lnTo>
                  <a:pt x="700781" y="386602"/>
                </a:lnTo>
                <a:cubicBezTo>
                  <a:pt x="761929" y="426053"/>
                  <a:pt x="792500" y="451037"/>
                  <a:pt x="792500" y="461557"/>
                </a:cubicBezTo>
                <a:cubicBezTo>
                  <a:pt x="803680" y="472077"/>
                  <a:pt x="809267" y="486540"/>
                  <a:pt x="809267" y="504951"/>
                </a:cubicBezTo>
                <a:lnTo>
                  <a:pt x="809267" y="512841"/>
                </a:lnTo>
                <a:lnTo>
                  <a:pt x="805323" y="552289"/>
                </a:lnTo>
                <a:cubicBezTo>
                  <a:pt x="858251" y="578261"/>
                  <a:pt x="909617" y="608670"/>
                  <a:pt x="959421" y="643516"/>
                </a:cubicBezTo>
                <a:lnTo>
                  <a:pt x="1018247" y="687993"/>
                </a:lnTo>
                <a:lnTo>
                  <a:pt x="1018248" y="687993"/>
                </a:lnTo>
                <a:lnTo>
                  <a:pt x="1032957" y="699114"/>
                </a:lnTo>
                <a:cubicBezTo>
                  <a:pt x="1057078" y="718757"/>
                  <a:pt x="1080809" y="739508"/>
                  <a:pt x="1104150" y="761369"/>
                </a:cubicBezTo>
                <a:cubicBezTo>
                  <a:pt x="1176474" y="837641"/>
                  <a:pt x="1212635" y="925742"/>
                  <a:pt x="1212635" y="1025681"/>
                </a:cubicBezTo>
                <a:cubicBezTo>
                  <a:pt x="1212635" y="1087320"/>
                  <a:pt x="1201171" y="1144151"/>
                  <a:pt x="1178242" y="1196175"/>
                </a:cubicBezTo>
                <a:lnTo>
                  <a:pt x="1167288" y="1216821"/>
                </a:lnTo>
                <a:lnTo>
                  <a:pt x="1174004" y="1217498"/>
                </a:lnTo>
                <a:cubicBezTo>
                  <a:pt x="1276856" y="1238545"/>
                  <a:pt x="1354224" y="1329548"/>
                  <a:pt x="1354224" y="1438621"/>
                </a:cubicBezTo>
                <a:lnTo>
                  <a:pt x="1354224" y="3395638"/>
                </a:lnTo>
                <a:lnTo>
                  <a:pt x="1116393" y="3251152"/>
                </a:lnTo>
                <a:cubicBezTo>
                  <a:pt x="661694" y="2943964"/>
                  <a:pt x="284869" y="2530261"/>
                  <a:pt x="21719" y="2045845"/>
                </a:cubicBezTo>
                <a:lnTo>
                  <a:pt x="0" y="2000760"/>
                </a:lnTo>
                <a:lnTo>
                  <a:pt x="0" y="1438621"/>
                </a:lnTo>
                <a:cubicBezTo>
                  <a:pt x="0" y="1329548"/>
                  <a:pt x="77369" y="1238545"/>
                  <a:pt x="180221" y="1217498"/>
                </a:cubicBezTo>
                <a:lnTo>
                  <a:pt x="180572" y="1217463"/>
                </a:lnTo>
                <a:lnTo>
                  <a:pt x="176106" y="1208133"/>
                </a:lnTo>
                <a:cubicBezTo>
                  <a:pt x="166572" y="1182491"/>
                  <a:pt x="156381" y="1144029"/>
                  <a:pt x="145533" y="1092746"/>
                </a:cubicBezTo>
                <a:cubicBezTo>
                  <a:pt x="142903" y="1067759"/>
                  <a:pt x="141589" y="1044092"/>
                  <a:pt x="141589" y="1021735"/>
                </a:cubicBezTo>
                <a:cubicBezTo>
                  <a:pt x="141589" y="891141"/>
                  <a:pt x="209043" y="776154"/>
                  <a:pt x="343951" y="676770"/>
                </a:cubicBezTo>
                <a:lnTo>
                  <a:pt x="350405" y="672432"/>
                </a:lnTo>
                <a:lnTo>
                  <a:pt x="350406" y="672432"/>
                </a:lnTo>
                <a:lnTo>
                  <a:pt x="405898" y="635133"/>
                </a:lnTo>
                <a:cubicBezTo>
                  <a:pt x="459813" y="599630"/>
                  <a:pt x="507480" y="572015"/>
                  <a:pt x="548901" y="552289"/>
                </a:cubicBezTo>
                <a:lnTo>
                  <a:pt x="544958" y="544401"/>
                </a:lnTo>
                <a:lnTo>
                  <a:pt x="544958" y="493117"/>
                </a:lnTo>
                <a:cubicBezTo>
                  <a:pt x="544958" y="464187"/>
                  <a:pt x="581119" y="428683"/>
                  <a:pt x="653443" y="386602"/>
                </a:cubicBezTo>
                <a:lnTo>
                  <a:pt x="653443" y="366878"/>
                </a:lnTo>
                <a:cubicBezTo>
                  <a:pt x="644896" y="357014"/>
                  <a:pt x="640623" y="347811"/>
                  <a:pt x="640623" y="339264"/>
                </a:cubicBezTo>
                <a:lnTo>
                  <a:pt x="640623" y="323484"/>
                </a:lnTo>
                <a:cubicBezTo>
                  <a:pt x="651800" y="310993"/>
                  <a:pt x="657387" y="297843"/>
                  <a:pt x="657387" y="284036"/>
                </a:cubicBezTo>
                <a:cubicBezTo>
                  <a:pt x="648840" y="281406"/>
                  <a:pt x="644566" y="273516"/>
                  <a:pt x="644566" y="260366"/>
                </a:cubicBezTo>
                <a:cubicBezTo>
                  <a:pt x="656400" y="249189"/>
                  <a:pt x="663634" y="190014"/>
                  <a:pt x="666264" y="82842"/>
                </a:cubicBezTo>
                <a:cubicBezTo>
                  <a:pt x="666264" y="27614"/>
                  <a:pt x="670537" y="0"/>
                  <a:pt x="679084" y="0"/>
                </a:cubicBezTo>
                <a:close/>
              </a:path>
            </a:pathLst>
          </a:custGeom>
          <a:solidFill>
            <a:srgbClr val="3EC1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3" name="Rounded Rectangle 7172"/>
          <p:cNvSpPr/>
          <p:nvPr/>
        </p:nvSpPr>
        <p:spPr>
          <a:xfrm>
            <a:off x="4285397" y="3261815"/>
            <a:ext cx="2415654" cy="4667534"/>
          </a:xfrm>
          <a:prstGeom prst="roundRect">
            <a:avLst>
              <a:gd name="adj" fmla="val 13277"/>
            </a:avLst>
          </a:prstGeom>
          <a:solidFill>
            <a:srgbClr val="FF9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75" name="Group 7174"/>
          <p:cNvGrpSpPr/>
          <p:nvPr/>
        </p:nvGrpSpPr>
        <p:grpSpPr>
          <a:xfrm>
            <a:off x="2946344" y="3183568"/>
            <a:ext cx="4549831" cy="5237103"/>
            <a:chOff x="2946344" y="3169920"/>
            <a:chExt cx="4549831" cy="5237103"/>
          </a:xfrm>
        </p:grpSpPr>
        <p:grpSp>
          <p:nvGrpSpPr>
            <p:cNvPr id="104" name="Group 103"/>
            <p:cNvGrpSpPr/>
            <p:nvPr/>
          </p:nvGrpSpPr>
          <p:grpSpPr>
            <a:xfrm rot="1797229">
              <a:off x="6692930" y="4557777"/>
              <a:ext cx="300944" cy="560374"/>
              <a:chOff x="2633345" y="4101744"/>
              <a:chExt cx="431583" cy="803631"/>
            </a:xfrm>
          </p:grpSpPr>
          <p:grpSp>
            <p:nvGrpSpPr>
              <p:cNvPr id="105" name="Group 104"/>
              <p:cNvGrpSpPr/>
              <p:nvPr/>
            </p:nvGrpSpPr>
            <p:grpSpPr>
              <a:xfrm>
                <a:off x="2746038" y="4618640"/>
                <a:ext cx="183823" cy="286735"/>
                <a:chOff x="10528305" y="5187951"/>
                <a:chExt cx="677403" cy="1056639"/>
              </a:xfrm>
            </p:grpSpPr>
            <p:sp>
              <p:nvSpPr>
                <p:cNvPr id="113" name="Chevron 52"/>
                <p:cNvSpPr/>
                <p:nvPr/>
              </p:nvSpPr>
              <p:spPr>
                <a:xfrm rot="14707416" flipV="1">
                  <a:off x="10536806" y="552234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" name="Chevron 52"/>
                <p:cNvSpPr/>
                <p:nvPr/>
              </p:nvSpPr>
              <p:spPr>
                <a:xfrm rot="6892584" flipH="1" flipV="1">
                  <a:off x="10193907" y="557568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6" name="Group 105"/>
              <p:cNvGrpSpPr/>
              <p:nvPr/>
            </p:nvGrpSpPr>
            <p:grpSpPr>
              <a:xfrm>
                <a:off x="2633345" y="4101744"/>
                <a:ext cx="431583" cy="621367"/>
                <a:chOff x="10297805" y="3873100"/>
                <a:chExt cx="1155097" cy="1663040"/>
              </a:xfrm>
            </p:grpSpPr>
            <p:sp>
              <p:nvSpPr>
                <p:cNvPr id="107" name="Freeform 106"/>
                <p:cNvSpPr/>
                <p:nvPr/>
              </p:nvSpPr>
              <p:spPr>
                <a:xfrm rot="18968067">
                  <a:off x="10431286" y="4407028"/>
                  <a:ext cx="358617" cy="1129112"/>
                </a:xfrm>
                <a:custGeom>
                  <a:avLst/>
                  <a:gdLst>
                    <a:gd name="connsiteX0" fmla="*/ 0 w 1465943"/>
                    <a:gd name="connsiteY0" fmla="*/ 3040742 h 4615542"/>
                    <a:gd name="connsiteX1" fmla="*/ 1465943 w 1465943"/>
                    <a:gd name="connsiteY1" fmla="*/ 3040742 h 4615542"/>
                    <a:gd name="connsiteX2" fmla="*/ 1465943 w 1465943"/>
                    <a:gd name="connsiteY2" fmla="*/ 3149599 h 4615542"/>
                    <a:gd name="connsiteX3" fmla="*/ 1465943 w 1465943"/>
                    <a:gd name="connsiteY3" fmla="*/ 4615542 h 4615542"/>
                    <a:gd name="connsiteX4" fmla="*/ 0 w 1465943"/>
                    <a:gd name="connsiteY4" fmla="*/ 4615542 h 4615542"/>
                    <a:gd name="connsiteX5" fmla="*/ 0 w 1465943"/>
                    <a:gd name="connsiteY5" fmla="*/ 3149599 h 4615542"/>
                    <a:gd name="connsiteX6" fmla="*/ 0 w 1465943"/>
                    <a:gd name="connsiteY6" fmla="*/ 0 h 4615542"/>
                    <a:gd name="connsiteX7" fmla="*/ 1465943 w 1465943"/>
                    <a:gd name="connsiteY7" fmla="*/ 0 h 4615542"/>
                    <a:gd name="connsiteX8" fmla="*/ 1465943 w 1465943"/>
                    <a:gd name="connsiteY8" fmla="*/ 1465943 h 4615542"/>
                    <a:gd name="connsiteX9" fmla="*/ 0 w 1465943"/>
                    <a:gd name="connsiteY9" fmla="*/ 1465943 h 4615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5943" h="4615542">
                      <a:moveTo>
                        <a:pt x="0" y="3040742"/>
                      </a:moveTo>
                      <a:lnTo>
                        <a:pt x="1465943" y="3040742"/>
                      </a:lnTo>
                      <a:lnTo>
                        <a:pt x="1465943" y="3149599"/>
                      </a:lnTo>
                      <a:lnTo>
                        <a:pt x="1465943" y="4615542"/>
                      </a:lnTo>
                      <a:lnTo>
                        <a:pt x="0" y="4615542"/>
                      </a:lnTo>
                      <a:lnTo>
                        <a:pt x="0" y="3149599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Freeform 107"/>
                <p:cNvSpPr/>
                <p:nvPr/>
              </p:nvSpPr>
              <p:spPr>
                <a:xfrm rot="18968067">
                  <a:off x="10986788" y="3873100"/>
                  <a:ext cx="358617" cy="1129112"/>
                </a:xfrm>
                <a:custGeom>
                  <a:avLst/>
                  <a:gdLst>
                    <a:gd name="connsiteX0" fmla="*/ 0 w 1465944"/>
                    <a:gd name="connsiteY0" fmla="*/ 3040743 h 4615543"/>
                    <a:gd name="connsiteX1" fmla="*/ 1465944 w 1465944"/>
                    <a:gd name="connsiteY1" fmla="*/ 3040743 h 4615543"/>
                    <a:gd name="connsiteX2" fmla="*/ 1465944 w 1465944"/>
                    <a:gd name="connsiteY2" fmla="*/ 3149600 h 4615543"/>
                    <a:gd name="connsiteX3" fmla="*/ 1465944 w 1465944"/>
                    <a:gd name="connsiteY3" fmla="*/ 4615543 h 4615543"/>
                    <a:gd name="connsiteX4" fmla="*/ 0 w 1465944"/>
                    <a:gd name="connsiteY4" fmla="*/ 4615543 h 4615543"/>
                    <a:gd name="connsiteX5" fmla="*/ 0 w 1465944"/>
                    <a:gd name="connsiteY5" fmla="*/ 3149600 h 4615543"/>
                    <a:gd name="connsiteX6" fmla="*/ 0 w 1465944"/>
                    <a:gd name="connsiteY6" fmla="*/ 0 h 4615543"/>
                    <a:gd name="connsiteX7" fmla="*/ 1465944 w 1465944"/>
                    <a:gd name="connsiteY7" fmla="*/ 0 h 4615543"/>
                    <a:gd name="connsiteX8" fmla="*/ 1465944 w 1465944"/>
                    <a:gd name="connsiteY8" fmla="*/ 1465943 h 4615543"/>
                    <a:gd name="connsiteX9" fmla="*/ 1465944 w 1465944"/>
                    <a:gd name="connsiteY9" fmla="*/ 1574800 h 4615543"/>
                    <a:gd name="connsiteX10" fmla="*/ 0 w 1465944"/>
                    <a:gd name="connsiteY10" fmla="*/ 1574800 h 4615543"/>
                    <a:gd name="connsiteX11" fmla="*/ 0 w 1465944"/>
                    <a:gd name="connsiteY11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65944" h="4615543">
                      <a:moveTo>
                        <a:pt x="0" y="3040743"/>
                      </a:moveTo>
                      <a:lnTo>
                        <a:pt x="1465944" y="3040743"/>
                      </a:lnTo>
                      <a:lnTo>
                        <a:pt x="1465944" y="3149600"/>
                      </a:lnTo>
                      <a:lnTo>
                        <a:pt x="1465944" y="4615543"/>
                      </a:lnTo>
                      <a:lnTo>
                        <a:pt x="0" y="4615543"/>
                      </a:lnTo>
                      <a:lnTo>
                        <a:pt x="0" y="3149600"/>
                      </a:lnTo>
                      <a:close/>
                      <a:moveTo>
                        <a:pt x="0" y="0"/>
                      </a:moveTo>
                      <a:lnTo>
                        <a:pt x="1465944" y="0"/>
                      </a:lnTo>
                      <a:lnTo>
                        <a:pt x="1465944" y="1465943"/>
                      </a:lnTo>
                      <a:lnTo>
                        <a:pt x="1465944" y="1574800"/>
                      </a:lnTo>
                      <a:lnTo>
                        <a:pt x="0" y="1574800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Freeform 108"/>
                <p:cNvSpPr/>
                <p:nvPr/>
              </p:nvSpPr>
              <p:spPr>
                <a:xfrm rot="18968067">
                  <a:off x="10323790" y="4525311"/>
                  <a:ext cx="1129112" cy="358617"/>
                </a:xfrm>
                <a:custGeom>
                  <a:avLst/>
                  <a:gdLst>
                    <a:gd name="connsiteX0" fmla="*/ 3040744 w 4615545"/>
                    <a:gd name="connsiteY0" fmla="*/ 0 h 1465943"/>
                    <a:gd name="connsiteX1" fmla="*/ 3149601 w 4615545"/>
                    <a:gd name="connsiteY1" fmla="*/ 0 h 1465943"/>
                    <a:gd name="connsiteX2" fmla="*/ 4615545 w 4615545"/>
                    <a:gd name="connsiteY2" fmla="*/ 0 h 1465943"/>
                    <a:gd name="connsiteX3" fmla="*/ 4615545 w 4615545"/>
                    <a:gd name="connsiteY3" fmla="*/ 1465943 h 1465943"/>
                    <a:gd name="connsiteX4" fmla="*/ 3149601 w 4615545"/>
                    <a:gd name="connsiteY4" fmla="*/ 1465943 h 1465943"/>
                    <a:gd name="connsiteX5" fmla="*/ 3040744 w 4615545"/>
                    <a:gd name="connsiteY5" fmla="*/ 1465943 h 1465943"/>
                    <a:gd name="connsiteX6" fmla="*/ 0 w 4615545"/>
                    <a:gd name="connsiteY6" fmla="*/ 0 h 1465943"/>
                    <a:gd name="connsiteX7" fmla="*/ 1465943 w 4615545"/>
                    <a:gd name="connsiteY7" fmla="*/ 0 h 1465943"/>
                    <a:gd name="connsiteX8" fmla="*/ 1574800 w 4615545"/>
                    <a:gd name="connsiteY8" fmla="*/ 0 h 1465943"/>
                    <a:gd name="connsiteX9" fmla="*/ 1574800 w 4615545"/>
                    <a:gd name="connsiteY9" fmla="*/ 1465943 h 1465943"/>
                    <a:gd name="connsiteX10" fmla="*/ 1465943 w 4615545"/>
                    <a:gd name="connsiteY10" fmla="*/ 1465943 h 1465943"/>
                    <a:gd name="connsiteX11" fmla="*/ 0 w 4615545"/>
                    <a:gd name="connsiteY11" fmla="*/ 1465943 h 14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15545" h="1465943">
                      <a:moveTo>
                        <a:pt x="3040744" y="0"/>
                      </a:moveTo>
                      <a:lnTo>
                        <a:pt x="3149601" y="0"/>
                      </a:lnTo>
                      <a:lnTo>
                        <a:pt x="4615545" y="0"/>
                      </a:lnTo>
                      <a:lnTo>
                        <a:pt x="4615545" y="1465943"/>
                      </a:lnTo>
                      <a:lnTo>
                        <a:pt x="3149601" y="1465943"/>
                      </a:lnTo>
                      <a:lnTo>
                        <a:pt x="3040744" y="1465943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574800" y="0"/>
                      </a:lnTo>
                      <a:lnTo>
                        <a:pt x="1574800" y="1465943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Freeform 109"/>
                <p:cNvSpPr/>
                <p:nvPr/>
              </p:nvSpPr>
              <p:spPr>
                <a:xfrm rot="18968067">
                  <a:off x="10682408" y="4140064"/>
                  <a:ext cx="411877" cy="1129112"/>
                </a:xfrm>
                <a:custGeom>
                  <a:avLst/>
                  <a:gdLst>
                    <a:gd name="connsiteX0" fmla="*/ 0 w 1683657"/>
                    <a:gd name="connsiteY0" fmla="*/ 3149600 h 4615543"/>
                    <a:gd name="connsiteX1" fmla="*/ 108857 w 1683657"/>
                    <a:gd name="connsiteY1" fmla="*/ 3149600 h 4615543"/>
                    <a:gd name="connsiteX2" fmla="*/ 1574800 w 1683657"/>
                    <a:gd name="connsiteY2" fmla="*/ 3149600 h 4615543"/>
                    <a:gd name="connsiteX3" fmla="*/ 1683657 w 1683657"/>
                    <a:gd name="connsiteY3" fmla="*/ 3149600 h 4615543"/>
                    <a:gd name="connsiteX4" fmla="*/ 1683657 w 1683657"/>
                    <a:gd name="connsiteY4" fmla="*/ 4615543 h 4615543"/>
                    <a:gd name="connsiteX5" fmla="*/ 1574800 w 1683657"/>
                    <a:gd name="connsiteY5" fmla="*/ 4615543 h 4615543"/>
                    <a:gd name="connsiteX6" fmla="*/ 108857 w 1683657"/>
                    <a:gd name="connsiteY6" fmla="*/ 4615543 h 4615543"/>
                    <a:gd name="connsiteX7" fmla="*/ 0 w 1683657"/>
                    <a:gd name="connsiteY7" fmla="*/ 4615543 h 4615543"/>
                    <a:gd name="connsiteX8" fmla="*/ 0 w 1683657"/>
                    <a:gd name="connsiteY8" fmla="*/ 0 h 4615543"/>
                    <a:gd name="connsiteX9" fmla="*/ 108857 w 1683657"/>
                    <a:gd name="connsiteY9" fmla="*/ 0 h 4615543"/>
                    <a:gd name="connsiteX10" fmla="*/ 1574800 w 1683657"/>
                    <a:gd name="connsiteY10" fmla="*/ 0 h 4615543"/>
                    <a:gd name="connsiteX11" fmla="*/ 1683657 w 1683657"/>
                    <a:gd name="connsiteY11" fmla="*/ 0 h 4615543"/>
                    <a:gd name="connsiteX12" fmla="*/ 1683657 w 1683657"/>
                    <a:gd name="connsiteY12" fmla="*/ 1465943 h 4615543"/>
                    <a:gd name="connsiteX13" fmla="*/ 1574800 w 1683657"/>
                    <a:gd name="connsiteY13" fmla="*/ 1465943 h 4615543"/>
                    <a:gd name="connsiteX14" fmla="*/ 108857 w 1683657"/>
                    <a:gd name="connsiteY14" fmla="*/ 1465943 h 4615543"/>
                    <a:gd name="connsiteX15" fmla="*/ 0 w 1683657"/>
                    <a:gd name="connsiteY15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83657" h="4615543">
                      <a:moveTo>
                        <a:pt x="0" y="3149600"/>
                      </a:moveTo>
                      <a:lnTo>
                        <a:pt x="108857" y="3149600"/>
                      </a:lnTo>
                      <a:lnTo>
                        <a:pt x="1574800" y="3149600"/>
                      </a:lnTo>
                      <a:lnTo>
                        <a:pt x="1683657" y="3149600"/>
                      </a:lnTo>
                      <a:lnTo>
                        <a:pt x="1683657" y="4615543"/>
                      </a:lnTo>
                      <a:lnTo>
                        <a:pt x="1574800" y="4615543"/>
                      </a:lnTo>
                      <a:lnTo>
                        <a:pt x="108857" y="4615543"/>
                      </a:lnTo>
                      <a:lnTo>
                        <a:pt x="0" y="4615543"/>
                      </a:lnTo>
                      <a:close/>
                      <a:moveTo>
                        <a:pt x="0" y="0"/>
                      </a:moveTo>
                      <a:lnTo>
                        <a:pt x="108857" y="0"/>
                      </a:lnTo>
                      <a:lnTo>
                        <a:pt x="1574800" y="0"/>
                      </a:lnTo>
                      <a:lnTo>
                        <a:pt x="1683657" y="0"/>
                      </a:lnTo>
                      <a:lnTo>
                        <a:pt x="1683657" y="1465943"/>
                      </a:lnTo>
                      <a:lnTo>
                        <a:pt x="1574800" y="1465943"/>
                      </a:lnTo>
                      <a:lnTo>
                        <a:pt x="108857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Freeform 110"/>
                <p:cNvSpPr/>
                <p:nvPr/>
              </p:nvSpPr>
              <p:spPr>
                <a:xfrm rot="18968067">
                  <a:off x="10297805" y="4819394"/>
                  <a:ext cx="358617" cy="26630"/>
                </a:xfrm>
                <a:custGeom>
                  <a:avLst/>
                  <a:gdLst>
                    <a:gd name="connsiteX0" fmla="*/ 0 w 1465943"/>
                    <a:gd name="connsiteY0" fmla="*/ 0 h 108857"/>
                    <a:gd name="connsiteX1" fmla="*/ 1465943 w 1465943"/>
                    <a:gd name="connsiteY1" fmla="*/ 0 h 108857"/>
                    <a:gd name="connsiteX2" fmla="*/ 1465943 w 1465943"/>
                    <a:gd name="connsiteY2" fmla="*/ 108857 h 108857"/>
                    <a:gd name="connsiteX3" fmla="*/ 0 w 1465943"/>
                    <a:gd name="connsiteY3" fmla="*/ 108857 h 108857"/>
                    <a:gd name="connsiteX4" fmla="*/ 0 w 1465943"/>
                    <a:gd name="connsiteY4" fmla="*/ 0 h 108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5943" h="1088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0" y="1088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CC6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Freeform 111"/>
                <p:cNvSpPr/>
                <p:nvPr/>
              </p:nvSpPr>
              <p:spPr>
                <a:xfrm rot="18968067">
                  <a:off x="10709037" y="4498681"/>
                  <a:ext cx="358617" cy="411877"/>
                </a:xfrm>
                <a:custGeom>
                  <a:avLst/>
                  <a:gdLst>
                    <a:gd name="connsiteX0" fmla="*/ 0 w 1465943"/>
                    <a:gd name="connsiteY0" fmla="*/ 0 h 1683657"/>
                    <a:gd name="connsiteX1" fmla="*/ 1465943 w 1465943"/>
                    <a:gd name="connsiteY1" fmla="*/ 0 h 1683657"/>
                    <a:gd name="connsiteX2" fmla="*/ 1465943 w 1465943"/>
                    <a:gd name="connsiteY2" fmla="*/ 108857 h 1683657"/>
                    <a:gd name="connsiteX3" fmla="*/ 1465943 w 1465943"/>
                    <a:gd name="connsiteY3" fmla="*/ 1574800 h 1683657"/>
                    <a:gd name="connsiteX4" fmla="*/ 1465943 w 1465943"/>
                    <a:gd name="connsiteY4" fmla="*/ 1683657 h 1683657"/>
                    <a:gd name="connsiteX5" fmla="*/ 0 w 1465943"/>
                    <a:gd name="connsiteY5" fmla="*/ 1683657 h 1683657"/>
                    <a:gd name="connsiteX6" fmla="*/ 0 w 1465943"/>
                    <a:gd name="connsiteY6" fmla="*/ 1574800 h 1683657"/>
                    <a:gd name="connsiteX7" fmla="*/ 0 w 1465943"/>
                    <a:gd name="connsiteY7" fmla="*/ 108857 h 1683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5943" h="16836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1465943" y="1574800"/>
                      </a:lnTo>
                      <a:lnTo>
                        <a:pt x="1465943" y="1683657"/>
                      </a:lnTo>
                      <a:lnTo>
                        <a:pt x="0" y="1683657"/>
                      </a:lnTo>
                      <a:lnTo>
                        <a:pt x="0" y="1574800"/>
                      </a:lnTo>
                      <a:lnTo>
                        <a:pt x="0" y="108857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93" name="Group 92"/>
            <p:cNvGrpSpPr/>
            <p:nvPr/>
          </p:nvGrpSpPr>
          <p:grpSpPr>
            <a:xfrm rot="19802771" flipH="1">
              <a:off x="7195231" y="4574533"/>
              <a:ext cx="300944" cy="560374"/>
              <a:chOff x="2633345" y="4101744"/>
              <a:chExt cx="431583" cy="803631"/>
            </a:xfrm>
          </p:grpSpPr>
          <p:grpSp>
            <p:nvGrpSpPr>
              <p:cNvPr id="94" name="Group 93"/>
              <p:cNvGrpSpPr/>
              <p:nvPr/>
            </p:nvGrpSpPr>
            <p:grpSpPr>
              <a:xfrm>
                <a:off x="2746038" y="4618640"/>
                <a:ext cx="183823" cy="286735"/>
                <a:chOff x="10528305" y="5187951"/>
                <a:chExt cx="677403" cy="1056639"/>
              </a:xfrm>
            </p:grpSpPr>
            <p:sp>
              <p:nvSpPr>
                <p:cNvPr id="102" name="Chevron 52"/>
                <p:cNvSpPr/>
                <p:nvPr/>
              </p:nvSpPr>
              <p:spPr>
                <a:xfrm rot="14707416" flipV="1">
                  <a:off x="10536806" y="552234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3" name="Chevron 52"/>
                <p:cNvSpPr/>
                <p:nvPr/>
              </p:nvSpPr>
              <p:spPr>
                <a:xfrm rot="6892584" flipH="1" flipV="1">
                  <a:off x="10193907" y="557568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5" name="Group 94"/>
              <p:cNvGrpSpPr/>
              <p:nvPr/>
            </p:nvGrpSpPr>
            <p:grpSpPr>
              <a:xfrm>
                <a:off x="2633345" y="4101744"/>
                <a:ext cx="431583" cy="621367"/>
                <a:chOff x="10297805" y="3873100"/>
                <a:chExt cx="1155097" cy="1663040"/>
              </a:xfrm>
            </p:grpSpPr>
            <p:sp>
              <p:nvSpPr>
                <p:cNvPr id="96" name="Freeform 95"/>
                <p:cNvSpPr/>
                <p:nvPr/>
              </p:nvSpPr>
              <p:spPr>
                <a:xfrm rot="18968067">
                  <a:off x="10431286" y="4407028"/>
                  <a:ext cx="358617" cy="1129112"/>
                </a:xfrm>
                <a:custGeom>
                  <a:avLst/>
                  <a:gdLst>
                    <a:gd name="connsiteX0" fmla="*/ 0 w 1465943"/>
                    <a:gd name="connsiteY0" fmla="*/ 3040742 h 4615542"/>
                    <a:gd name="connsiteX1" fmla="*/ 1465943 w 1465943"/>
                    <a:gd name="connsiteY1" fmla="*/ 3040742 h 4615542"/>
                    <a:gd name="connsiteX2" fmla="*/ 1465943 w 1465943"/>
                    <a:gd name="connsiteY2" fmla="*/ 3149599 h 4615542"/>
                    <a:gd name="connsiteX3" fmla="*/ 1465943 w 1465943"/>
                    <a:gd name="connsiteY3" fmla="*/ 4615542 h 4615542"/>
                    <a:gd name="connsiteX4" fmla="*/ 0 w 1465943"/>
                    <a:gd name="connsiteY4" fmla="*/ 4615542 h 4615542"/>
                    <a:gd name="connsiteX5" fmla="*/ 0 w 1465943"/>
                    <a:gd name="connsiteY5" fmla="*/ 3149599 h 4615542"/>
                    <a:gd name="connsiteX6" fmla="*/ 0 w 1465943"/>
                    <a:gd name="connsiteY6" fmla="*/ 0 h 4615542"/>
                    <a:gd name="connsiteX7" fmla="*/ 1465943 w 1465943"/>
                    <a:gd name="connsiteY7" fmla="*/ 0 h 4615542"/>
                    <a:gd name="connsiteX8" fmla="*/ 1465943 w 1465943"/>
                    <a:gd name="connsiteY8" fmla="*/ 1465943 h 4615542"/>
                    <a:gd name="connsiteX9" fmla="*/ 0 w 1465943"/>
                    <a:gd name="connsiteY9" fmla="*/ 1465943 h 4615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5943" h="4615542">
                      <a:moveTo>
                        <a:pt x="0" y="3040742"/>
                      </a:moveTo>
                      <a:lnTo>
                        <a:pt x="1465943" y="3040742"/>
                      </a:lnTo>
                      <a:lnTo>
                        <a:pt x="1465943" y="3149599"/>
                      </a:lnTo>
                      <a:lnTo>
                        <a:pt x="1465943" y="4615542"/>
                      </a:lnTo>
                      <a:lnTo>
                        <a:pt x="0" y="4615542"/>
                      </a:lnTo>
                      <a:lnTo>
                        <a:pt x="0" y="3149599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" name="Freeform 96"/>
                <p:cNvSpPr/>
                <p:nvPr/>
              </p:nvSpPr>
              <p:spPr>
                <a:xfrm rot="18968067">
                  <a:off x="10986788" y="3873100"/>
                  <a:ext cx="358617" cy="1129112"/>
                </a:xfrm>
                <a:custGeom>
                  <a:avLst/>
                  <a:gdLst>
                    <a:gd name="connsiteX0" fmla="*/ 0 w 1465944"/>
                    <a:gd name="connsiteY0" fmla="*/ 3040743 h 4615543"/>
                    <a:gd name="connsiteX1" fmla="*/ 1465944 w 1465944"/>
                    <a:gd name="connsiteY1" fmla="*/ 3040743 h 4615543"/>
                    <a:gd name="connsiteX2" fmla="*/ 1465944 w 1465944"/>
                    <a:gd name="connsiteY2" fmla="*/ 3149600 h 4615543"/>
                    <a:gd name="connsiteX3" fmla="*/ 1465944 w 1465944"/>
                    <a:gd name="connsiteY3" fmla="*/ 4615543 h 4615543"/>
                    <a:gd name="connsiteX4" fmla="*/ 0 w 1465944"/>
                    <a:gd name="connsiteY4" fmla="*/ 4615543 h 4615543"/>
                    <a:gd name="connsiteX5" fmla="*/ 0 w 1465944"/>
                    <a:gd name="connsiteY5" fmla="*/ 3149600 h 4615543"/>
                    <a:gd name="connsiteX6" fmla="*/ 0 w 1465944"/>
                    <a:gd name="connsiteY6" fmla="*/ 0 h 4615543"/>
                    <a:gd name="connsiteX7" fmla="*/ 1465944 w 1465944"/>
                    <a:gd name="connsiteY7" fmla="*/ 0 h 4615543"/>
                    <a:gd name="connsiteX8" fmla="*/ 1465944 w 1465944"/>
                    <a:gd name="connsiteY8" fmla="*/ 1465943 h 4615543"/>
                    <a:gd name="connsiteX9" fmla="*/ 1465944 w 1465944"/>
                    <a:gd name="connsiteY9" fmla="*/ 1574800 h 4615543"/>
                    <a:gd name="connsiteX10" fmla="*/ 0 w 1465944"/>
                    <a:gd name="connsiteY10" fmla="*/ 1574800 h 4615543"/>
                    <a:gd name="connsiteX11" fmla="*/ 0 w 1465944"/>
                    <a:gd name="connsiteY11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65944" h="4615543">
                      <a:moveTo>
                        <a:pt x="0" y="3040743"/>
                      </a:moveTo>
                      <a:lnTo>
                        <a:pt x="1465944" y="3040743"/>
                      </a:lnTo>
                      <a:lnTo>
                        <a:pt x="1465944" y="3149600"/>
                      </a:lnTo>
                      <a:lnTo>
                        <a:pt x="1465944" y="4615543"/>
                      </a:lnTo>
                      <a:lnTo>
                        <a:pt x="0" y="4615543"/>
                      </a:lnTo>
                      <a:lnTo>
                        <a:pt x="0" y="3149600"/>
                      </a:lnTo>
                      <a:close/>
                      <a:moveTo>
                        <a:pt x="0" y="0"/>
                      </a:moveTo>
                      <a:lnTo>
                        <a:pt x="1465944" y="0"/>
                      </a:lnTo>
                      <a:lnTo>
                        <a:pt x="1465944" y="1465943"/>
                      </a:lnTo>
                      <a:lnTo>
                        <a:pt x="1465944" y="1574800"/>
                      </a:lnTo>
                      <a:lnTo>
                        <a:pt x="0" y="1574800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" name="Freeform 97"/>
                <p:cNvSpPr/>
                <p:nvPr/>
              </p:nvSpPr>
              <p:spPr>
                <a:xfrm rot="18968067">
                  <a:off x="10323790" y="4525311"/>
                  <a:ext cx="1129112" cy="358617"/>
                </a:xfrm>
                <a:custGeom>
                  <a:avLst/>
                  <a:gdLst>
                    <a:gd name="connsiteX0" fmla="*/ 3040744 w 4615545"/>
                    <a:gd name="connsiteY0" fmla="*/ 0 h 1465943"/>
                    <a:gd name="connsiteX1" fmla="*/ 3149601 w 4615545"/>
                    <a:gd name="connsiteY1" fmla="*/ 0 h 1465943"/>
                    <a:gd name="connsiteX2" fmla="*/ 4615545 w 4615545"/>
                    <a:gd name="connsiteY2" fmla="*/ 0 h 1465943"/>
                    <a:gd name="connsiteX3" fmla="*/ 4615545 w 4615545"/>
                    <a:gd name="connsiteY3" fmla="*/ 1465943 h 1465943"/>
                    <a:gd name="connsiteX4" fmla="*/ 3149601 w 4615545"/>
                    <a:gd name="connsiteY4" fmla="*/ 1465943 h 1465943"/>
                    <a:gd name="connsiteX5" fmla="*/ 3040744 w 4615545"/>
                    <a:gd name="connsiteY5" fmla="*/ 1465943 h 1465943"/>
                    <a:gd name="connsiteX6" fmla="*/ 0 w 4615545"/>
                    <a:gd name="connsiteY6" fmla="*/ 0 h 1465943"/>
                    <a:gd name="connsiteX7" fmla="*/ 1465943 w 4615545"/>
                    <a:gd name="connsiteY7" fmla="*/ 0 h 1465943"/>
                    <a:gd name="connsiteX8" fmla="*/ 1574800 w 4615545"/>
                    <a:gd name="connsiteY8" fmla="*/ 0 h 1465943"/>
                    <a:gd name="connsiteX9" fmla="*/ 1574800 w 4615545"/>
                    <a:gd name="connsiteY9" fmla="*/ 1465943 h 1465943"/>
                    <a:gd name="connsiteX10" fmla="*/ 1465943 w 4615545"/>
                    <a:gd name="connsiteY10" fmla="*/ 1465943 h 1465943"/>
                    <a:gd name="connsiteX11" fmla="*/ 0 w 4615545"/>
                    <a:gd name="connsiteY11" fmla="*/ 1465943 h 14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15545" h="1465943">
                      <a:moveTo>
                        <a:pt x="3040744" y="0"/>
                      </a:moveTo>
                      <a:lnTo>
                        <a:pt x="3149601" y="0"/>
                      </a:lnTo>
                      <a:lnTo>
                        <a:pt x="4615545" y="0"/>
                      </a:lnTo>
                      <a:lnTo>
                        <a:pt x="4615545" y="1465943"/>
                      </a:lnTo>
                      <a:lnTo>
                        <a:pt x="3149601" y="1465943"/>
                      </a:lnTo>
                      <a:lnTo>
                        <a:pt x="3040744" y="1465943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574800" y="0"/>
                      </a:lnTo>
                      <a:lnTo>
                        <a:pt x="1574800" y="1465943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" name="Freeform 98"/>
                <p:cNvSpPr/>
                <p:nvPr/>
              </p:nvSpPr>
              <p:spPr>
                <a:xfrm rot="18968067">
                  <a:off x="10682408" y="4140064"/>
                  <a:ext cx="411877" cy="1129112"/>
                </a:xfrm>
                <a:custGeom>
                  <a:avLst/>
                  <a:gdLst>
                    <a:gd name="connsiteX0" fmla="*/ 0 w 1683657"/>
                    <a:gd name="connsiteY0" fmla="*/ 3149600 h 4615543"/>
                    <a:gd name="connsiteX1" fmla="*/ 108857 w 1683657"/>
                    <a:gd name="connsiteY1" fmla="*/ 3149600 h 4615543"/>
                    <a:gd name="connsiteX2" fmla="*/ 1574800 w 1683657"/>
                    <a:gd name="connsiteY2" fmla="*/ 3149600 h 4615543"/>
                    <a:gd name="connsiteX3" fmla="*/ 1683657 w 1683657"/>
                    <a:gd name="connsiteY3" fmla="*/ 3149600 h 4615543"/>
                    <a:gd name="connsiteX4" fmla="*/ 1683657 w 1683657"/>
                    <a:gd name="connsiteY4" fmla="*/ 4615543 h 4615543"/>
                    <a:gd name="connsiteX5" fmla="*/ 1574800 w 1683657"/>
                    <a:gd name="connsiteY5" fmla="*/ 4615543 h 4615543"/>
                    <a:gd name="connsiteX6" fmla="*/ 108857 w 1683657"/>
                    <a:gd name="connsiteY6" fmla="*/ 4615543 h 4615543"/>
                    <a:gd name="connsiteX7" fmla="*/ 0 w 1683657"/>
                    <a:gd name="connsiteY7" fmla="*/ 4615543 h 4615543"/>
                    <a:gd name="connsiteX8" fmla="*/ 0 w 1683657"/>
                    <a:gd name="connsiteY8" fmla="*/ 0 h 4615543"/>
                    <a:gd name="connsiteX9" fmla="*/ 108857 w 1683657"/>
                    <a:gd name="connsiteY9" fmla="*/ 0 h 4615543"/>
                    <a:gd name="connsiteX10" fmla="*/ 1574800 w 1683657"/>
                    <a:gd name="connsiteY10" fmla="*/ 0 h 4615543"/>
                    <a:gd name="connsiteX11" fmla="*/ 1683657 w 1683657"/>
                    <a:gd name="connsiteY11" fmla="*/ 0 h 4615543"/>
                    <a:gd name="connsiteX12" fmla="*/ 1683657 w 1683657"/>
                    <a:gd name="connsiteY12" fmla="*/ 1465943 h 4615543"/>
                    <a:gd name="connsiteX13" fmla="*/ 1574800 w 1683657"/>
                    <a:gd name="connsiteY13" fmla="*/ 1465943 h 4615543"/>
                    <a:gd name="connsiteX14" fmla="*/ 108857 w 1683657"/>
                    <a:gd name="connsiteY14" fmla="*/ 1465943 h 4615543"/>
                    <a:gd name="connsiteX15" fmla="*/ 0 w 1683657"/>
                    <a:gd name="connsiteY15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83657" h="4615543">
                      <a:moveTo>
                        <a:pt x="0" y="3149600"/>
                      </a:moveTo>
                      <a:lnTo>
                        <a:pt x="108857" y="3149600"/>
                      </a:lnTo>
                      <a:lnTo>
                        <a:pt x="1574800" y="3149600"/>
                      </a:lnTo>
                      <a:lnTo>
                        <a:pt x="1683657" y="3149600"/>
                      </a:lnTo>
                      <a:lnTo>
                        <a:pt x="1683657" y="4615543"/>
                      </a:lnTo>
                      <a:lnTo>
                        <a:pt x="1574800" y="4615543"/>
                      </a:lnTo>
                      <a:lnTo>
                        <a:pt x="108857" y="4615543"/>
                      </a:lnTo>
                      <a:lnTo>
                        <a:pt x="0" y="4615543"/>
                      </a:lnTo>
                      <a:close/>
                      <a:moveTo>
                        <a:pt x="0" y="0"/>
                      </a:moveTo>
                      <a:lnTo>
                        <a:pt x="108857" y="0"/>
                      </a:lnTo>
                      <a:lnTo>
                        <a:pt x="1574800" y="0"/>
                      </a:lnTo>
                      <a:lnTo>
                        <a:pt x="1683657" y="0"/>
                      </a:lnTo>
                      <a:lnTo>
                        <a:pt x="1683657" y="1465943"/>
                      </a:lnTo>
                      <a:lnTo>
                        <a:pt x="1574800" y="1465943"/>
                      </a:lnTo>
                      <a:lnTo>
                        <a:pt x="108857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" name="Freeform 99"/>
                <p:cNvSpPr/>
                <p:nvPr/>
              </p:nvSpPr>
              <p:spPr>
                <a:xfrm rot="18968067">
                  <a:off x="10297805" y="4819394"/>
                  <a:ext cx="358617" cy="26630"/>
                </a:xfrm>
                <a:custGeom>
                  <a:avLst/>
                  <a:gdLst>
                    <a:gd name="connsiteX0" fmla="*/ 0 w 1465943"/>
                    <a:gd name="connsiteY0" fmla="*/ 0 h 108857"/>
                    <a:gd name="connsiteX1" fmla="*/ 1465943 w 1465943"/>
                    <a:gd name="connsiteY1" fmla="*/ 0 h 108857"/>
                    <a:gd name="connsiteX2" fmla="*/ 1465943 w 1465943"/>
                    <a:gd name="connsiteY2" fmla="*/ 108857 h 108857"/>
                    <a:gd name="connsiteX3" fmla="*/ 0 w 1465943"/>
                    <a:gd name="connsiteY3" fmla="*/ 108857 h 108857"/>
                    <a:gd name="connsiteX4" fmla="*/ 0 w 1465943"/>
                    <a:gd name="connsiteY4" fmla="*/ 0 h 108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5943" h="1088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0" y="1088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CC6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" name="Freeform 100"/>
                <p:cNvSpPr/>
                <p:nvPr/>
              </p:nvSpPr>
              <p:spPr>
                <a:xfrm rot="18968067">
                  <a:off x="10709037" y="4498681"/>
                  <a:ext cx="358617" cy="411877"/>
                </a:xfrm>
                <a:custGeom>
                  <a:avLst/>
                  <a:gdLst>
                    <a:gd name="connsiteX0" fmla="*/ 0 w 1465943"/>
                    <a:gd name="connsiteY0" fmla="*/ 0 h 1683657"/>
                    <a:gd name="connsiteX1" fmla="*/ 1465943 w 1465943"/>
                    <a:gd name="connsiteY1" fmla="*/ 0 h 1683657"/>
                    <a:gd name="connsiteX2" fmla="*/ 1465943 w 1465943"/>
                    <a:gd name="connsiteY2" fmla="*/ 108857 h 1683657"/>
                    <a:gd name="connsiteX3" fmla="*/ 1465943 w 1465943"/>
                    <a:gd name="connsiteY3" fmla="*/ 1574800 h 1683657"/>
                    <a:gd name="connsiteX4" fmla="*/ 1465943 w 1465943"/>
                    <a:gd name="connsiteY4" fmla="*/ 1683657 h 1683657"/>
                    <a:gd name="connsiteX5" fmla="*/ 0 w 1465943"/>
                    <a:gd name="connsiteY5" fmla="*/ 1683657 h 1683657"/>
                    <a:gd name="connsiteX6" fmla="*/ 0 w 1465943"/>
                    <a:gd name="connsiteY6" fmla="*/ 1574800 h 1683657"/>
                    <a:gd name="connsiteX7" fmla="*/ 0 w 1465943"/>
                    <a:gd name="connsiteY7" fmla="*/ 108857 h 1683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5943" h="16836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1465943" y="1574800"/>
                      </a:lnTo>
                      <a:lnTo>
                        <a:pt x="1465943" y="1683657"/>
                      </a:lnTo>
                      <a:lnTo>
                        <a:pt x="0" y="1683657"/>
                      </a:lnTo>
                      <a:lnTo>
                        <a:pt x="0" y="1574800"/>
                      </a:lnTo>
                      <a:lnTo>
                        <a:pt x="0" y="108857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2" name="Group 81"/>
            <p:cNvGrpSpPr/>
            <p:nvPr/>
          </p:nvGrpSpPr>
          <p:grpSpPr>
            <a:xfrm rot="19802771" flipH="1">
              <a:off x="3513575" y="4160785"/>
              <a:ext cx="300944" cy="560374"/>
              <a:chOff x="2633345" y="4101744"/>
              <a:chExt cx="431583" cy="803631"/>
            </a:xfrm>
          </p:grpSpPr>
          <p:grpSp>
            <p:nvGrpSpPr>
              <p:cNvPr id="83" name="Group 82"/>
              <p:cNvGrpSpPr/>
              <p:nvPr/>
            </p:nvGrpSpPr>
            <p:grpSpPr>
              <a:xfrm>
                <a:off x="2746038" y="4618640"/>
                <a:ext cx="183823" cy="286735"/>
                <a:chOff x="10528305" y="5187951"/>
                <a:chExt cx="677403" cy="1056639"/>
              </a:xfrm>
            </p:grpSpPr>
            <p:sp>
              <p:nvSpPr>
                <p:cNvPr id="91" name="Chevron 52"/>
                <p:cNvSpPr/>
                <p:nvPr/>
              </p:nvSpPr>
              <p:spPr>
                <a:xfrm rot="14707416" flipV="1">
                  <a:off x="10536806" y="552234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" name="Chevron 52"/>
                <p:cNvSpPr/>
                <p:nvPr/>
              </p:nvSpPr>
              <p:spPr>
                <a:xfrm rot="6892584" flipH="1" flipV="1">
                  <a:off x="10193907" y="557568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4" name="Group 83"/>
              <p:cNvGrpSpPr/>
              <p:nvPr/>
            </p:nvGrpSpPr>
            <p:grpSpPr>
              <a:xfrm>
                <a:off x="2633345" y="4101744"/>
                <a:ext cx="431583" cy="621367"/>
                <a:chOff x="10297805" y="3873100"/>
                <a:chExt cx="1155097" cy="1663040"/>
              </a:xfrm>
            </p:grpSpPr>
            <p:sp>
              <p:nvSpPr>
                <p:cNvPr id="85" name="Freeform 84"/>
                <p:cNvSpPr/>
                <p:nvPr/>
              </p:nvSpPr>
              <p:spPr>
                <a:xfrm rot="18968067">
                  <a:off x="10431286" y="4407028"/>
                  <a:ext cx="358617" cy="1129112"/>
                </a:xfrm>
                <a:custGeom>
                  <a:avLst/>
                  <a:gdLst>
                    <a:gd name="connsiteX0" fmla="*/ 0 w 1465943"/>
                    <a:gd name="connsiteY0" fmla="*/ 3040742 h 4615542"/>
                    <a:gd name="connsiteX1" fmla="*/ 1465943 w 1465943"/>
                    <a:gd name="connsiteY1" fmla="*/ 3040742 h 4615542"/>
                    <a:gd name="connsiteX2" fmla="*/ 1465943 w 1465943"/>
                    <a:gd name="connsiteY2" fmla="*/ 3149599 h 4615542"/>
                    <a:gd name="connsiteX3" fmla="*/ 1465943 w 1465943"/>
                    <a:gd name="connsiteY3" fmla="*/ 4615542 h 4615542"/>
                    <a:gd name="connsiteX4" fmla="*/ 0 w 1465943"/>
                    <a:gd name="connsiteY4" fmla="*/ 4615542 h 4615542"/>
                    <a:gd name="connsiteX5" fmla="*/ 0 w 1465943"/>
                    <a:gd name="connsiteY5" fmla="*/ 3149599 h 4615542"/>
                    <a:gd name="connsiteX6" fmla="*/ 0 w 1465943"/>
                    <a:gd name="connsiteY6" fmla="*/ 0 h 4615542"/>
                    <a:gd name="connsiteX7" fmla="*/ 1465943 w 1465943"/>
                    <a:gd name="connsiteY7" fmla="*/ 0 h 4615542"/>
                    <a:gd name="connsiteX8" fmla="*/ 1465943 w 1465943"/>
                    <a:gd name="connsiteY8" fmla="*/ 1465943 h 4615542"/>
                    <a:gd name="connsiteX9" fmla="*/ 0 w 1465943"/>
                    <a:gd name="connsiteY9" fmla="*/ 1465943 h 4615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5943" h="4615542">
                      <a:moveTo>
                        <a:pt x="0" y="3040742"/>
                      </a:moveTo>
                      <a:lnTo>
                        <a:pt x="1465943" y="3040742"/>
                      </a:lnTo>
                      <a:lnTo>
                        <a:pt x="1465943" y="3149599"/>
                      </a:lnTo>
                      <a:lnTo>
                        <a:pt x="1465943" y="4615542"/>
                      </a:lnTo>
                      <a:lnTo>
                        <a:pt x="0" y="4615542"/>
                      </a:lnTo>
                      <a:lnTo>
                        <a:pt x="0" y="3149599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Freeform 85"/>
                <p:cNvSpPr/>
                <p:nvPr/>
              </p:nvSpPr>
              <p:spPr>
                <a:xfrm rot="18968067">
                  <a:off x="10986788" y="3873100"/>
                  <a:ext cx="358617" cy="1129112"/>
                </a:xfrm>
                <a:custGeom>
                  <a:avLst/>
                  <a:gdLst>
                    <a:gd name="connsiteX0" fmla="*/ 0 w 1465944"/>
                    <a:gd name="connsiteY0" fmla="*/ 3040743 h 4615543"/>
                    <a:gd name="connsiteX1" fmla="*/ 1465944 w 1465944"/>
                    <a:gd name="connsiteY1" fmla="*/ 3040743 h 4615543"/>
                    <a:gd name="connsiteX2" fmla="*/ 1465944 w 1465944"/>
                    <a:gd name="connsiteY2" fmla="*/ 3149600 h 4615543"/>
                    <a:gd name="connsiteX3" fmla="*/ 1465944 w 1465944"/>
                    <a:gd name="connsiteY3" fmla="*/ 4615543 h 4615543"/>
                    <a:gd name="connsiteX4" fmla="*/ 0 w 1465944"/>
                    <a:gd name="connsiteY4" fmla="*/ 4615543 h 4615543"/>
                    <a:gd name="connsiteX5" fmla="*/ 0 w 1465944"/>
                    <a:gd name="connsiteY5" fmla="*/ 3149600 h 4615543"/>
                    <a:gd name="connsiteX6" fmla="*/ 0 w 1465944"/>
                    <a:gd name="connsiteY6" fmla="*/ 0 h 4615543"/>
                    <a:gd name="connsiteX7" fmla="*/ 1465944 w 1465944"/>
                    <a:gd name="connsiteY7" fmla="*/ 0 h 4615543"/>
                    <a:gd name="connsiteX8" fmla="*/ 1465944 w 1465944"/>
                    <a:gd name="connsiteY8" fmla="*/ 1465943 h 4615543"/>
                    <a:gd name="connsiteX9" fmla="*/ 1465944 w 1465944"/>
                    <a:gd name="connsiteY9" fmla="*/ 1574800 h 4615543"/>
                    <a:gd name="connsiteX10" fmla="*/ 0 w 1465944"/>
                    <a:gd name="connsiteY10" fmla="*/ 1574800 h 4615543"/>
                    <a:gd name="connsiteX11" fmla="*/ 0 w 1465944"/>
                    <a:gd name="connsiteY11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65944" h="4615543">
                      <a:moveTo>
                        <a:pt x="0" y="3040743"/>
                      </a:moveTo>
                      <a:lnTo>
                        <a:pt x="1465944" y="3040743"/>
                      </a:lnTo>
                      <a:lnTo>
                        <a:pt x="1465944" y="3149600"/>
                      </a:lnTo>
                      <a:lnTo>
                        <a:pt x="1465944" y="4615543"/>
                      </a:lnTo>
                      <a:lnTo>
                        <a:pt x="0" y="4615543"/>
                      </a:lnTo>
                      <a:lnTo>
                        <a:pt x="0" y="3149600"/>
                      </a:lnTo>
                      <a:close/>
                      <a:moveTo>
                        <a:pt x="0" y="0"/>
                      </a:moveTo>
                      <a:lnTo>
                        <a:pt x="1465944" y="0"/>
                      </a:lnTo>
                      <a:lnTo>
                        <a:pt x="1465944" y="1465943"/>
                      </a:lnTo>
                      <a:lnTo>
                        <a:pt x="1465944" y="1574800"/>
                      </a:lnTo>
                      <a:lnTo>
                        <a:pt x="0" y="1574800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Freeform 86"/>
                <p:cNvSpPr/>
                <p:nvPr/>
              </p:nvSpPr>
              <p:spPr>
                <a:xfrm rot="18968067">
                  <a:off x="10323790" y="4525311"/>
                  <a:ext cx="1129112" cy="358617"/>
                </a:xfrm>
                <a:custGeom>
                  <a:avLst/>
                  <a:gdLst>
                    <a:gd name="connsiteX0" fmla="*/ 3040744 w 4615545"/>
                    <a:gd name="connsiteY0" fmla="*/ 0 h 1465943"/>
                    <a:gd name="connsiteX1" fmla="*/ 3149601 w 4615545"/>
                    <a:gd name="connsiteY1" fmla="*/ 0 h 1465943"/>
                    <a:gd name="connsiteX2" fmla="*/ 4615545 w 4615545"/>
                    <a:gd name="connsiteY2" fmla="*/ 0 h 1465943"/>
                    <a:gd name="connsiteX3" fmla="*/ 4615545 w 4615545"/>
                    <a:gd name="connsiteY3" fmla="*/ 1465943 h 1465943"/>
                    <a:gd name="connsiteX4" fmla="*/ 3149601 w 4615545"/>
                    <a:gd name="connsiteY4" fmla="*/ 1465943 h 1465943"/>
                    <a:gd name="connsiteX5" fmla="*/ 3040744 w 4615545"/>
                    <a:gd name="connsiteY5" fmla="*/ 1465943 h 1465943"/>
                    <a:gd name="connsiteX6" fmla="*/ 0 w 4615545"/>
                    <a:gd name="connsiteY6" fmla="*/ 0 h 1465943"/>
                    <a:gd name="connsiteX7" fmla="*/ 1465943 w 4615545"/>
                    <a:gd name="connsiteY7" fmla="*/ 0 h 1465943"/>
                    <a:gd name="connsiteX8" fmla="*/ 1574800 w 4615545"/>
                    <a:gd name="connsiteY8" fmla="*/ 0 h 1465943"/>
                    <a:gd name="connsiteX9" fmla="*/ 1574800 w 4615545"/>
                    <a:gd name="connsiteY9" fmla="*/ 1465943 h 1465943"/>
                    <a:gd name="connsiteX10" fmla="*/ 1465943 w 4615545"/>
                    <a:gd name="connsiteY10" fmla="*/ 1465943 h 1465943"/>
                    <a:gd name="connsiteX11" fmla="*/ 0 w 4615545"/>
                    <a:gd name="connsiteY11" fmla="*/ 1465943 h 14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15545" h="1465943">
                      <a:moveTo>
                        <a:pt x="3040744" y="0"/>
                      </a:moveTo>
                      <a:lnTo>
                        <a:pt x="3149601" y="0"/>
                      </a:lnTo>
                      <a:lnTo>
                        <a:pt x="4615545" y="0"/>
                      </a:lnTo>
                      <a:lnTo>
                        <a:pt x="4615545" y="1465943"/>
                      </a:lnTo>
                      <a:lnTo>
                        <a:pt x="3149601" y="1465943"/>
                      </a:lnTo>
                      <a:lnTo>
                        <a:pt x="3040744" y="1465943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574800" y="0"/>
                      </a:lnTo>
                      <a:lnTo>
                        <a:pt x="1574800" y="1465943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Freeform 87"/>
                <p:cNvSpPr/>
                <p:nvPr/>
              </p:nvSpPr>
              <p:spPr>
                <a:xfrm rot="18968067">
                  <a:off x="10682408" y="4140064"/>
                  <a:ext cx="411877" cy="1129112"/>
                </a:xfrm>
                <a:custGeom>
                  <a:avLst/>
                  <a:gdLst>
                    <a:gd name="connsiteX0" fmla="*/ 0 w 1683657"/>
                    <a:gd name="connsiteY0" fmla="*/ 3149600 h 4615543"/>
                    <a:gd name="connsiteX1" fmla="*/ 108857 w 1683657"/>
                    <a:gd name="connsiteY1" fmla="*/ 3149600 h 4615543"/>
                    <a:gd name="connsiteX2" fmla="*/ 1574800 w 1683657"/>
                    <a:gd name="connsiteY2" fmla="*/ 3149600 h 4615543"/>
                    <a:gd name="connsiteX3" fmla="*/ 1683657 w 1683657"/>
                    <a:gd name="connsiteY3" fmla="*/ 3149600 h 4615543"/>
                    <a:gd name="connsiteX4" fmla="*/ 1683657 w 1683657"/>
                    <a:gd name="connsiteY4" fmla="*/ 4615543 h 4615543"/>
                    <a:gd name="connsiteX5" fmla="*/ 1574800 w 1683657"/>
                    <a:gd name="connsiteY5" fmla="*/ 4615543 h 4615543"/>
                    <a:gd name="connsiteX6" fmla="*/ 108857 w 1683657"/>
                    <a:gd name="connsiteY6" fmla="*/ 4615543 h 4615543"/>
                    <a:gd name="connsiteX7" fmla="*/ 0 w 1683657"/>
                    <a:gd name="connsiteY7" fmla="*/ 4615543 h 4615543"/>
                    <a:gd name="connsiteX8" fmla="*/ 0 w 1683657"/>
                    <a:gd name="connsiteY8" fmla="*/ 0 h 4615543"/>
                    <a:gd name="connsiteX9" fmla="*/ 108857 w 1683657"/>
                    <a:gd name="connsiteY9" fmla="*/ 0 h 4615543"/>
                    <a:gd name="connsiteX10" fmla="*/ 1574800 w 1683657"/>
                    <a:gd name="connsiteY10" fmla="*/ 0 h 4615543"/>
                    <a:gd name="connsiteX11" fmla="*/ 1683657 w 1683657"/>
                    <a:gd name="connsiteY11" fmla="*/ 0 h 4615543"/>
                    <a:gd name="connsiteX12" fmla="*/ 1683657 w 1683657"/>
                    <a:gd name="connsiteY12" fmla="*/ 1465943 h 4615543"/>
                    <a:gd name="connsiteX13" fmla="*/ 1574800 w 1683657"/>
                    <a:gd name="connsiteY13" fmla="*/ 1465943 h 4615543"/>
                    <a:gd name="connsiteX14" fmla="*/ 108857 w 1683657"/>
                    <a:gd name="connsiteY14" fmla="*/ 1465943 h 4615543"/>
                    <a:gd name="connsiteX15" fmla="*/ 0 w 1683657"/>
                    <a:gd name="connsiteY15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83657" h="4615543">
                      <a:moveTo>
                        <a:pt x="0" y="3149600"/>
                      </a:moveTo>
                      <a:lnTo>
                        <a:pt x="108857" y="3149600"/>
                      </a:lnTo>
                      <a:lnTo>
                        <a:pt x="1574800" y="3149600"/>
                      </a:lnTo>
                      <a:lnTo>
                        <a:pt x="1683657" y="3149600"/>
                      </a:lnTo>
                      <a:lnTo>
                        <a:pt x="1683657" y="4615543"/>
                      </a:lnTo>
                      <a:lnTo>
                        <a:pt x="1574800" y="4615543"/>
                      </a:lnTo>
                      <a:lnTo>
                        <a:pt x="108857" y="4615543"/>
                      </a:lnTo>
                      <a:lnTo>
                        <a:pt x="0" y="4615543"/>
                      </a:lnTo>
                      <a:close/>
                      <a:moveTo>
                        <a:pt x="0" y="0"/>
                      </a:moveTo>
                      <a:lnTo>
                        <a:pt x="108857" y="0"/>
                      </a:lnTo>
                      <a:lnTo>
                        <a:pt x="1574800" y="0"/>
                      </a:lnTo>
                      <a:lnTo>
                        <a:pt x="1683657" y="0"/>
                      </a:lnTo>
                      <a:lnTo>
                        <a:pt x="1683657" y="1465943"/>
                      </a:lnTo>
                      <a:lnTo>
                        <a:pt x="1574800" y="1465943"/>
                      </a:lnTo>
                      <a:lnTo>
                        <a:pt x="108857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Freeform 88"/>
                <p:cNvSpPr/>
                <p:nvPr/>
              </p:nvSpPr>
              <p:spPr>
                <a:xfrm rot="18968067">
                  <a:off x="10297805" y="4819394"/>
                  <a:ext cx="358617" cy="26630"/>
                </a:xfrm>
                <a:custGeom>
                  <a:avLst/>
                  <a:gdLst>
                    <a:gd name="connsiteX0" fmla="*/ 0 w 1465943"/>
                    <a:gd name="connsiteY0" fmla="*/ 0 h 108857"/>
                    <a:gd name="connsiteX1" fmla="*/ 1465943 w 1465943"/>
                    <a:gd name="connsiteY1" fmla="*/ 0 h 108857"/>
                    <a:gd name="connsiteX2" fmla="*/ 1465943 w 1465943"/>
                    <a:gd name="connsiteY2" fmla="*/ 108857 h 108857"/>
                    <a:gd name="connsiteX3" fmla="*/ 0 w 1465943"/>
                    <a:gd name="connsiteY3" fmla="*/ 108857 h 108857"/>
                    <a:gd name="connsiteX4" fmla="*/ 0 w 1465943"/>
                    <a:gd name="connsiteY4" fmla="*/ 0 h 108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5943" h="1088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0" y="1088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CC6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" name="Freeform 89"/>
                <p:cNvSpPr/>
                <p:nvPr/>
              </p:nvSpPr>
              <p:spPr>
                <a:xfrm rot="18968067">
                  <a:off x="10709037" y="4498681"/>
                  <a:ext cx="358617" cy="411877"/>
                </a:xfrm>
                <a:custGeom>
                  <a:avLst/>
                  <a:gdLst>
                    <a:gd name="connsiteX0" fmla="*/ 0 w 1465943"/>
                    <a:gd name="connsiteY0" fmla="*/ 0 h 1683657"/>
                    <a:gd name="connsiteX1" fmla="*/ 1465943 w 1465943"/>
                    <a:gd name="connsiteY1" fmla="*/ 0 h 1683657"/>
                    <a:gd name="connsiteX2" fmla="*/ 1465943 w 1465943"/>
                    <a:gd name="connsiteY2" fmla="*/ 108857 h 1683657"/>
                    <a:gd name="connsiteX3" fmla="*/ 1465943 w 1465943"/>
                    <a:gd name="connsiteY3" fmla="*/ 1574800 h 1683657"/>
                    <a:gd name="connsiteX4" fmla="*/ 1465943 w 1465943"/>
                    <a:gd name="connsiteY4" fmla="*/ 1683657 h 1683657"/>
                    <a:gd name="connsiteX5" fmla="*/ 0 w 1465943"/>
                    <a:gd name="connsiteY5" fmla="*/ 1683657 h 1683657"/>
                    <a:gd name="connsiteX6" fmla="*/ 0 w 1465943"/>
                    <a:gd name="connsiteY6" fmla="*/ 1574800 h 1683657"/>
                    <a:gd name="connsiteX7" fmla="*/ 0 w 1465943"/>
                    <a:gd name="connsiteY7" fmla="*/ 108857 h 1683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5943" h="16836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1465943" y="1574800"/>
                      </a:lnTo>
                      <a:lnTo>
                        <a:pt x="1465943" y="1683657"/>
                      </a:lnTo>
                      <a:lnTo>
                        <a:pt x="0" y="1683657"/>
                      </a:lnTo>
                      <a:lnTo>
                        <a:pt x="0" y="1574800"/>
                      </a:lnTo>
                      <a:lnTo>
                        <a:pt x="0" y="108857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1" name="Group 70"/>
            <p:cNvGrpSpPr/>
            <p:nvPr/>
          </p:nvGrpSpPr>
          <p:grpSpPr>
            <a:xfrm rot="1797229">
              <a:off x="2946344" y="4150633"/>
              <a:ext cx="300944" cy="560374"/>
              <a:chOff x="2633345" y="4101744"/>
              <a:chExt cx="431583" cy="803631"/>
            </a:xfrm>
          </p:grpSpPr>
          <p:grpSp>
            <p:nvGrpSpPr>
              <p:cNvPr id="72" name="Group 71"/>
              <p:cNvGrpSpPr/>
              <p:nvPr/>
            </p:nvGrpSpPr>
            <p:grpSpPr>
              <a:xfrm>
                <a:off x="2746038" y="4618640"/>
                <a:ext cx="183823" cy="286735"/>
                <a:chOff x="10528305" y="5187951"/>
                <a:chExt cx="677403" cy="1056639"/>
              </a:xfrm>
            </p:grpSpPr>
            <p:sp>
              <p:nvSpPr>
                <p:cNvPr id="80" name="Chevron 52"/>
                <p:cNvSpPr/>
                <p:nvPr/>
              </p:nvSpPr>
              <p:spPr>
                <a:xfrm rot="14707416" flipV="1">
                  <a:off x="10536806" y="552234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" name="Chevron 52"/>
                <p:cNvSpPr/>
                <p:nvPr/>
              </p:nvSpPr>
              <p:spPr>
                <a:xfrm rot="6892584" flipH="1" flipV="1">
                  <a:off x="10193907" y="557568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3" name="Group 72"/>
              <p:cNvGrpSpPr/>
              <p:nvPr/>
            </p:nvGrpSpPr>
            <p:grpSpPr>
              <a:xfrm>
                <a:off x="2633345" y="4101744"/>
                <a:ext cx="431583" cy="621367"/>
                <a:chOff x="10297805" y="3873100"/>
                <a:chExt cx="1155097" cy="1663040"/>
              </a:xfrm>
            </p:grpSpPr>
            <p:sp>
              <p:nvSpPr>
                <p:cNvPr id="74" name="Freeform 73"/>
                <p:cNvSpPr/>
                <p:nvPr/>
              </p:nvSpPr>
              <p:spPr>
                <a:xfrm rot="18968067">
                  <a:off x="10431286" y="4407028"/>
                  <a:ext cx="358617" cy="1129112"/>
                </a:xfrm>
                <a:custGeom>
                  <a:avLst/>
                  <a:gdLst>
                    <a:gd name="connsiteX0" fmla="*/ 0 w 1465943"/>
                    <a:gd name="connsiteY0" fmla="*/ 3040742 h 4615542"/>
                    <a:gd name="connsiteX1" fmla="*/ 1465943 w 1465943"/>
                    <a:gd name="connsiteY1" fmla="*/ 3040742 h 4615542"/>
                    <a:gd name="connsiteX2" fmla="*/ 1465943 w 1465943"/>
                    <a:gd name="connsiteY2" fmla="*/ 3149599 h 4615542"/>
                    <a:gd name="connsiteX3" fmla="*/ 1465943 w 1465943"/>
                    <a:gd name="connsiteY3" fmla="*/ 4615542 h 4615542"/>
                    <a:gd name="connsiteX4" fmla="*/ 0 w 1465943"/>
                    <a:gd name="connsiteY4" fmla="*/ 4615542 h 4615542"/>
                    <a:gd name="connsiteX5" fmla="*/ 0 w 1465943"/>
                    <a:gd name="connsiteY5" fmla="*/ 3149599 h 4615542"/>
                    <a:gd name="connsiteX6" fmla="*/ 0 w 1465943"/>
                    <a:gd name="connsiteY6" fmla="*/ 0 h 4615542"/>
                    <a:gd name="connsiteX7" fmla="*/ 1465943 w 1465943"/>
                    <a:gd name="connsiteY7" fmla="*/ 0 h 4615542"/>
                    <a:gd name="connsiteX8" fmla="*/ 1465943 w 1465943"/>
                    <a:gd name="connsiteY8" fmla="*/ 1465943 h 4615542"/>
                    <a:gd name="connsiteX9" fmla="*/ 0 w 1465943"/>
                    <a:gd name="connsiteY9" fmla="*/ 1465943 h 4615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5943" h="4615542">
                      <a:moveTo>
                        <a:pt x="0" y="3040742"/>
                      </a:moveTo>
                      <a:lnTo>
                        <a:pt x="1465943" y="3040742"/>
                      </a:lnTo>
                      <a:lnTo>
                        <a:pt x="1465943" y="3149599"/>
                      </a:lnTo>
                      <a:lnTo>
                        <a:pt x="1465943" y="4615542"/>
                      </a:lnTo>
                      <a:lnTo>
                        <a:pt x="0" y="4615542"/>
                      </a:lnTo>
                      <a:lnTo>
                        <a:pt x="0" y="3149599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Freeform 74"/>
                <p:cNvSpPr/>
                <p:nvPr/>
              </p:nvSpPr>
              <p:spPr>
                <a:xfrm rot="18968067">
                  <a:off x="10986788" y="3873100"/>
                  <a:ext cx="358617" cy="1129112"/>
                </a:xfrm>
                <a:custGeom>
                  <a:avLst/>
                  <a:gdLst>
                    <a:gd name="connsiteX0" fmla="*/ 0 w 1465944"/>
                    <a:gd name="connsiteY0" fmla="*/ 3040743 h 4615543"/>
                    <a:gd name="connsiteX1" fmla="*/ 1465944 w 1465944"/>
                    <a:gd name="connsiteY1" fmla="*/ 3040743 h 4615543"/>
                    <a:gd name="connsiteX2" fmla="*/ 1465944 w 1465944"/>
                    <a:gd name="connsiteY2" fmla="*/ 3149600 h 4615543"/>
                    <a:gd name="connsiteX3" fmla="*/ 1465944 w 1465944"/>
                    <a:gd name="connsiteY3" fmla="*/ 4615543 h 4615543"/>
                    <a:gd name="connsiteX4" fmla="*/ 0 w 1465944"/>
                    <a:gd name="connsiteY4" fmla="*/ 4615543 h 4615543"/>
                    <a:gd name="connsiteX5" fmla="*/ 0 w 1465944"/>
                    <a:gd name="connsiteY5" fmla="*/ 3149600 h 4615543"/>
                    <a:gd name="connsiteX6" fmla="*/ 0 w 1465944"/>
                    <a:gd name="connsiteY6" fmla="*/ 0 h 4615543"/>
                    <a:gd name="connsiteX7" fmla="*/ 1465944 w 1465944"/>
                    <a:gd name="connsiteY7" fmla="*/ 0 h 4615543"/>
                    <a:gd name="connsiteX8" fmla="*/ 1465944 w 1465944"/>
                    <a:gd name="connsiteY8" fmla="*/ 1465943 h 4615543"/>
                    <a:gd name="connsiteX9" fmla="*/ 1465944 w 1465944"/>
                    <a:gd name="connsiteY9" fmla="*/ 1574800 h 4615543"/>
                    <a:gd name="connsiteX10" fmla="*/ 0 w 1465944"/>
                    <a:gd name="connsiteY10" fmla="*/ 1574800 h 4615543"/>
                    <a:gd name="connsiteX11" fmla="*/ 0 w 1465944"/>
                    <a:gd name="connsiteY11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65944" h="4615543">
                      <a:moveTo>
                        <a:pt x="0" y="3040743"/>
                      </a:moveTo>
                      <a:lnTo>
                        <a:pt x="1465944" y="3040743"/>
                      </a:lnTo>
                      <a:lnTo>
                        <a:pt x="1465944" y="3149600"/>
                      </a:lnTo>
                      <a:lnTo>
                        <a:pt x="1465944" y="4615543"/>
                      </a:lnTo>
                      <a:lnTo>
                        <a:pt x="0" y="4615543"/>
                      </a:lnTo>
                      <a:lnTo>
                        <a:pt x="0" y="3149600"/>
                      </a:lnTo>
                      <a:close/>
                      <a:moveTo>
                        <a:pt x="0" y="0"/>
                      </a:moveTo>
                      <a:lnTo>
                        <a:pt x="1465944" y="0"/>
                      </a:lnTo>
                      <a:lnTo>
                        <a:pt x="1465944" y="1465943"/>
                      </a:lnTo>
                      <a:lnTo>
                        <a:pt x="1465944" y="1574800"/>
                      </a:lnTo>
                      <a:lnTo>
                        <a:pt x="0" y="1574800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" name="Freeform 75"/>
                <p:cNvSpPr/>
                <p:nvPr/>
              </p:nvSpPr>
              <p:spPr>
                <a:xfrm rot="18968067">
                  <a:off x="10323790" y="4525311"/>
                  <a:ext cx="1129112" cy="358617"/>
                </a:xfrm>
                <a:custGeom>
                  <a:avLst/>
                  <a:gdLst>
                    <a:gd name="connsiteX0" fmla="*/ 3040744 w 4615545"/>
                    <a:gd name="connsiteY0" fmla="*/ 0 h 1465943"/>
                    <a:gd name="connsiteX1" fmla="*/ 3149601 w 4615545"/>
                    <a:gd name="connsiteY1" fmla="*/ 0 h 1465943"/>
                    <a:gd name="connsiteX2" fmla="*/ 4615545 w 4615545"/>
                    <a:gd name="connsiteY2" fmla="*/ 0 h 1465943"/>
                    <a:gd name="connsiteX3" fmla="*/ 4615545 w 4615545"/>
                    <a:gd name="connsiteY3" fmla="*/ 1465943 h 1465943"/>
                    <a:gd name="connsiteX4" fmla="*/ 3149601 w 4615545"/>
                    <a:gd name="connsiteY4" fmla="*/ 1465943 h 1465943"/>
                    <a:gd name="connsiteX5" fmla="*/ 3040744 w 4615545"/>
                    <a:gd name="connsiteY5" fmla="*/ 1465943 h 1465943"/>
                    <a:gd name="connsiteX6" fmla="*/ 0 w 4615545"/>
                    <a:gd name="connsiteY6" fmla="*/ 0 h 1465943"/>
                    <a:gd name="connsiteX7" fmla="*/ 1465943 w 4615545"/>
                    <a:gd name="connsiteY7" fmla="*/ 0 h 1465943"/>
                    <a:gd name="connsiteX8" fmla="*/ 1574800 w 4615545"/>
                    <a:gd name="connsiteY8" fmla="*/ 0 h 1465943"/>
                    <a:gd name="connsiteX9" fmla="*/ 1574800 w 4615545"/>
                    <a:gd name="connsiteY9" fmla="*/ 1465943 h 1465943"/>
                    <a:gd name="connsiteX10" fmla="*/ 1465943 w 4615545"/>
                    <a:gd name="connsiteY10" fmla="*/ 1465943 h 1465943"/>
                    <a:gd name="connsiteX11" fmla="*/ 0 w 4615545"/>
                    <a:gd name="connsiteY11" fmla="*/ 1465943 h 14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15545" h="1465943">
                      <a:moveTo>
                        <a:pt x="3040744" y="0"/>
                      </a:moveTo>
                      <a:lnTo>
                        <a:pt x="3149601" y="0"/>
                      </a:lnTo>
                      <a:lnTo>
                        <a:pt x="4615545" y="0"/>
                      </a:lnTo>
                      <a:lnTo>
                        <a:pt x="4615545" y="1465943"/>
                      </a:lnTo>
                      <a:lnTo>
                        <a:pt x="3149601" y="1465943"/>
                      </a:lnTo>
                      <a:lnTo>
                        <a:pt x="3040744" y="1465943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574800" y="0"/>
                      </a:lnTo>
                      <a:lnTo>
                        <a:pt x="1574800" y="1465943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Freeform 76"/>
                <p:cNvSpPr/>
                <p:nvPr/>
              </p:nvSpPr>
              <p:spPr>
                <a:xfrm rot="18968067">
                  <a:off x="10682408" y="4140064"/>
                  <a:ext cx="411877" cy="1129112"/>
                </a:xfrm>
                <a:custGeom>
                  <a:avLst/>
                  <a:gdLst>
                    <a:gd name="connsiteX0" fmla="*/ 0 w 1683657"/>
                    <a:gd name="connsiteY0" fmla="*/ 3149600 h 4615543"/>
                    <a:gd name="connsiteX1" fmla="*/ 108857 w 1683657"/>
                    <a:gd name="connsiteY1" fmla="*/ 3149600 h 4615543"/>
                    <a:gd name="connsiteX2" fmla="*/ 1574800 w 1683657"/>
                    <a:gd name="connsiteY2" fmla="*/ 3149600 h 4615543"/>
                    <a:gd name="connsiteX3" fmla="*/ 1683657 w 1683657"/>
                    <a:gd name="connsiteY3" fmla="*/ 3149600 h 4615543"/>
                    <a:gd name="connsiteX4" fmla="*/ 1683657 w 1683657"/>
                    <a:gd name="connsiteY4" fmla="*/ 4615543 h 4615543"/>
                    <a:gd name="connsiteX5" fmla="*/ 1574800 w 1683657"/>
                    <a:gd name="connsiteY5" fmla="*/ 4615543 h 4615543"/>
                    <a:gd name="connsiteX6" fmla="*/ 108857 w 1683657"/>
                    <a:gd name="connsiteY6" fmla="*/ 4615543 h 4615543"/>
                    <a:gd name="connsiteX7" fmla="*/ 0 w 1683657"/>
                    <a:gd name="connsiteY7" fmla="*/ 4615543 h 4615543"/>
                    <a:gd name="connsiteX8" fmla="*/ 0 w 1683657"/>
                    <a:gd name="connsiteY8" fmla="*/ 0 h 4615543"/>
                    <a:gd name="connsiteX9" fmla="*/ 108857 w 1683657"/>
                    <a:gd name="connsiteY9" fmla="*/ 0 h 4615543"/>
                    <a:gd name="connsiteX10" fmla="*/ 1574800 w 1683657"/>
                    <a:gd name="connsiteY10" fmla="*/ 0 h 4615543"/>
                    <a:gd name="connsiteX11" fmla="*/ 1683657 w 1683657"/>
                    <a:gd name="connsiteY11" fmla="*/ 0 h 4615543"/>
                    <a:gd name="connsiteX12" fmla="*/ 1683657 w 1683657"/>
                    <a:gd name="connsiteY12" fmla="*/ 1465943 h 4615543"/>
                    <a:gd name="connsiteX13" fmla="*/ 1574800 w 1683657"/>
                    <a:gd name="connsiteY13" fmla="*/ 1465943 h 4615543"/>
                    <a:gd name="connsiteX14" fmla="*/ 108857 w 1683657"/>
                    <a:gd name="connsiteY14" fmla="*/ 1465943 h 4615543"/>
                    <a:gd name="connsiteX15" fmla="*/ 0 w 1683657"/>
                    <a:gd name="connsiteY15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83657" h="4615543">
                      <a:moveTo>
                        <a:pt x="0" y="3149600"/>
                      </a:moveTo>
                      <a:lnTo>
                        <a:pt x="108857" y="3149600"/>
                      </a:lnTo>
                      <a:lnTo>
                        <a:pt x="1574800" y="3149600"/>
                      </a:lnTo>
                      <a:lnTo>
                        <a:pt x="1683657" y="3149600"/>
                      </a:lnTo>
                      <a:lnTo>
                        <a:pt x="1683657" y="4615543"/>
                      </a:lnTo>
                      <a:lnTo>
                        <a:pt x="1574800" y="4615543"/>
                      </a:lnTo>
                      <a:lnTo>
                        <a:pt x="108857" y="4615543"/>
                      </a:lnTo>
                      <a:lnTo>
                        <a:pt x="0" y="4615543"/>
                      </a:lnTo>
                      <a:close/>
                      <a:moveTo>
                        <a:pt x="0" y="0"/>
                      </a:moveTo>
                      <a:lnTo>
                        <a:pt x="108857" y="0"/>
                      </a:lnTo>
                      <a:lnTo>
                        <a:pt x="1574800" y="0"/>
                      </a:lnTo>
                      <a:lnTo>
                        <a:pt x="1683657" y="0"/>
                      </a:lnTo>
                      <a:lnTo>
                        <a:pt x="1683657" y="1465943"/>
                      </a:lnTo>
                      <a:lnTo>
                        <a:pt x="1574800" y="1465943"/>
                      </a:lnTo>
                      <a:lnTo>
                        <a:pt x="108857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Freeform 77"/>
                <p:cNvSpPr/>
                <p:nvPr/>
              </p:nvSpPr>
              <p:spPr>
                <a:xfrm rot="18968067">
                  <a:off x="10297805" y="4819394"/>
                  <a:ext cx="358617" cy="26630"/>
                </a:xfrm>
                <a:custGeom>
                  <a:avLst/>
                  <a:gdLst>
                    <a:gd name="connsiteX0" fmla="*/ 0 w 1465943"/>
                    <a:gd name="connsiteY0" fmla="*/ 0 h 108857"/>
                    <a:gd name="connsiteX1" fmla="*/ 1465943 w 1465943"/>
                    <a:gd name="connsiteY1" fmla="*/ 0 h 108857"/>
                    <a:gd name="connsiteX2" fmla="*/ 1465943 w 1465943"/>
                    <a:gd name="connsiteY2" fmla="*/ 108857 h 108857"/>
                    <a:gd name="connsiteX3" fmla="*/ 0 w 1465943"/>
                    <a:gd name="connsiteY3" fmla="*/ 108857 h 108857"/>
                    <a:gd name="connsiteX4" fmla="*/ 0 w 1465943"/>
                    <a:gd name="connsiteY4" fmla="*/ 0 h 108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5943" h="1088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0" y="1088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CC6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Freeform 78"/>
                <p:cNvSpPr/>
                <p:nvPr/>
              </p:nvSpPr>
              <p:spPr>
                <a:xfrm rot="18968067">
                  <a:off x="10709037" y="4498681"/>
                  <a:ext cx="358617" cy="411877"/>
                </a:xfrm>
                <a:custGeom>
                  <a:avLst/>
                  <a:gdLst>
                    <a:gd name="connsiteX0" fmla="*/ 0 w 1465943"/>
                    <a:gd name="connsiteY0" fmla="*/ 0 h 1683657"/>
                    <a:gd name="connsiteX1" fmla="*/ 1465943 w 1465943"/>
                    <a:gd name="connsiteY1" fmla="*/ 0 h 1683657"/>
                    <a:gd name="connsiteX2" fmla="*/ 1465943 w 1465943"/>
                    <a:gd name="connsiteY2" fmla="*/ 108857 h 1683657"/>
                    <a:gd name="connsiteX3" fmla="*/ 1465943 w 1465943"/>
                    <a:gd name="connsiteY3" fmla="*/ 1574800 h 1683657"/>
                    <a:gd name="connsiteX4" fmla="*/ 1465943 w 1465943"/>
                    <a:gd name="connsiteY4" fmla="*/ 1683657 h 1683657"/>
                    <a:gd name="connsiteX5" fmla="*/ 0 w 1465943"/>
                    <a:gd name="connsiteY5" fmla="*/ 1683657 h 1683657"/>
                    <a:gd name="connsiteX6" fmla="*/ 0 w 1465943"/>
                    <a:gd name="connsiteY6" fmla="*/ 1574800 h 1683657"/>
                    <a:gd name="connsiteX7" fmla="*/ 0 w 1465943"/>
                    <a:gd name="connsiteY7" fmla="*/ 108857 h 1683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5943" h="16836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1465943" y="1574800"/>
                      </a:lnTo>
                      <a:lnTo>
                        <a:pt x="1465943" y="1683657"/>
                      </a:lnTo>
                      <a:lnTo>
                        <a:pt x="0" y="1683657"/>
                      </a:lnTo>
                      <a:lnTo>
                        <a:pt x="0" y="1574800"/>
                      </a:lnTo>
                      <a:lnTo>
                        <a:pt x="0" y="108857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7" name="Freeform 6"/>
            <p:cNvSpPr/>
            <p:nvPr/>
          </p:nvSpPr>
          <p:spPr>
            <a:xfrm>
              <a:off x="3202566" y="3768589"/>
              <a:ext cx="390144" cy="813921"/>
            </a:xfrm>
            <a:custGeom>
              <a:avLst/>
              <a:gdLst>
                <a:gd name="connsiteX0" fmla="*/ 373380 w 441960"/>
                <a:gd name="connsiteY0" fmla="*/ 815340 h 815340"/>
                <a:gd name="connsiteX1" fmla="*/ 373380 w 441960"/>
                <a:gd name="connsiteY1" fmla="*/ 762000 h 815340"/>
                <a:gd name="connsiteX2" fmla="*/ 441960 w 441960"/>
                <a:gd name="connsiteY2" fmla="*/ 579120 h 815340"/>
                <a:gd name="connsiteX3" fmla="*/ 441960 w 441960"/>
                <a:gd name="connsiteY3" fmla="*/ 373380 h 815340"/>
                <a:gd name="connsiteX4" fmla="*/ 365760 w 441960"/>
                <a:gd name="connsiteY4" fmla="*/ 228600 h 815340"/>
                <a:gd name="connsiteX5" fmla="*/ 396240 w 441960"/>
                <a:gd name="connsiteY5" fmla="*/ 76200 h 815340"/>
                <a:gd name="connsiteX6" fmla="*/ 342900 w 441960"/>
                <a:gd name="connsiteY6" fmla="*/ 53340 h 815340"/>
                <a:gd name="connsiteX7" fmla="*/ 228600 w 441960"/>
                <a:gd name="connsiteY7" fmla="*/ 0 h 815340"/>
                <a:gd name="connsiteX8" fmla="*/ 129540 w 441960"/>
                <a:gd name="connsiteY8" fmla="*/ 30480 h 815340"/>
                <a:gd name="connsiteX9" fmla="*/ 76200 w 441960"/>
                <a:gd name="connsiteY9" fmla="*/ 83820 h 815340"/>
                <a:gd name="connsiteX10" fmla="*/ 91440 w 441960"/>
                <a:gd name="connsiteY10" fmla="*/ 182880 h 815340"/>
                <a:gd name="connsiteX11" fmla="*/ 7620 w 441960"/>
                <a:gd name="connsiteY11" fmla="*/ 350520 h 815340"/>
                <a:gd name="connsiteX12" fmla="*/ 0 w 441960"/>
                <a:gd name="connsiteY12" fmla="*/ 441960 h 815340"/>
                <a:gd name="connsiteX13" fmla="*/ 38100 w 441960"/>
                <a:gd name="connsiteY13" fmla="*/ 579120 h 815340"/>
                <a:gd name="connsiteX14" fmla="*/ 60960 w 441960"/>
                <a:gd name="connsiteY14" fmla="*/ 815340 h 815340"/>
                <a:gd name="connsiteX15" fmla="*/ 373380 w 441960"/>
                <a:gd name="connsiteY15" fmla="*/ 815340 h 815340"/>
                <a:gd name="connsiteX0" fmla="*/ 373380 w 441960"/>
                <a:gd name="connsiteY0" fmla="*/ 815340 h 922020"/>
                <a:gd name="connsiteX1" fmla="*/ 373380 w 441960"/>
                <a:gd name="connsiteY1" fmla="*/ 762000 h 922020"/>
                <a:gd name="connsiteX2" fmla="*/ 441960 w 441960"/>
                <a:gd name="connsiteY2" fmla="*/ 579120 h 922020"/>
                <a:gd name="connsiteX3" fmla="*/ 441960 w 441960"/>
                <a:gd name="connsiteY3" fmla="*/ 373380 h 922020"/>
                <a:gd name="connsiteX4" fmla="*/ 365760 w 441960"/>
                <a:gd name="connsiteY4" fmla="*/ 228600 h 922020"/>
                <a:gd name="connsiteX5" fmla="*/ 396240 w 441960"/>
                <a:gd name="connsiteY5" fmla="*/ 76200 h 922020"/>
                <a:gd name="connsiteX6" fmla="*/ 342900 w 441960"/>
                <a:gd name="connsiteY6" fmla="*/ 53340 h 922020"/>
                <a:gd name="connsiteX7" fmla="*/ 228600 w 441960"/>
                <a:gd name="connsiteY7" fmla="*/ 0 h 922020"/>
                <a:gd name="connsiteX8" fmla="*/ 129540 w 441960"/>
                <a:gd name="connsiteY8" fmla="*/ 30480 h 922020"/>
                <a:gd name="connsiteX9" fmla="*/ 76200 w 441960"/>
                <a:gd name="connsiteY9" fmla="*/ 83820 h 922020"/>
                <a:gd name="connsiteX10" fmla="*/ 91440 w 441960"/>
                <a:gd name="connsiteY10" fmla="*/ 182880 h 922020"/>
                <a:gd name="connsiteX11" fmla="*/ 7620 w 441960"/>
                <a:gd name="connsiteY11" fmla="*/ 350520 h 922020"/>
                <a:gd name="connsiteX12" fmla="*/ 0 w 441960"/>
                <a:gd name="connsiteY12" fmla="*/ 441960 h 922020"/>
                <a:gd name="connsiteX13" fmla="*/ 38100 w 441960"/>
                <a:gd name="connsiteY13" fmla="*/ 579120 h 922020"/>
                <a:gd name="connsiteX14" fmla="*/ 60960 w 441960"/>
                <a:gd name="connsiteY14" fmla="*/ 922020 h 922020"/>
                <a:gd name="connsiteX15" fmla="*/ 373380 w 441960"/>
                <a:gd name="connsiteY15" fmla="*/ 815340 h 922020"/>
                <a:gd name="connsiteX0" fmla="*/ 403860 w 441960"/>
                <a:gd name="connsiteY0" fmla="*/ 883920 h 922020"/>
                <a:gd name="connsiteX1" fmla="*/ 373380 w 441960"/>
                <a:gd name="connsiteY1" fmla="*/ 762000 h 922020"/>
                <a:gd name="connsiteX2" fmla="*/ 441960 w 441960"/>
                <a:gd name="connsiteY2" fmla="*/ 579120 h 922020"/>
                <a:gd name="connsiteX3" fmla="*/ 441960 w 441960"/>
                <a:gd name="connsiteY3" fmla="*/ 373380 h 922020"/>
                <a:gd name="connsiteX4" fmla="*/ 365760 w 441960"/>
                <a:gd name="connsiteY4" fmla="*/ 228600 h 922020"/>
                <a:gd name="connsiteX5" fmla="*/ 396240 w 441960"/>
                <a:gd name="connsiteY5" fmla="*/ 76200 h 922020"/>
                <a:gd name="connsiteX6" fmla="*/ 342900 w 441960"/>
                <a:gd name="connsiteY6" fmla="*/ 53340 h 922020"/>
                <a:gd name="connsiteX7" fmla="*/ 228600 w 441960"/>
                <a:gd name="connsiteY7" fmla="*/ 0 h 922020"/>
                <a:gd name="connsiteX8" fmla="*/ 129540 w 441960"/>
                <a:gd name="connsiteY8" fmla="*/ 30480 h 922020"/>
                <a:gd name="connsiteX9" fmla="*/ 76200 w 441960"/>
                <a:gd name="connsiteY9" fmla="*/ 83820 h 922020"/>
                <a:gd name="connsiteX10" fmla="*/ 91440 w 441960"/>
                <a:gd name="connsiteY10" fmla="*/ 182880 h 922020"/>
                <a:gd name="connsiteX11" fmla="*/ 7620 w 441960"/>
                <a:gd name="connsiteY11" fmla="*/ 350520 h 922020"/>
                <a:gd name="connsiteX12" fmla="*/ 0 w 441960"/>
                <a:gd name="connsiteY12" fmla="*/ 441960 h 922020"/>
                <a:gd name="connsiteX13" fmla="*/ 38100 w 441960"/>
                <a:gd name="connsiteY13" fmla="*/ 579120 h 922020"/>
                <a:gd name="connsiteX14" fmla="*/ 60960 w 441960"/>
                <a:gd name="connsiteY14" fmla="*/ 922020 h 922020"/>
                <a:gd name="connsiteX15" fmla="*/ 403860 w 441960"/>
                <a:gd name="connsiteY15" fmla="*/ 883920 h 92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41960" h="922020">
                  <a:moveTo>
                    <a:pt x="403860" y="883920"/>
                  </a:moveTo>
                  <a:lnTo>
                    <a:pt x="373380" y="762000"/>
                  </a:lnTo>
                  <a:lnTo>
                    <a:pt x="441960" y="579120"/>
                  </a:lnTo>
                  <a:lnTo>
                    <a:pt x="441960" y="373380"/>
                  </a:lnTo>
                  <a:lnTo>
                    <a:pt x="365760" y="228600"/>
                  </a:lnTo>
                  <a:lnTo>
                    <a:pt x="396240" y="76200"/>
                  </a:lnTo>
                  <a:lnTo>
                    <a:pt x="342900" y="53340"/>
                  </a:lnTo>
                  <a:lnTo>
                    <a:pt x="228600" y="0"/>
                  </a:lnTo>
                  <a:lnTo>
                    <a:pt x="129540" y="30480"/>
                  </a:lnTo>
                  <a:lnTo>
                    <a:pt x="76200" y="83820"/>
                  </a:lnTo>
                  <a:lnTo>
                    <a:pt x="91440" y="182880"/>
                  </a:lnTo>
                  <a:lnTo>
                    <a:pt x="7620" y="350520"/>
                  </a:lnTo>
                  <a:lnTo>
                    <a:pt x="0" y="441960"/>
                  </a:lnTo>
                  <a:lnTo>
                    <a:pt x="38100" y="579120"/>
                  </a:lnTo>
                  <a:lnTo>
                    <a:pt x="60960" y="922020"/>
                  </a:lnTo>
                  <a:lnTo>
                    <a:pt x="403860" y="883920"/>
                  </a:lnTo>
                  <a:close/>
                </a:path>
              </a:pathLst>
            </a:custGeom>
            <a:gradFill>
              <a:gsLst>
                <a:gs pos="50000">
                  <a:schemeClr val="accent2">
                    <a:lumMod val="40000"/>
                    <a:lumOff val="60000"/>
                  </a:schemeClr>
                </a:gs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6956020" y="4333625"/>
              <a:ext cx="396871" cy="813921"/>
            </a:xfrm>
            <a:custGeom>
              <a:avLst/>
              <a:gdLst>
                <a:gd name="connsiteX0" fmla="*/ 22860 w 449580"/>
                <a:gd name="connsiteY0" fmla="*/ 754380 h 807720"/>
                <a:gd name="connsiteX1" fmla="*/ 0 w 449580"/>
                <a:gd name="connsiteY1" fmla="*/ 304800 h 807720"/>
                <a:gd name="connsiteX2" fmla="*/ 144780 w 449580"/>
                <a:gd name="connsiteY2" fmla="*/ 114300 h 807720"/>
                <a:gd name="connsiteX3" fmla="*/ 228600 w 449580"/>
                <a:gd name="connsiteY3" fmla="*/ 76200 h 807720"/>
                <a:gd name="connsiteX4" fmla="*/ 220980 w 449580"/>
                <a:gd name="connsiteY4" fmla="*/ 22860 h 807720"/>
                <a:gd name="connsiteX5" fmla="*/ 312420 w 449580"/>
                <a:gd name="connsiteY5" fmla="*/ 0 h 807720"/>
                <a:gd name="connsiteX6" fmla="*/ 403860 w 449580"/>
                <a:gd name="connsiteY6" fmla="*/ 38100 h 807720"/>
                <a:gd name="connsiteX7" fmla="*/ 381000 w 449580"/>
                <a:gd name="connsiteY7" fmla="*/ 160020 h 807720"/>
                <a:gd name="connsiteX8" fmla="*/ 449580 w 449580"/>
                <a:gd name="connsiteY8" fmla="*/ 365760 h 807720"/>
                <a:gd name="connsiteX9" fmla="*/ 449580 w 449580"/>
                <a:gd name="connsiteY9" fmla="*/ 472440 h 807720"/>
                <a:gd name="connsiteX10" fmla="*/ 373380 w 449580"/>
                <a:gd name="connsiteY10" fmla="*/ 662940 h 807720"/>
                <a:gd name="connsiteX11" fmla="*/ 350520 w 449580"/>
                <a:gd name="connsiteY11" fmla="*/ 807720 h 807720"/>
                <a:gd name="connsiteX12" fmla="*/ 38100 w 449580"/>
                <a:gd name="connsiteY12" fmla="*/ 807720 h 807720"/>
                <a:gd name="connsiteX13" fmla="*/ 22860 w 449580"/>
                <a:gd name="connsiteY13" fmla="*/ 754380 h 807720"/>
                <a:gd name="connsiteX0" fmla="*/ 22860 w 449580"/>
                <a:gd name="connsiteY0" fmla="*/ 754380 h 838200"/>
                <a:gd name="connsiteX1" fmla="*/ 0 w 449580"/>
                <a:gd name="connsiteY1" fmla="*/ 304800 h 838200"/>
                <a:gd name="connsiteX2" fmla="*/ 144780 w 449580"/>
                <a:gd name="connsiteY2" fmla="*/ 114300 h 838200"/>
                <a:gd name="connsiteX3" fmla="*/ 228600 w 449580"/>
                <a:gd name="connsiteY3" fmla="*/ 76200 h 838200"/>
                <a:gd name="connsiteX4" fmla="*/ 220980 w 449580"/>
                <a:gd name="connsiteY4" fmla="*/ 22860 h 838200"/>
                <a:gd name="connsiteX5" fmla="*/ 312420 w 449580"/>
                <a:gd name="connsiteY5" fmla="*/ 0 h 838200"/>
                <a:gd name="connsiteX6" fmla="*/ 403860 w 449580"/>
                <a:gd name="connsiteY6" fmla="*/ 38100 h 838200"/>
                <a:gd name="connsiteX7" fmla="*/ 381000 w 449580"/>
                <a:gd name="connsiteY7" fmla="*/ 160020 h 838200"/>
                <a:gd name="connsiteX8" fmla="*/ 449580 w 449580"/>
                <a:gd name="connsiteY8" fmla="*/ 365760 h 838200"/>
                <a:gd name="connsiteX9" fmla="*/ 449580 w 449580"/>
                <a:gd name="connsiteY9" fmla="*/ 472440 h 838200"/>
                <a:gd name="connsiteX10" fmla="*/ 373380 w 449580"/>
                <a:gd name="connsiteY10" fmla="*/ 662940 h 838200"/>
                <a:gd name="connsiteX11" fmla="*/ 350520 w 449580"/>
                <a:gd name="connsiteY11" fmla="*/ 807720 h 838200"/>
                <a:gd name="connsiteX12" fmla="*/ 15240 w 449580"/>
                <a:gd name="connsiteY12" fmla="*/ 838200 h 838200"/>
                <a:gd name="connsiteX13" fmla="*/ 22860 w 449580"/>
                <a:gd name="connsiteY13" fmla="*/ 754380 h 838200"/>
                <a:gd name="connsiteX0" fmla="*/ 22860 w 449580"/>
                <a:gd name="connsiteY0" fmla="*/ 754380 h 922020"/>
                <a:gd name="connsiteX1" fmla="*/ 0 w 449580"/>
                <a:gd name="connsiteY1" fmla="*/ 304800 h 922020"/>
                <a:gd name="connsiteX2" fmla="*/ 144780 w 449580"/>
                <a:gd name="connsiteY2" fmla="*/ 114300 h 922020"/>
                <a:gd name="connsiteX3" fmla="*/ 228600 w 449580"/>
                <a:gd name="connsiteY3" fmla="*/ 76200 h 922020"/>
                <a:gd name="connsiteX4" fmla="*/ 220980 w 449580"/>
                <a:gd name="connsiteY4" fmla="*/ 22860 h 922020"/>
                <a:gd name="connsiteX5" fmla="*/ 312420 w 449580"/>
                <a:gd name="connsiteY5" fmla="*/ 0 h 922020"/>
                <a:gd name="connsiteX6" fmla="*/ 403860 w 449580"/>
                <a:gd name="connsiteY6" fmla="*/ 38100 h 922020"/>
                <a:gd name="connsiteX7" fmla="*/ 381000 w 449580"/>
                <a:gd name="connsiteY7" fmla="*/ 160020 h 922020"/>
                <a:gd name="connsiteX8" fmla="*/ 449580 w 449580"/>
                <a:gd name="connsiteY8" fmla="*/ 365760 h 922020"/>
                <a:gd name="connsiteX9" fmla="*/ 449580 w 449580"/>
                <a:gd name="connsiteY9" fmla="*/ 472440 h 922020"/>
                <a:gd name="connsiteX10" fmla="*/ 373380 w 449580"/>
                <a:gd name="connsiteY10" fmla="*/ 662940 h 922020"/>
                <a:gd name="connsiteX11" fmla="*/ 358140 w 449580"/>
                <a:gd name="connsiteY11" fmla="*/ 922020 h 922020"/>
                <a:gd name="connsiteX12" fmla="*/ 15240 w 449580"/>
                <a:gd name="connsiteY12" fmla="*/ 838200 h 922020"/>
                <a:gd name="connsiteX13" fmla="*/ 22860 w 449580"/>
                <a:gd name="connsiteY13" fmla="*/ 754380 h 92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49580" h="922020">
                  <a:moveTo>
                    <a:pt x="22860" y="754380"/>
                  </a:moveTo>
                  <a:lnTo>
                    <a:pt x="0" y="304800"/>
                  </a:lnTo>
                  <a:lnTo>
                    <a:pt x="144780" y="114300"/>
                  </a:lnTo>
                  <a:lnTo>
                    <a:pt x="228600" y="76200"/>
                  </a:lnTo>
                  <a:lnTo>
                    <a:pt x="220980" y="22860"/>
                  </a:lnTo>
                  <a:lnTo>
                    <a:pt x="312420" y="0"/>
                  </a:lnTo>
                  <a:lnTo>
                    <a:pt x="403860" y="38100"/>
                  </a:lnTo>
                  <a:lnTo>
                    <a:pt x="381000" y="160020"/>
                  </a:lnTo>
                  <a:lnTo>
                    <a:pt x="449580" y="365760"/>
                  </a:lnTo>
                  <a:lnTo>
                    <a:pt x="449580" y="472440"/>
                  </a:lnTo>
                  <a:lnTo>
                    <a:pt x="373380" y="662940"/>
                  </a:lnTo>
                  <a:lnTo>
                    <a:pt x="358140" y="922020"/>
                  </a:lnTo>
                  <a:lnTo>
                    <a:pt x="15240" y="838200"/>
                  </a:lnTo>
                  <a:lnTo>
                    <a:pt x="22860" y="754380"/>
                  </a:lnTo>
                  <a:close/>
                </a:path>
              </a:pathLst>
            </a:custGeom>
            <a:gradFill>
              <a:gsLst>
                <a:gs pos="50000">
                  <a:schemeClr val="accent2">
                    <a:lumMod val="40000"/>
                    <a:lumOff val="60000"/>
                  </a:schemeClr>
                </a:gs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5012027" y="4118373"/>
              <a:ext cx="551583" cy="1009670"/>
            </a:xfrm>
            <a:custGeom>
              <a:avLst/>
              <a:gdLst>
                <a:gd name="connsiteX0" fmla="*/ 0 w 624840"/>
                <a:gd name="connsiteY0" fmla="*/ 198120 h 739140"/>
                <a:gd name="connsiteX1" fmla="*/ 152400 w 624840"/>
                <a:gd name="connsiteY1" fmla="*/ 609600 h 739140"/>
                <a:gd name="connsiteX2" fmla="*/ 449580 w 624840"/>
                <a:gd name="connsiteY2" fmla="*/ 739140 h 739140"/>
                <a:gd name="connsiteX3" fmla="*/ 624840 w 624840"/>
                <a:gd name="connsiteY3" fmla="*/ 586740 h 739140"/>
                <a:gd name="connsiteX4" fmla="*/ 609600 w 624840"/>
                <a:gd name="connsiteY4" fmla="*/ 0 h 739140"/>
                <a:gd name="connsiteX5" fmla="*/ 320040 w 624840"/>
                <a:gd name="connsiteY5" fmla="*/ 243840 h 739140"/>
                <a:gd name="connsiteX6" fmla="*/ 0 w 624840"/>
                <a:gd name="connsiteY6" fmla="*/ 198120 h 739140"/>
                <a:gd name="connsiteX0" fmla="*/ 0 w 624840"/>
                <a:gd name="connsiteY0" fmla="*/ 198120 h 782241"/>
                <a:gd name="connsiteX1" fmla="*/ 168584 w 624840"/>
                <a:gd name="connsiteY1" fmla="*/ 782241 h 782241"/>
                <a:gd name="connsiteX2" fmla="*/ 449580 w 624840"/>
                <a:gd name="connsiteY2" fmla="*/ 739140 h 782241"/>
                <a:gd name="connsiteX3" fmla="*/ 624840 w 624840"/>
                <a:gd name="connsiteY3" fmla="*/ 586740 h 782241"/>
                <a:gd name="connsiteX4" fmla="*/ 609600 w 624840"/>
                <a:gd name="connsiteY4" fmla="*/ 0 h 782241"/>
                <a:gd name="connsiteX5" fmla="*/ 320040 w 624840"/>
                <a:gd name="connsiteY5" fmla="*/ 243840 h 782241"/>
                <a:gd name="connsiteX6" fmla="*/ 0 w 624840"/>
                <a:gd name="connsiteY6" fmla="*/ 198120 h 782241"/>
                <a:gd name="connsiteX0" fmla="*/ 0 w 624840"/>
                <a:gd name="connsiteY0" fmla="*/ 198120 h 1143767"/>
                <a:gd name="connsiteX1" fmla="*/ 168584 w 624840"/>
                <a:gd name="connsiteY1" fmla="*/ 782241 h 1143767"/>
                <a:gd name="connsiteX2" fmla="*/ 384840 w 624840"/>
                <a:gd name="connsiteY2" fmla="*/ 1143767 h 1143767"/>
                <a:gd name="connsiteX3" fmla="*/ 624840 w 624840"/>
                <a:gd name="connsiteY3" fmla="*/ 586740 h 1143767"/>
                <a:gd name="connsiteX4" fmla="*/ 609600 w 624840"/>
                <a:gd name="connsiteY4" fmla="*/ 0 h 1143767"/>
                <a:gd name="connsiteX5" fmla="*/ 320040 w 624840"/>
                <a:gd name="connsiteY5" fmla="*/ 243840 h 1143767"/>
                <a:gd name="connsiteX6" fmla="*/ 0 w 624840"/>
                <a:gd name="connsiteY6" fmla="*/ 198120 h 1143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4840" h="1143767">
                  <a:moveTo>
                    <a:pt x="0" y="198120"/>
                  </a:moveTo>
                  <a:lnTo>
                    <a:pt x="168584" y="782241"/>
                  </a:lnTo>
                  <a:lnTo>
                    <a:pt x="384840" y="1143767"/>
                  </a:lnTo>
                  <a:lnTo>
                    <a:pt x="624840" y="586740"/>
                  </a:lnTo>
                  <a:lnTo>
                    <a:pt x="609600" y="0"/>
                  </a:lnTo>
                  <a:lnTo>
                    <a:pt x="320040" y="243840"/>
                  </a:lnTo>
                  <a:lnTo>
                    <a:pt x="0" y="19812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Freeform 2"/>
            <p:cNvSpPr/>
            <p:nvPr/>
          </p:nvSpPr>
          <p:spPr>
            <a:xfrm>
              <a:off x="4749688" y="3378445"/>
              <a:ext cx="894641" cy="687797"/>
            </a:xfrm>
            <a:custGeom>
              <a:avLst/>
              <a:gdLst>
                <a:gd name="connsiteX0" fmla="*/ 0 w 1036320"/>
                <a:gd name="connsiteY0" fmla="*/ 358140 h 769620"/>
                <a:gd name="connsiteX1" fmla="*/ 45720 w 1036320"/>
                <a:gd name="connsiteY1" fmla="*/ 678180 h 769620"/>
                <a:gd name="connsiteX2" fmla="*/ 137160 w 1036320"/>
                <a:gd name="connsiteY2" fmla="*/ 769620 h 769620"/>
                <a:gd name="connsiteX3" fmla="*/ 129540 w 1036320"/>
                <a:gd name="connsiteY3" fmla="*/ 685800 h 769620"/>
                <a:gd name="connsiteX4" fmla="*/ 106680 w 1036320"/>
                <a:gd name="connsiteY4" fmla="*/ 556260 h 769620"/>
                <a:gd name="connsiteX5" fmla="*/ 129540 w 1036320"/>
                <a:gd name="connsiteY5" fmla="*/ 266700 h 769620"/>
                <a:gd name="connsiteX6" fmla="*/ 274320 w 1036320"/>
                <a:gd name="connsiteY6" fmla="*/ 121920 h 769620"/>
                <a:gd name="connsiteX7" fmla="*/ 739140 w 1036320"/>
                <a:gd name="connsiteY7" fmla="*/ 99060 h 769620"/>
                <a:gd name="connsiteX8" fmla="*/ 845820 w 1036320"/>
                <a:gd name="connsiteY8" fmla="*/ 175260 h 769620"/>
                <a:gd name="connsiteX9" fmla="*/ 876300 w 1036320"/>
                <a:gd name="connsiteY9" fmla="*/ 373380 h 769620"/>
                <a:gd name="connsiteX10" fmla="*/ 929640 w 1036320"/>
                <a:gd name="connsiteY10" fmla="*/ 472440 h 769620"/>
                <a:gd name="connsiteX11" fmla="*/ 967740 w 1036320"/>
                <a:gd name="connsiteY11" fmla="*/ 594360 h 769620"/>
                <a:gd name="connsiteX12" fmla="*/ 1005840 w 1036320"/>
                <a:gd name="connsiteY12" fmla="*/ 510540 h 769620"/>
                <a:gd name="connsiteX13" fmla="*/ 1036320 w 1036320"/>
                <a:gd name="connsiteY13" fmla="*/ 472440 h 769620"/>
                <a:gd name="connsiteX14" fmla="*/ 967740 w 1036320"/>
                <a:gd name="connsiteY14" fmla="*/ 243840 h 769620"/>
                <a:gd name="connsiteX15" fmla="*/ 845820 w 1036320"/>
                <a:gd name="connsiteY15" fmla="*/ 0 h 769620"/>
                <a:gd name="connsiteX16" fmla="*/ 274320 w 1036320"/>
                <a:gd name="connsiteY16" fmla="*/ 15240 h 769620"/>
                <a:gd name="connsiteX17" fmla="*/ 68580 w 1036320"/>
                <a:gd name="connsiteY17" fmla="*/ 182880 h 769620"/>
                <a:gd name="connsiteX18" fmla="*/ 0 w 1036320"/>
                <a:gd name="connsiteY18" fmla="*/ 358140 h 769620"/>
                <a:gd name="connsiteX0" fmla="*/ 0 w 1013460"/>
                <a:gd name="connsiteY0" fmla="*/ 358140 h 769620"/>
                <a:gd name="connsiteX1" fmla="*/ 22860 w 1013460"/>
                <a:gd name="connsiteY1" fmla="*/ 678180 h 769620"/>
                <a:gd name="connsiteX2" fmla="*/ 114300 w 1013460"/>
                <a:gd name="connsiteY2" fmla="*/ 769620 h 769620"/>
                <a:gd name="connsiteX3" fmla="*/ 106680 w 1013460"/>
                <a:gd name="connsiteY3" fmla="*/ 685800 h 769620"/>
                <a:gd name="connsiteX4" fmla="*/ 83820 w 1013460"/>
                <a:gd name="connsiteY4" fmla="*/ 556260 h 769620"/>
                <a:gd name="connsiteX5" fmla="*/ 106680 w 1013460"/>
                <a:gd name="connsiteY5" fmla="*/ 266700 h 769620"/>
                <a:gd name="connsiteX6" fmla="*/ 251460 w 1013460"/>
                <a:gd name="connsiteY6" fmla="*/ 121920 h 769620"/>
                <a:gd name="connsiteX7" fmla="*/ 716280 w 1013460"/>
                <a:gd name="connsiteY7" fmla="*/ 99060 h 769620"/>
                <a:gd name="connsiteX8" fmla="*/ 822960 w 1013460"/>
                <a:gd name="connsiteY8" fmla="*/ 175260 h 769620"/>
                <a:gd name="connsiteX9" fmla="*/ 853440 w 1013460"/>
                <a:gd name="connsiteY9" fmla="*/ 373380 h 769620"/>
                <a:gd name="connsiteX10" fmla="*/ 906780 w 1013460"/>
                <a:gd name="connsiteY10" fmla="*/ 472440 h 769620"/>
                <a:gd name="connsiteX11" fmla="*/ 944880 w 1013460"/>
                <a:gd name="connsiteY11" fmla="*/ 594360 h 769620"/>
                <a:gd name="connsiteX12" fmla="*/ 982980 w 1013460"/>
                <a:gd name="connsiteY12" fmla="*/ 510540 h 769620"/>
                <a:gd name="connsiteX13" fmla="*/ 1013460 w 1013460"/>
                <a:gd name="connsiteY13" fmla="*/ 472440 h 769620"/>
                <a:gd name="connsiteX14" fmla="*/ 944880 w 1013460"/>
                <a:gd name="connsiteY14" fmla="*/ 243840 h 769620"/>
                <a:gd name="connsiteX15" fmla="*/ 822960 w 1013460"/>
                <a:gd name="connsiteY15" fmla="*/ 0 h 769620"/>
                <a:gd name="connsiteX16" fmla="*/ 251460 w 1013460"/>
                <a:gd name="connsiteY16" fmla="*/ 15240 h 769620"/>
                <a:gd name="connsiteX17" fmla="*/ 45720 w 1013460"/>
                <a:gd name="connsiteY17" fmla="*/ 182880 h 769620"/>
                <a:gd name="connsiteX18" fmla="*/ 0 w 1013460"/>
                <a:gd name="connsiteY18" fmla="*/ 358140 h 769620"/>
                <a:gd name="connsiteX0" fmla="*/ 0 w 1013460"/>
                <a:gd name="connsiteY0" fmla="*/ 358140 h 769620"/>
                <a:gd name="connsiteX1" fmla="*/ 26035 w 1013460"/>
                <a:gd name="connsiteY1" fmla="*/ 700405 h 769620"/>
                <a:gd name="connsiteX2" fmla="*/ 114300 w 1013460"/>
                <a:gd name="connsiteY2" fmla="*/ 769620 h 769620"/>
                <a:gd name="connsiteX3" fmla="*/ 106680 w 1013460"/>
                <a:gd name="connsiteY3" fmla="*/ 685800 h 769620"/>
                <a:gd name="connsiteX4" fmla="*/ 83820 w 1013460"/>
                <a:gd name="connsiteY4" fmla="*/ 556260 h 769620"/>
                <a:gd name="connsiteX5" fmla="*/ 106680 w 1013460"/>
                <a:gd name="connsiteY5" fmla="*/ 266700 h 769620"/>
                <a:gd name="connsiteX6" fmla="*/ 251460 w 1013460"/>
                <a:gd name="connsiteY6" fmla="*/ 121920 h 769620"/>
                <a:gd name="connsiteX7" fmla="*/ 716280 w 1013460"/>
                <a:gd name="connsiteY7" fmla="*/ 99060 h 769620"/>
                <a:gd name="connsiteX8" fmla="*/ 822960 w 1013460"/>
                <a:gd name="connsiteY8" fmla="*/ 175260 h 769620"/>
                <a:gd name="connsiteX9" fmla="*/ 853440 w 1013460"/>
                <a:gd name="connsiteY9" fmla="*/ 373380 h 769620"/>
                <a:gd name="connsiteX10" fmla="*/ 906780 w 1013460"/>
                <a:gd name="connsiteY10" fmla="*/ 472440 h 769620"/>
                <a:gd name="connsiteX11" fmla="*/ 944880 w 1013460"/>
                <a:gd name="connsiteY11" fmla="*/ 594360 h 769620"/>
                <a:gd name="connsiteX12" fmla="*/ 982980 w 1013460"/>
                <a:gd name="connsiteY12" fmla="*/ 510540 h 769620"/>
                <a:gd name="connsiteX13" fmla="*/ 1013460 w 1013460"/>
                <a:gd name="connsiteY13" fmla="*/ 472440 h 769620"/>
                <a:gd name="connsiteX14" fmla="*/ 944880 w 1013460"/>
                <a:gd name="connsiteY14" fmla="*/ 243840 h 769620"/>
                <a:gd name="connsiteX15" fmla="*/ 822960 w 1013460"/>
                <a:gd name="connsiteY15" fmla="*/ 0 h 769620"/>
                <a:gd name="connsiteX16" fmla="*/ 251460 w 1013460"/>
                <a:gd name="connsiteY16" fmla="*/ 15240 h 769620"/>
                <a:gd name="connsiteX17" fmla="*/ 45720 w 1013460"/>
                <a:gd name="connsiteY17" fmla="*/ 182880 h 769620"/>
                <a:gd name="connsiteX18" fmla="*/ 0 w 1013460"/>
                <a:gd name="connsiteY18" fmla="*/ 358140 h 769620"/>
                <a:gd name="connsiteX0" fmla="*/ 0 w 1013460"/>
                <a:gd name="connsiteY0" fmla="*/ 358140 h 779145"/>
                <a:gd name="connsiteX1" fmla="*/ 26035 w 1013460"/>
                <a:gd name="connsiteY1" fmla="*/ 700405 h 779145"/>
                <a:gd name="connsiteX2" fmla="*/ 114300 w 1013460"/>
                <a:gd name="connsiteY2" fmla="*/ 779145 h 779145"/>
                <a:gd name="connsiteX3" fmla="*/ 106680 w 1013460"/>
                <a:gd name="connsiteY3" fmla="*/ 685800 h 779145"/>
                <a:gd name="connsiteX4" fmla="*/ 83820 w 1013460"/>
                <a:gd name="connsiteY4" fmla="*/ 556260 h 779145"/>
                <a:gd name="connsiteX5" fmla="*/ 106680 w 1013460"/>
                <a:gd name="connsiteY5" fmla="*/ 266700 h 779145"/>
                <a:gd name="connsiteX6" fmla="*/ 251460 w 1013460"/>
                <a:gd name="connsiteY6" fmla="*/ 121920 h 779145"/>
                <a:gd name="connsiteX7" fmla="*/ 716280 w 1013460"/>
                <a:gd name="connsiteY7" fmla="*/ 99060 h 779145"/>
                <a:gd name="connsiteX8" fmla="*/ 822960 w 1013460"/>
                <a:gd name="connsiteY8" fmla="*/ 175260 h 779145"/>
                <a:gd name="connsiteX9" fmla="*/ 853440 w 1013460"/>
                <a:gd name="connsiteY9" fmla="*/ 373380 h 779145"/>
                <a:gd name="connsiteX10" fmla="*/ 906780 w 1013460"/>
                <a:gd name="connsiteY10" fmla="*/ 472440 h 779145"/>
                <a:gd name="connsiteX11" fmla="*/ 944880 w 1013460"/>
                <a:gd name="connsiteY11" fmla="*/ 594360 h 779145"/>
                <a:gd name="connsiteX12" fmla="*/ 982980 w 1013460"/>
                <a:gd name="connsiteY12" fmla="*/ 510540 h 779145"/>
                <a:gd name="connsiteX13" fmla="*/ 1013460 w 1013460"/>
                <a:gd name="connsiteY13" fmla="*/ 472440 h 779145"/>
                <a:gd name="connsiteX14" fmla="*/ 944880 w 1013460"/>
                <a:gd name="connsiteY14" fmla="*/ 243840 h 779145"/>
                <a:gd name="connsiteX15" fmla="*/ 822960 w 1013460"/>
                <a:gd name="connsiteY15" fmla="*/ 0 h 779145"/>
                <a:gd name="connsiteX16" fmla="*/ 251460 w 1013460"/>
                <a:gd name="connsiteY16" fmla="*/ 15240 h 779145"/>
                <a:gd name="connsiteX17" fmla="*/ 45720 w 1013460"/>
                <a:gd name="connsiteY17" fmla="*/ 182880 h 779145"/>
                <a:gd name="connsiteX18" fmla="*/ 0 w 1013460"/>
                <a:gd name="connsiteY18" fmla="*/ 358140 h 779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13460" h="779145">
                  <a:moveTo>
                    <a:pt x="0" y="358140"/>
                  </a:moveTo>
                  <a:lnTo>
                    <a:pt x="26035" y="700405"/>
                  </a:lnTo>
                  <a:lnTo>
                    <a:pt x="114300" y="779145"/>
                  </a:lnTo>
                  <a:cubicBezTo>
                    <a:pt x="106119" y="705516"/>
                    <a:pt x="106680" y="724041"/>
                    <a:pt x="106680" y="685800"/>
                  </a:cubicBezTo>
                  <a:lnTo>
                    <a:pt x="83820" y="556260"/>
                  </a:lnTo>
                  <a:lnTo>
                    <a:pt x="106680" y="266700"/>
                  </a:lnTo>
                  <a:lnTo>
                    <a:pt x="251460" y="121920"/>
                  </a:lnTo>
                  <a:lnTo>
                    <a:pt x="716280" y="99060"/>
                  </a:lnTo>
                  <a:lnTo>
                    <a:pt x="822960" y="175260"/>
                  </a:lnTo>
                  <a:lnTo>
                    <a:pt x="853440" y="373380"/>
                  </a:lnTo>
                  <a:lnTo>
                    <a:pt x="906780" y="472440"/>
                  </a:lnTo>
                  <a:lnTo>
                    <a:pt x="944880" y="594360"/>
                  </a:lnTo>
                  <a:lnTo>
                    <a:pt x="982980" y="510540"/>
                  </a:lnTo>
                  <a:lnTo>
                    <a:pt x="1013460" y="472440"/>
                  </a:lnTo>
                  <a:lnTo>
                    <a:pt x="944880" y="243840"/>
                  </a:lnTo>
                  <a:lnTo>
                    <a:pt x="822960" y="0"/>
                  </a:lnTo>
                  <a:lnTo>
                    <a:pt x="251460" y="15240"/>
                  </a:lnTo>
                  <a:lnTo>
                    <a:pt x="45720" y="182880"/>
                  </a:lnTo>
                  <a:lnTo>
                    <a:pt x="0" y="35814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 3"/>
            <p:cNvSpPr/>
            <p:nvPr/>
          </p:nvSpPr>
          <p:spPr>
            <a:xfrm>
              <a:off x="4729509" y="3378445"/>
              <a:ext cx="995540" cy="1096439"/>
            </a:xfrm>
            <a:custGeom>
              <a:avLst/>
              <a:gdLst>
                <a:gd name="connsiteX0" fmla="*/ 60960 w 1127760"/>
                <a:gd name="connsiteY0" fmla="*/ 289560 h 1242060"/>
                <a:gd name="connsiteX1" fmla="*/ 129540 w 1127760"/>
                <a:gd name="connsiteY1" fmla="*/ 784860 h 1242060"/>
                <a:gd name="connsiteX2" fmla="*/ 45720 w 1127760"/>
                <a:gd name="connsiteY2" fmla="*/ 685800 h 1242060"/>
                <a:gd name="connsiteX3" fmla="*/ 0 w 1127760"/>
                <a:gd name="connsiteY3" fmla="*/ 701040 h 1242060"/>
                <a:gd name="connsiteX4" fmla="*/ 60960 w 1127760"/>
                <a:gd name="connsiteY4" fmla="*/ 876300 h 1242060"/>
                <a:gd name="connsiteX5" fmla="*/ 144780 w 1127760"/>
                <a:gd name="connsiteY5" fmla="*/ 998220 h 1242060"/>
                <a:gd name="connsiteX6" fmla="*/ 213360 w 1127760"/>
                <a:gd name="connsiteY6" fmla="*/ 998220 h 1242060"/>
                <a:gd name="connsiteX7" fmla="*/ 396240 w 1127760"/>
                <a:gd name="connsiteY7" fmla="*/ 1181100 h 1242060"/>
                <a:gd name="connsiteX8" fmla="*/ 594360 w 1127760"/>
                <a:gd name="connsiteY8" fmla="*/ 1242060 h 1242060"/>
                <a:gd name="connsiteX9" fmla="*/ 708660 w 1127760"/>
                <a:gd name="connsiteY9" fmla="*/ 1203960 h 1242060"/>
                <a:gd name="connsiteX10" fmla="*/ 876300 w 1127760"/>
                <a:gd name="connsiteY10" fmla="*/ 1066800 h 1242060"/>
                <a:gd name="connsiteX11" fmla="*/ 952500 w 1127760"/>
                <a:gd name="connsiteY11" fmla="*/ 937260 h 1242060"/>
                <a:gd name="connsiteX12" fmla="*/ 975360 w 1127760"/>
                <a:gd name="connsiteY12" fmla="*/ 777240 h 1242060"/>
                <a:gd name="connsiteX13" fmla="*/ 1036320 w 1127760"/>
                <a:gd name="connsiteY13" fmla="*/ 807720 h 1242060"/>
                <a:gd name="connsiteX14" fmla="*/ 1097280 w 1127760"/>
                <a:gd name="connsiteY14" fmla="*/ 784860 h 1242060"/>
                <a:gd name="connsiteX15" fmla="*/ 1127760 w 1127760"/>
                <a:gd name="connsiteY15" fmla="*/ 579120 h 1242060"/>
                <a:gd name="connsiteX16" fmla="*/ 1066800 w 1127760"/>
                <a:gd name="connsiteY16" fmla="*/ 464820 h 1242060"/>
                <a:gd name="connsiteX17" fmla="*/ 982980 w 1127760"/>
                <a:gd name="connsiteY17" fmla="*/ 502920 h 1242060"/>
                <a:gd name="connsiteX18" fmla="*/ 914400 w 1127760"/>
                <a:gd name="connsiteY18" fmla="*/ 152400 h 1242060"/>
                <a:gd name="connsiteX19" fmla="*/ 403860 w 1127760"/>
                <a:gd name="connsiteY19" fmla="*/ 0 h 1242060"/>
                <a:gd name="connsiteX20" fmla="*/ 228600 w 1127760"/>
                <a:gd name="connsiteY20" fmla="*/ 106680 h 1242060"/>
                <a:gd name="connsiteX21" fmla="*/ 60960 w 1127760"/>
                <a:gd name="connsiteY21" fmla="*/ 289560 h 1242060"/>
                <a:gd name="connsiteX0" fmla="*/ 60960 w 1127760"/>
                <a:gd name="connsiteY0" fmla="*/ 289560 h 1242060"/>
                <a:gd name="connsiteX1" fmla="*/ 129540 w 1127760"/>
                <a:gd name="connsiteY1" fmla="*/ 769620 h 1242060"/>
                <a:gd name="connsiteX2" fmla="*/ 45720 w 1127760"/>
                <a:gd name="connsiteY2" fmla="*/ 685800 h 1242060"/>
                <a:gd name="connsiteX3" fmla="*/ 0 w 1127760"/>
                <a:gd name="connsiteY3" fmla="*/ 701040 h 1242060"/>
                <a:gd name="connsiteX4" fmla="*/ 60960 w 1127760"/>
                <a:gd name="connsiteY4" fmla="*/ 876300 h 1242060"/>
                <a:gd name="connsiteX5" fmla="*/ 144780 w 1127760"/>
                <a:gd name="connsiteY5" fmla="*/ 998220 h 1242060"/>
                <a:gd name="connsiteX6" fmla="*/ 213360 w 1127760"/>
                <a:gd name="connsiteY6" fmla="*/ 998220 h 1242060"/>
                <a:gd name="connsiteX7" fmla="*/ 396240 w 1127760"/>
                <a:gd name="connsiteY7" fmla="*/ 1181100 h 1242060"/>
                <a:gd name="connsiteX8" fmla="*/ 594360 w 1127760"/>
                <a:gd name="connsiteY8" fmla="*/ 1242060 h 1242060"/>
                <a:gd name="connsiteX9" fmla="*/ 708660 w 1127760"/>
                <a:gd name="connsiteY9" fmla="*/ 1203960 h 1242060"/>
                <a:gd name="connsiteX10" fmla="*/ 876300 w 1127760"/>
                <a:gd name="connsiteY10" fmla="*/ 1066800 h 1242060"/>
                <a:gd name="connsiteX11" fmla="*/ 952500 w 1127760"/>
                <a:gd name="connsiteY11" fmla="*/ 937260 h 1242060"/>
                <a:gd name="connsiteX12" fmla="*/ 975360 w 1127760"/>
                <a:gd name="connsiteY12" fmla="*/ 777240 h 1242060"/>
                <a:gd name="connsiteX13" fmla="*/ 1036320 w 1127760"/>
                <a:gd name="connsiteY13" fmla="*/ 807720 h 1242060"/>
                <a:gd name="connsiteX14" fmla="*/ 1097280 w 1127760"/>
                <a:gd name="connsiteY14" fmla="*/ 784860 h 1242060"/>
                <a:gd name="connsiteX15" fmla="*/ 1127760 w 1127760"/>
                <a:gd name="connsiteY15" fmla="*/ 579120 h 1242060"/>
                <a:gd name="connsiteX16" fmla="*/ 1066800 w 1127760"/>
                <a:gd name="connsiteY16" fmla="*/ 464820 h 1242060"/>
                <a:gd name="connsiteX17" fmla="*/ 982980 w 1127760"/>
                <a:gd name="connsiteY17" fmla="*/ 502920 h 1242060"/>
                <a:gd name="connsiteX18" fmla="*/ 914400 w 1127760"/>
                <a:gd name="connsiteY18" fmla="*/ 152400 h 1242060"/>
                <a:gd name="connsiteX19" fmla="*/ 403860 w 1127760"/>
                <a:gd name="connsiteY19" fmla="*/ 0 h 1242060"/>
                <a:gd name="connsiteX20" fmla="*/ 228600 w 1127760"/>
                <a:gd name="connsiteY20" fmla="*/ 106680 h 1242060"/>
                <a:gd name="connsiteX21" fmla="*/ 60960 w 1127760"/>
                <a:gd name="connsiteY21" fmla="*/ 289560 h 1242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27760" h="1242060">
                  <a:moveTo>
                    <a:pt x="60960" y="289560"/>
                  </a:moveTo>
                  <a:lnTo>
                    <a:pt x="129540" y="769620"/>
                  </a:lnTo>
                  <a:lnTo>
                    <a:pt x="45720" y="685800"/>
                  </a:lnTo>
                  <a:lnTo>
                    <a:pt x="0" y="701040"/>
                  </a:lnTo>
                  <a:lnTo>
                    <a:pt x="60960" y="876300"/>
                  </a:lnTo>
                  <a:lnTo>
                    <a:pt x="144780" y="998220"/>
                  </a:lnTo>
                  <a:lnTo>
                    <a:pt x="213360" y="998220"/>
                  </a:lnTo>
                  <a:lnTo>
                    <a:pt x="396240" y="1181100"/>
                  </a:lnTo>
                  <a:lnTo>
                    <a:pt x="594360" y="1242060"/>
                  </a:lnTo>
                  <a:lnTo>
                    <a:pt x="708660" y="1203960"/>
                  </a:lnTo>
                  <a:lnTo>
                    <a:pt x="876300" y="1066800"/>
                  </a:lnTo>
                  <a:lnTo>
                    <a:pt x="952500" y="937260"/>
                  </a:lnTo>
                  <a:lnTo>
                    <a:pt x="975360" y="777240"/>
                  </a:lnTo>
                  <a:lnTo>
                    <a:pt x="1036320" y="807720"/>
                  </a:lnTo>
                  <a:lnTo>
                    <a:pt x="1097280" y="784860"/>
                  </a:lnTo>
                  <a:lnTo>
                    <a:pt x="1127760" y="579120"/>
                  </a:lnTo>
                  <a:lnTo>
                    <a:pt x="1066800" y="464820"/>
                  </a:lnTo>
                  <a:lnTo>
                    <a:pt x="982980" y="502920"/>
                  </a:lnTo>
                  <a:lnTo>
                    <a:pt x="914400" y="152400"/>
                  </a:lnTo>
                  <a:lnTo>
                    <a:pt x="403860" y="0"/>
                  </a:lnTo>
                  <a:lnTo>
                    <a:pt x="228600" y="106680"/>
                  </a:lnTo>
                  <a:lnTo>
                    <a:pt x="60960" y="289560"/>
                  </a:lnTo>
                  <a:close/>
                </a:path>
              </a:pathLst>
            </a:custGeom>
            <a:gradFill>
              <a:gsLst>
                <a:gs pos="50000">
                  <a:schemeClr val="accent2">
                    <a:lumMod val="40000"/>
                    <a:lumOff val="60000"/>
                  </a:schemeClr>
                </a:gs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Freeform 121"/>
            <p:cNvSpPr/>
            <p:nvPr/>
          </p:nvSpPr>
          <p:spPr>
            <a:xfrm>
              <a:off x="3229472" y="4501794"/>
              <a:ext cx="4062879" cy="3905229"/>
            </a:xfrm>
            <a:custGeom>
              <a:avLst/>
              <a:gdLst>
                <a:gd name="connsiteX0" fmla="*/ 336331 w 4062879"/>
                <a:gd name="connsiteY0" fmla="*/ 0 h 3905229"/>
                <a:gd name="connsiteX1" fmla="*/ 491043 w 4062879"/>
                <a:gd name="connsiteY1" fmla="*/ 517950 h 3905229"/>
                <a:gd name="connsiteX2" fmla="*/ 760108 w 4062879"/>
                <a:gd name="connsiteY2" fmla="*/ 524677 h 3905229"/>
                <a:gd name="connsiteX3" fmla="*/ 1022447 w 4062879"/>
                <a:gd name="connsiteY3" fmla="*/ 403597 h 3905229"/>
                <a:gd name="connsiteX4" fmla="*/ 1284785 w 4062879"/>
                <a:gd name="connsiteY4" fmla="*/ 221979 h 3905229"/>
                <a:gd name="connsiteX5" fmla="*/ 1843094 w 4062879"/>
                <a:gd name="connsiteY5" fmla="*/ 47087 h 3905229"/>
                <a:gd name="connsiteX6" fmla="*/ 2013757 w 4062879"/>
                <a:gd name="connsiteY6" fmla="*/ 100980 h 3905229"/>
                <a:gd name="connsiteX7" fmla="*/ 2092621 w 4062879"/>
                <a:gd name="connsiteY7" fmla="*/ 475022 h 3905229"/>
                <a:gd name="connsiteX8" fmla="*/ 2173066 w 4062879"/>
                <a:gd name="connsiteY8" fmla="*/ 93486 h 3905229"/>
                <a:gd name="connsiteX9" fmla="*/ 2361044 w 4062879"/>
                <a:gd name="connsiteY9" fmla="*/ 6727 h 3905229"/>
                <a:gd name="connsiteX10" fmla="*/ 2509030 w 4062879"/>
                <a:gd name="connsiteY10" fmla="*/ 6727 h 3905229"/>
                <a:gd name="connsiteX11" fmla="*/ 3074066 w 4062879"/>
                <a:gd name="connsiteY11" fmla="*/ 376691 h 3905229"/>
                <a:gd name="connsiteX12" fmla="*/ 3248958 w 4062879"/>
                <a:gd name="connsiteY12" fmla="*/ 632303 h 3905229"/>
                <a:gd name="connsiteX13" fmla="*/ 3417124 w 4062879"/>
                <a:gd name="connsiteY13" fmla="*/ 713022 h 3905229"/>
                <a:gd name="connsiteX14" fmla="*/ 3423850 w 4062879"/>
                <a:gd name="connsiteY14" fmla="*/ 813921 h 3905229"/>
                <a:gd name="connsiteX15" fmla="*/ 3531476 w 4062879"/>
                <a:gd name="connsiteY15" fmla="*/ 874461 h 3905229"/>
                <a:gd name="connsiteX16" fmla="*/ 3713095 w 4062879"/>
                <a:gd name="connsiteY16" fmla="*/ 544856 h 3905229"/>
                <a:gd name="connsiteX17" fmla="*/ 3894714 w 4062879"/>
                <a:gd name="connsiteY17" fmla="*/ 612123 h 3905229"/>
                <a:gd name="connsiteX18" fmla="*/ 4062879 w 4062879"/>
                <a:gd name="connsiteY18" fmla="*/ 612123 h 3905229"/>
                <a:gd name="connsiteX19" fmla="*/ 3894714 w 4062879"/>
                <a:gd name="connsiteY19" fmla="*/ 1338598 h 3905229"/>
                <a:gd name="connsiteX20" fmla="*/ 3679462 w 4062879"/>
                <a:gd name="connsiteY20" fmla="*/ 1600936 h 3905229"/>
                <a:gd name="connsiteX21" fmla="*/ 3632375 w 4062879"/>
                <a:gd name="connsiteY21" fmla="*/ 1607662 h 3905229"/>
                <a:gd name="connsiteX22" fmla="*/ 3322951 w 4062879"/>
                <a:gd name="connsiteY22" fmla="*/ 1493310 h 3905229"/>
                <a:gd name="connsiteX23" fmla="*/ 3006800 w 4062879"/>
                <a:gd name="connsiteY23" fmla="*/ 1257878 h 3905229"/>
                <a:gd name="connsiteX24" fmla="*/ 3139538 w 4062879"/>
                <a:gd name="connsiteY24" fmla="*/ 3755545 h 3905229"/>
                <a:gd name="connsiteX25" fmla="*/ 3141981 w 4062879"/>
                <a:gd name="connsiteY25" fmla="*/ 3779205 h 3905229"/>
                <a:gd name="connsiteX26" fmla="*/ 3077212 w 4062879"/>
                <a:gd name="connsiteY26" fmla="*/ 3797597 h 3905229"/>
                <a:gd name="connsiteX27" fmla="*/ 2222809 w 4062879"/>
                <a:gd name="connsiteY27" fmla="*/ 3905229 h 3905229"/>
                <a:gd name="connsiteX28" fmla="*/ 1206173 w 4062879"/>
                <a:gd name="connsiteY28" fmla="*/ 3751528 h 3905229"/>
                <a:gd name="connsiteX29" fmla="*/ 1204892 w 4062879"/>
                <a:gd name="connsiteY29" fmla="*/ 3751095 h 3905229"/>
                <a:gd name="connsiteX30" fmla="*/ 1355414 w 4062879"/>
                <a:gd name="connsiteY30" fmla="*/ 1774146 h 3905229"/>
                <a:gd name="connsiteX31" fmla="*/ 1363823 w 4062879"/>
                <a:gd name="connsiteY31" fmla="*/ 1648022 h 3905229"/>
                <a:gd name="connsiteX32" fmla="*/ 1323463 w 4062879"/>
                <a:gd name="connsiteY32" fmla="*/ 1452950 h 3905229"/>
                <a:gd name="connsiteX33" fmla="*/ 1331871 w 4062879"/>
                <a:gd name="connsiteY33" fmla="*/ 1271331 h 3905229"/>
                <a:gd name="connsiteX34" fmla="*/ 1096439 w 4062879"/>
                <a:gd name="connsiteY34" fmla="*/ 1123346 h 3905229"/>
                <a:gd name="connsiteX35" fmla="*/ 558310 w 4062879"/>
                <a:gd name="connsiteY35" fmla="*/ 1244425 h 3905229"/>
                <a:gd name="connsiteX36" fmla="*/ 403597 w 4062879"/>
                <a:gd name="connsiteY36" fmla="*/ 1278058 h 3905229"/>
                <a:gd name="connsiteX37" fmla="*/ 87446 w 4062879"/>
                <a:gd name="connsiteY37" fmla="*/ 1076259 h 3905229"/>
                <a:gd name="connsiteX38" fmla="*/ 0 w 4062879"/>
                <a:gd name="connsiteY38" fmla="*/ 558310 h 3905229"/>
                <a:gd name="connsiteX39" fmla="*/ 33633 w 4062879"/>
                <a:gd name="connsiteY39" fmla="*/ 390144 h 3905229"/>
                <a:gd name="connsiteX40" fmla="*/ 33633 w 4062879"/>
                <a:gd name="connsiteY40" fmla="*/ 53813 h 3905229"/>
                <a:gd name="connsiteX41" fmla="*/ 208525 w 4062879"/>
                <a:gd name="connsiteY41" fmla="*/ 47087 h 3905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62879" h="3905229">
                  <a:moveTo>
                    <a:pt x="336331" y="0"/>
                  </a:moveTo>
                  <a:lnTo>
                    <a:pt x="491043" y="517950"/>
                  </a:lnTo>
                  <a:lnTo>
                    <a:pt x="760108" y="524677"/>
                  </a:lnTo>
                  <a:lnTo>
                    <a:pt x="1022447" y="403597"/>
                  </a:lnTo>
                  <a:lnTo>
                    <a:pt x="1284785" y="221979"/>
                  </a:lnTo>
                  <a:cubicBezTo>
                    <a:pt x="1470888" y="163681"/>
                    <a:pt x="1724257" y="161439"/>
                    <a:pt x="1843094" y="47087"/>
                  </a:cubicBezTo>
                  <a:lnTo>
                    <a:pt x="2013757" y="100980"/>
                  </a:lnTo>
                  <a:lnTo>
                    <a:pt x="2092621" y="475022"/>
                  </a:lnTo>
                  <a:lnTo>
                    <a:pt x="2173066" y="93486"/>
                  </a:lnTo>
                  <a:lnTo>
                    <a:pt x="2361044" y="6727"/>
                  </a:lnTo>
                  <a:lnTo>
                    <a:pt x="2509030" y="6727"/>
                  </a:lnTo>
                  <a:lnTo>
                    <a:pt x="3074066" y="376691"/>
                  </a:lnTo>
                  <a:lnTo>
                    <a:pt x="3248958" y="632303"/>
                  </a:lnTo>
                  <a:lnTo>
                    <a:pt x="3417124" y="713022"/>
                  </a:lnTo>
                  <a:lnTo>
                    <a:pt x="3423850" y="813921"/>
                  </a:lnTo>
                  <a:lnTo>
                    <a:pt x="3531476" y="874461"/>
                  </a:lnTo>
                  <a:lnTo>
                    <a:pt x="3713095" y="544856"/>
                  </a:lnTo>
                  <a:lnTo>
                    <a:pt x="3894714" y="612123"/>
                  </a:lnTo>
                  <a:lnTo>
                    <a:pt x="4062879" y="612123"/>
                  </a:lnTo>
                  <a:lnTo>
                    <a:pt x="3894714" y="1338598"/>
                  </a:lnTo>
                  <a:lnTo>
                    <a:pt x="3679462" y="1600936"/>
                  </a:lnTo>
                  <a:lnTo>
                    <a:pt x="3632375" y="1607662"/>
                  </a:lnTo>
                  <a:lnTo>
                    <a:pt x="3322951" y="1493310"/>
                  </a:lnTo>
                  <a:lnTo>
                    <a:pt x="3006800" y="1257878"/>
                  </a:lnTo>
                  <a:cubicBezTo>
                    <a:pt x="3007577" y="1674454"/>
                    <a:pt x="3071602" y="3045820"/>
                    <a:pt x="3139538" y="3755545"/>
                  </a:cubicBezTo>
                  <a:lnTo>
                    <a:pt x="3141981" y="3779205"/>
                  </a:lnTo>
                  <a:lnTo>
                    <a:pt x="3077212" y="3797597"/>
                  </a:lnTo>
                  <a:cubicBezTo>
                    <a:pt x="2804123" y="3867860"/>
                    <a:pt x="2517830" y="3905229"/>
                    <a:pt x="2222809" y="3905229"/>
                  </a:cubicBezTo>
                  <a:cubicBezTo>
                    <a:pt x="1868785" y="3905229"/>
                    <a:pt x="1527328" y="3851418"/>
                    <a:pt x="1206173" y="3751528"/>
                  </a:cubicBezTo>
                  <a:lnTo>
                    <a:pt x="1204892" y="3751095"/>
                  </a:lnTo>
                  <a:lnTo>
                    <a:pt x="1355414" y="1774146"/>
                  </a:lnTo>
                  <a:lnTo>
                    <a:pt x="1363823" y="1648022"/>
                  </a:lnTo>
                  <a:lnTo>
                    <a:pt x="1323463" y="1452950"/>
                  </a:lnTo>
                  <a:lnTo>
                    <a:pt x="1331871" y="1271331"/>
                  </a:lnTo>
                  <a:lnTo>
                    <a:pt x="1096439" y="1123346"/>
                  </a:lnTo>
                  <a:lnTo>
                    <a:pt x="558310" y="1244425"/>
                  </a:lnTo>
                  <a:lnTo>
                    <a:pt x="403597" y="1278058"/>
                  </a:lnTo>
                  <a:lnTo>
                    <a:pt x="87446" y="1076259"/>
                  </a:lnTo>
                  <a:lnTo>
                    <a:pt x="0" y="558310"/>
                  </a:lnTo>
                  <a:lnTo>
                    <a:pt x="33633" y="390144"/>
                  </a:lnTo>
                  <a:lnTo>
                    <a:pt x="33633" y="53813"/>
                  </a:lnTo>
                  <a:lnTo>
                    <a:pt x="208525" y="4708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Freeform 1"/>
            <p:cNvSpPr/>
            <p:nvPr/>
          </p:nvSpPr>
          <p:spPr>
            <a:xfrm>
              <a:off x="4742962" y="3169920"/>
              <a:ext cx="867734" cy="544856"/>
            </a:xfrm>
            <a:custGeom>
              <a:avLst/>
              <a:gdLst>
                <a:gd name="connsiteX0" fmla="*/ 15240 w 982980"/>
                <a:gd name="connsiteY0" fmla="*/ 251460 h 617220"/>
                <a:gd name="connsiteX1" fmla="*/ 0 w 982980"/>
                <a:gd name="connsiteY1" fmla="*/ 617220 h 617220"/>
                <a:gd name="connsiteX2" fmla="*/ 281940 w 982980"/>
                <a:gd name="connsiteY2" fmla="*/ 449580 h 617220"/>
                <a:gd name="connsiteX3" fmla="*/ 708660 w 982980"/>
                <a:gd name="connsiteY3" fmla="*/ 419100 h 617220"/>
                <a:gd name="connsiteX4" fmla="*/ 982980 w 982980"/>
                <a:gd name="connsiteY4" fmla="*/ 556260 h 617220"/>
                <a:gd name="connsiteX5" fmla="*/ 906780 w 982980"/>
                <a:gd name="connsiteY5" fmla="*/ 266700 h 617220"/>
                <a:gd name="connsiteX6" fmla="*/ 815340 w 982980"/>
                <a:gd name="connsiteY6" fmla="*/ 137160 h 617220"/>
                <a:gd name="connsiteX7" fmla="*/ 617220 w 982980"/>
                <a:gd name="connsiteY7" fmla="*/ 38100 h 617220"/>
                <a:gd name="connsiteX8" fmla="*/ 457200 w 982980"/>
                <a:gd name="connsiteY8" fmla="*/ 0 h 617220"/>
                <a:gd name="connsiteX9" fmla="*/ 236220 w 982980"/>
                <a:gd name="connsiteY9" fmla="*/ 60960 h 617220"/>
                <a:gd name="connsiteX10" fmla="*/ 45720 w 982980"/>
                <a:gd name="connsiteY10" fmla="*/ 198120 h 617220"/>
                <a:gd name="connsiteX11" fmla="*/ 15240 w 982980"/>
                <a:gd name="connsiteY11" fmla="*/ 251460 h 61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82980" h="617220">
                  <a:moveTo>
                    <a:pt x="15240" y="251460"/>
                  </a:moveTo>
                  <a:lnTo>
                    <a:pt x="0" y="617220"/>
                  </a:lnTo>
                  <a:lnTo>
                    <a:pt x="281940" y="449580"/>
                  </a:lnTo>
                  <a:lnTo>
                    <a:pt x="708660" y="419100"/>
                  </a:lnTo>
                  <a:lnTo>
                    <a:pt x="982980" y="556260"/>
                  </a:lnTo>
                  <a:lnTo>
                    <a:pt x="906780" y="266700"/>
                  </a:lnTo>
                  <a:lnTo>
                    <a:pt x="815340" y="137160"/>
                  </a:lnTo>
                  <a:lnTo>
                    <a:pt x="617220" y="38100"/>
                  </a:lnTo>
                  <a:lnTo>
                    <a:pt x="457200" y="0"/>
                  </a:lnTo>
                  <a:lnTo>
                    <a:pt x="236220" y="60960"/>
                  </a:lnTo>
                  <a:lnTo>
                    <a:pt x="45720" y="198120"/>
                  </a:lnTo>
                  <a:lnTo>
                    <a:pt x="15240" y="25146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323282" y="3422946"/>
              <a:ext cx="247661" cy="1037418"/>
            </a:xfrm>
            <a:custGeom>
              <a:avLst/>
              <a:gdLst>
                <a:gd name="connsiteX0" fmla="*/ 0 w 83354"/>
                <a:gd name="connsiteY0" fmla="*/ 0 h 868349"/>
                <a:gd name="connsiteX1" fmla="*/ 83354 w 83354"/>
                <a:gd name="connsiteY1" fmla="*/ 0 h 868349"/>
                <a:gd name="connsiteX2" fmla="*/ 83354 w 83354"/>
                <a:gd name="connsiteY2" fmla="*/ 868349 h 868349"/>
                <a:gd name="connsiteX3" fmla="*/ 0 w 83354"/>
                <a:gd name="connsiteY3" fmla="*/ 868349 h 868349"/>
                <a:gd name="connsiteX4" fmla="*/ 0 w 83354"/>
                <a:gd name="connsiteY4" fmla="*/ 0 h 868349"/>
                <a:gd name="connsiteX0" fmla="*/ 0 w 92879"/>
                <a:gd name="connsiteY0" fmla="*/ 0 h 1020749"/>
                <a:gd name="connsiteX1" fmla="*/ 92879 w 92879"/>
                <a:gd name="connsiteY1" fmla="*/ 152400 h 1020749"/>
                <a:gd name="connsiteX2" fmla="*/ 92879 w 92879"/>
                <a:gd name="connsiteY2" fmla="*/ 1020749 h 1020749"/>
                <a:gd name="connsiteX3" fmla="*/ 9525 w 92879"/>
                <a:gd name="connsiteY3" fmla="*/ 1020749 h 1020749"/>
                <a:gd name="connsiteX4" fmla="*/ 0 w 92879"/>
                <a:gd name="connsiteY4" fmla="*/ 0 h 1020749"/>
                <a:gd name="connsiteX0" fmla="*/ 0 w 111929"/>
                <a:gd name="connsiteY0" fmla="*/ 16669 h 1037418"/>
                <a:gd name="connsiteX1" fmla="*/ 111929 w 111929"/>
                <a:gd name="connsiteY1" fmla="*/ 0 h 1037418"/>
                <a:gd name="connsiteX2" fmla="*/ 92879 w 111929"/>
                <a:gd name="connsiteY2" fmla="*/ 1037418 h 1037418"/>
                <a:gd name="connsiteX3" fmla="*/ 9525 w 111929"/>
                <a:gd name="connsiteY3" fmla="*/ 1037418 h 1037418"/>
                <a:gd name="connsiteX4" fmla="*/ 0 w 111929"/>
                <a:gd name="connsiteY4" fmla="*/ 16669 h 1037418"/>
                <a:gd name="connsiteX0" fmla="*/ 0 w 111929"/>
                <a:gd name="connsiteY0" fmla="*/ 16669 h 1037418"/>
                <a:gd name="connsiteX1" fmla="*/ 111929 w 111929"/>
                <a:gd name="connsiteY1" fmla="*/ 0 h 1037418"/>
                <a:gd name="connsiteX2" fmla="*/ 92879 w 111929"/>
                <a:gd name="connsiteY2" fmla="*/ 1037418 h 1037418"/>
                <a:gd name="connsiteX3" fmla="*/ 9525 w 111929"/>
                <a:gd name="connsiteY3" fmla="*/ 1037418 h 1037418"/>
                <a:gd name="connsiteX4" fmla="*/ 0 w 111929"/>
                <a:gd name="connsiteY4" fmla="*/ 16669 h 1037418"/>
                <a:gd name="connsiteX0" fmla="*/ 0 w 111929"/>
                <a:gd name="connsiteY0" fmla="*/ 16669 h 1037418"/>
                <a:gd name="connsiteX1" fmla="*/ 111929 w 111929"/>
                <a:gd name="connsiteY1" fmla="*/ 0 h 1037418"/>
                <a:gd name="connsiteX2" fmla="*/ 92879 w 111929"/>
                <a:gd name="connsiteY2" fmla="*/ 1037418 h 1037418"/>
                <a:gd name="connsiteX3" fmla="*/ 9525 w 111929"/>
                <a:gd name="connsiteY3" fmla="*/ 1037418 h 1037418"/>
                <a:gd name="connsiteX4" fmla="*/ 0 w 111929"/>
                <a:gd name="connsiteY4" fmla="*/ 16669 h 1037418"/>
                <a:gd name="connsiteX0" fmla="*/ 0 w 169079"/>
                <a:gd name="connsiteY0" fmla="*/ 2382 h 1037418"/>
                <a:gd name="connsiteX1" fmla="*/ 169079 w 169079"/>
                <a:gd name="connsiteY1" fmla="*/ 0 h 1037418"/>
                <a:gd name="connsiteX2" fmla="*/ 150029 w 169079"/>
                <a:gd name="connsiteY2" fmla="*/ 1037418 h 1037418"/>
                <a:gd name="connsiteX3" fmla="*/ 66675 w 169079"/>
                <a:gd name="connsiteY3" fmla="*/ 1037418 h 1037418"/>
                <a:gd name="connsiteX4" fmla="*/ 0 w 169079"/>
                <a:gd name="connsiteY4" fmla="*/ 2382 h 1037418"/>
                <a:gd name="connsiteX0" fmla="*/ 0 w 247661"/>
                <a:gd name="connsiteY0" fmla="*/ 2382 h 1037418"/>
                <a:gd name="connsiteX1" fmla="*/ 247661 w 247661"/>
                <a:gd name="connsiteY1" fmla="*/ 0 h 1037418"/>
                <a:gd name="connsiteX2" fmla="*/ 150029 w 247661"/>
                <a:gd name="connsiteY2" fmla="*/ 1037418 h 1037418"/>
                <a:gd name="connsiteX3" fmla="*/ 66675 w 247661"/>
                <a:gd name="connsiteY3" fmla="*/ 1037418 h 1037418"/>
                <a:gd name="connsiteX4" fmla="*/ 0 w 247661"/>
                <a:gd name="connsiteY4" fmla="*/ 2382 h 1037418"/>
                <a:gd name="connsiteX0" fmla="*/ 0 w 247661"/>
                <a:gd name="connsiteY0" fmla="*/ 2382 h 1037418"/>
                <a:gd name="connsiteX1" fmla="*/ 247661 w 247661"/>
                <a:gd name="connsiteY1" fmla="*/ 0 h 1037418"/>
                <a:gd name="connsiteX2" fmla="*/ 150029 w 247661"/>
                <a:gd name="connsiteY2" fmla="*/ 1037418 h 1037418"/>
                <a:gd name="connsiteX3" fmla="*/ 66675 w 247661"/>
                <a:gd name="connsiteY3" fmla="*/ 1037418 h 1037418"/>
                <a:gd name="connsiteX4" fmla="*/ 0 w 247661"/>
                <a:gd name="connsiteY4" fmla="*/ 2382 h 1037418"/>
                <a:gd name="connsiteX0" fmla="*/ 0 w 247661"/>
                <a:gd name="connsiteY0" fmla="*/ 2382 h 1037418"/>
                <a:gd name="connsiteX1" fmla="*/ 247661 w 247661"/>
                <a:gd name="connsiteY1" fmla="*/ 0 h 1037418"/>
                <a:gd name="connsiteX2" fmla="*/ 150029 w 247661"/>
                <a:gd name="connsiteY2" fmla="*/ 1037418 h 1037418"/>
                <a:gd name="connsiteX3" fmla="*/ 66675 w 247661"/>
                <a:gd name="connsiteY3" fmla="*/ 1037418 h 1037418"/>
                <a:gd name="connsiteX4" fmla="*/ 0 w 247661"/>
                <a:gd name="connsiteY4" fmla="*/ 2382 h 1037418"/>
                <a:gd name="connsiteX0" fmla="*/ 0 w 247661"/>
                <a:gd name="connsiteY0" fmla="*/ 2382 h 1037418"/>
                <a:gd name="connsiteX1" fmla="*/ 247661 w 247661"/>
                <a:gd name="connsiteY1" fmla="*/ 0 h 1037418"/>
                <a:gd name="connsiteX2" fmla="*/ 150029 w 247661"/>
                <a:gd name="connsiteY2" fmla="*/ 1037418 h 1037418"/>
                <a:gd name="connsiteX3" fmla="*/ 66675 w 247661"/>
                <a:gd name="connsiteY3" fmla="*/ 1037418 h 1037418"/>
                <a:gd name="connsiteX4" fmla="*/ 0 w 247661"/>
                <a:gd name="connsiteY4" fmla="*/ 2382 h 1037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61" h="1037418">
                  <a:moveTo>
                    <a:pt x="0" y="2382"/>
                  </a:moveTo>
                  <a:cubicBezTo>
                    <a:pt x="82554" y="1588"/>
                    <a:pt x="146057" y="81757"/>
                    <a:pt x="247661" y="0"/>
                  </a:cubicBezTo>
                  <a:cubicBezTo>
                    <a:pt x="172256" y="350568"/>
                    <a:pt x="156379" y="691612"/>
                    <a:pt x="150029" y="1037418"/>
                  </a:cubicBezTo>
                  <a:lnTo>
                    <a:pt x="66675" y="1037418"/>
                  </a:lnTo>
                  <a:cubicBezTo>
                    <a:pt x="63500" y="697168"/>
                    <a:pt x="67468" y="342632"/>
                    <a:pt x="0" y="2382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98CB00"/>
                </a:gs>
                <a:gs pos="0">
                  <a:srgbClr val="659600"/>
                </a:gs>
                <a:gs pos="100000">
                  <a:srgbClr val="6EB93A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3233396" y="4295194"/>
              <a:ext cx="380984" cy="709412"/>
              <a:chOff x="2633345" y="4101744"/>
              <a:chExt cx="431583" cy="803631"/>
            </a:xfrm>
            <a:effectLst>
              <a:outerShdw blurRad="139700" sx="102000" sy="102000" algn="ct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2" name="Group 11"/>
              <p:cNvGrpSpPr/>
              <p:nvPr/>
            </p:nvGrpSpPr>
            <p:grpSpPr>
              <a:xfrm>
                <a:off x="2746038" y="4618640"/>
                <a:ext cx="183823" cy="286735"/>
                <a:chOff x="10528305" y="5187951"/>
                <a:chExt cx="677403" cy="1056639"/>
              </a:xfrm>
            </p:grpSpPr>
            <p:sp>
              <p:nvSpPr>
                <p:cNvPr id="20" name="Chevron 52"/>
                <p:cNvSpPr/>
                <p:nvPr/>
              </p:nvSpPr>
              <p:spPr>
                <a:xfrm rot="14707416" flipV="1">
                  <a:off x="10536806" y="552234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" name="Chevron 52"/>
                <p:cNvSpPr/>
                <p:nvPr/>
              </p:nvSpPr>
              <p:spPr>
                <a:xfrm rot="6892584" flipH="1" flipV="1">
                  <a:off x="10193907" y="557568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2633345" y="4101744"/>
                <a:ext cx="431583" cy="621367"/>
                <a:chOff x="10297805" y="3873100"/>
                <a:chExt cx="1155097" cy="1663040"/>
              </a:xfrm>
            </p:grpSpPr>
            <p:sp>
              <p:nvSpPr>
                <p:cNvPr id="14" name="Freeform 13"/>
                <p:cNvSpPr/>
                <p:nvPr/>
              </p:nvSpPr>
              <p:spPr>
                <a:xfrm rot="18968067">
                  <a:off x="10431286" y="4407028"/>
                  <a:ext cx="358617" cy="1129112"/>
                </a:xfrm>
                <a:custGeom>
                  <a:avLst/>
                  <a:gdLst>
                    <a:gd name="connsiteX0" fmla="*/ 0 w 1465943"/>
                    <a:gd name="connsiteY0" fmla="*/ 3040742 h 4615542"/>
                    <a:gd name="connsiteX1" fmla="*/ 1465943 w 1465943"/>
                    <a:gd name="connsiteY1" fmla="*/ 3040742 h 4615542"/>
                    <a:gd name="connsiteX2" fmla="*/ 1465943 w 1465943"/>
                    <a:gd name="connsiteY2" fmla="*/ 3149599 h 4615542"/>
                    <a:gd name="connsiteX3" fmla="*/ 1465943 w 1465943"/>
                    <a:gd name="connsiteY3" fmla="*/ 4615542 h 4615542"/>
                    <a:gd name="connsiteX4" fmla="*/ 0 w 1465943"/>
                    <a:gd name="connsiteY4" fmla="*/ 4615542 h 4615542"/>
                    <a:gd name="connsiteX5" fmla="*/ 0 w 1465943"/>
                    <a:gd name="connsiteY5" fmla="*/ 3149599 h 4615542"/>
                    <a:gd name="connsiteX6" fmla="*/ 0 w 1465943"/>
                    <a:gd name="connsiteY6" fmla="*/ 0 h 4615542"/>
                    <a:gd name="connsiteX7" fmla="*/ 1465943 w 1465943"/>
                    <a:gd name="connsiteY7" fmla="*/ 0 h 4615542"/>
                    <a:gd name="connsiteX8" fmla="*/ 1465943 w 1465943"/>
                    <a:gd name="connsiteY8" fmla="*/ 1465943 h 4615542"/>
                    <a:gd name="connsiteX9" fmla="*/ 0 w 1465943"/>
                    <a:gd name="connsiteY9" fmla="*/ 1465943 h 4615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5943" h="4615542">
                      <a:moveTo>
                        <a:pt x="0" y="3040742"/>
                      </a:moveTo>
                      <a:lnTo>
                        <a:pt x="1465943" y="3040742"/>
                      </a:lnTo>
                      <a:lnTo>
                        <a:pt x="1465943" y="3149599"/>
                      </a:lnTo>
                      <a:lnTo>
                        <a:pt x="1465943" y="4615542"/>
                      </a:lnTo>
                      <a:lnTo>
                        <a:pt x="0" y="4615542"/>
                      </a:lnTo>
                      <a:lnTo>
                        <a:pt x="0" y="3149599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Freeform 14"/>
                <p:cNvSpPr/>
                <p:nvPr/>
              </p:nvSpPr>
              <p:spPr>
                <a:xfrm rot="18968067">
                  <a:off x="10986788" y="3873100"/>
                  <a:ext cx="358617" cy="1129112"/>
                </a:xfrm>
                <a:custGeom>
                  <a:avLst/>
                  <a:gdLst>
                    <a:gd name="connsiteX0" fmla="*/ 0 w 1465944"/>
                    <a:gd name="connsiteY0" fmla="*/ 3040743 h 4615543"/>
                    <a:gd name="connsiteX1" fmla="*/ 1465944 w 1465944"/>
                    <a:gd name="connsiteY1" fmla="*/ 3040743 h 4615543"/>
                    <a:gd name="connsiteX2" fmla="*/ 1465944 w 1465944"/>
                    <a:gd name="connsiteY2" fmla="*/ 3149600 h 4615543"/>
                    <a:gd name="connsiteX3" fmla="*/ 1465944 w 1465944"/>
                    <a:gd name="connsiteY3" fmla="*/ 4615543 h 4615543"/>
                    <a:gd name="connsiteX4" fmla="*/ 0 w 1465944"/>
                    <a:gd name="connsiteY4" fmla="*/ 4615543 h 4615543"/>
                    <a:gd name="connsiteX5" fmla="*/ 0 w 1465944"/>
                    <a:gd name="connsiteY5" fmla="*/ 3149600 h 4615543"/>
                    <a:gd name="connsiteX6" fmla="*/ 0 w 1465944"/>
                    <a:gd name="connsiteY6" fmla="*/ 0 h 4615543"/>
                    <a:gd name="connsiteX7" fmla="*/ 1465944 w 1465944"/>
                    <a:gd name="connsiteY7" fmla="*/ 0 h 4615543"/>
                    <a:gd name="connsiteX8" fmla="*/ 1465944 w 1465944"/>
                    <a:gd name="connsiteY8" fmla="*/ 1465943 h 4615543"/>
                    <a:gd name="connsiteX9" fmla="*/ 1465944 w 1465944"/>
                    <a:gd name="connsiteY9" fmla="*/ 1574800 h 4615543"/>
                    <a:gd name="connsiteX10" fmla="*/ 0 w 1465944"/>
                    <a:gd name="connsiteY10" fmla="*/ 1574800 h 4615543"/>
                    <a:gd name="connsiteX11" fmla="*/ 0 w 1465944"/>
                    <a:gd name="connsiteY11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65944" h="4615543">
                      <a:moveTo>
                        <a:pt x="0" y="3040743"/>
                      </a:moveTo>
                      <a:lnTo>
                        <a:pt x="1465944" y="3040743"/>
                      </a:lnTo>
                      <a:lnTo>
                        <a:pt x="1465944" y="3149600"/>
                      </a:lnTo>
                      <a:lnTo>
                        <a:pt x="1465944" y="4615543"/>
                      </a:lnTo>
                      <a:lnTo>
                        <a:pt x="0" y="4615543"/>
                      </a:lnTo>
                      <a:lnTo>
                        <a:pt x="0" y="3149600"/>
                      </a:lnTo>
                      <a:close/>
                      <a:moveTo>
                        <a:pt x="0" y="0"/>
                      </a:moveTo>
                      <a:lnTo>
                        <a:pt x="1465944" y="0"/>
                      </a:lnTo>
                      <a:lnTo>
                        <a:pt x="1465944" y="1465943"/>
                      </a:lnTo>
                      <a:lnTo>
                        <a:pt x="1465944" y="1574800"/>
                      </a:lnTo>
                      <a:lnTo>
                        <a:pt x="0" y="1574800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Freeform 15"/>
                <p:cNvSpPr/>
                <p:nvPr/>
              </p:nvSpPr>
              <p:spPr>
                <a:xfrm rot="18968067">
                  <a:off x="10323790" y="4525311"/>
                  <a:ext cx="1129112" cy="358617"/>
                </a:xfrm>
                <a:custGeom>
                  <a:avLst/>
                  <a:gdLst>
                    <a:gd name="connsiteX0" fmla="*/ 3040744 w 4615545"/>
                    <a:gd name="connsiteY0" fmla="*/ 0 h 1465943"/>
                    <a:gd name="connsiteX1" fmla="*/ 3149601 w 4615545"/>
                    <a:gd name="connsiteY1" fmla="*/ 0 h 1465943"/>
                    <a:gd name="connsiteX2" fmla="*/ 4615545 w 4615545"/>
                    <a:gd name="connsiteY2" fmla="*/ 0 h 1465943"/>
                    <a:gd name="connsiteX3" fmla="*/ 4615545 w 4615545"/>
                    <a:gd name="connsiteY3" fmla="*/ 1465943 h 1465943"/>
                    <a:gd name="connsiteX4" fmla="*/ 3149601 w 4615545"/>
                    <a:gd name="connsiteY4" fmla="*/ 1465943 h 1465943"/>
                    <a:gd name="connsiteX5" fmla="*/ 3040744 w 4615545"/>
                    <a:gd name="connsiteY5" fmla="*/ 1465943 h 1465943"/>
                    <a:gd name="connsiteX6" fmla="*/ 0 w 4615545"/>
                    <a:gd name="connsiteY6" fmla="*/ 0 h 1465943"/>
                    <a:gd name="connsiteX7" fmla="*/ 1465943 w 4615545"/>
                    <a:gd name="connsiteY7" fmla="*/ 0 h 1465943"/>
                    <a:gd name="connsiteX8" fmla="*/ 1574800 w 4615545"/>
                    <a:gd name="connsiteY8" fmla="*/ 0 h 1465943"/>
                    <a:gd name="connsiteX9" fmla="*/ 1574800 w 4615545"/>
                    <a:gd name="connsiteY9" fmla="*/ 1465943 h 1465943"/>
                    <a:gd name="connsiteX10" fmla="*/ 1465943 w 4615545"/>
                    <a:gd name="connsiteY10" fmla="*/ 1465943 h 1465943"/>
                    <a:gd name="connsiteX11" fmla="*/ 0 w 4615545"/>
                    <a:gd name="connsiteY11" fmla="*/ 1465943 h 14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15545" h="1465943">
                      <a:moveTo>
                        <a:pt x="3040744" y="0"/>
                      </a:moveTo>
                      <a:lnTo>
                        <a:pt x="3149601" y="0"/>
                      </a:lnTo>
                      <a:lnTo>
                        <a:pt x="4615545" y="0"/>
                      </a:lnTo>
                      <a:lnTo>
                        <a:pt x="4615545" y="1465943"/>
                      </a:lnTo>
                      <a:lnTo>
                        <a:pt x="3149601" y="1465943"/>
                      </a:lnTo>
                      <a:lnTo>
                        <a:pt x="3040744" y="1465943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574800" y="0"/>
                      </a:lnTo>
                      <a:lnTo>
                        <a:pt x="1574800" y="1465943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Freeform 16"/>
                <p:cNvSpPr/>
                <p:nvPr/>
              </p:nvSpPr>
              <p:spPr>
                <a:xfrm rot="18968067">
                  <a:off x="10682408" y="4140064"/>
                  <a:ext cx="411877" cy="1129112"/>
                </a:xfrm>
                <a:custGeom>
                  <a:avLst/>
                  <a:gdLst>
                    <a:gd name="connsiteX0" fmla="*/ 0 w 1683657"/>
                    <a:gd name="connsiteY0" fmla="*/ 3149600 h 4615543"/>
                    <a:gd name="connsiteX1" fmla="*/ 108857 w 1683657"/>
                    <a:gd name="connsiteY1" fmla="*/ 3149600 h 4615543"/>
                    <a:gd name="connsiteX2" fmla="*/ 1574800 w 1683657"/>
                    <a:gd name="connsiteY2" fmla="*/ 3149600 h 4615543"/>
                    <a:gd name="connsiteX3" fmla="*/ 1683657 w 1683657"/>
                    <a:gd name="connsiteY3" fmla="*/ 3149600 h 4615543"/>
                    <a:gd name="connsiteX4" fmla="*/ 1683657 w 1683657"/>
                    <a:gd name="connsiteY4" fmla="*/ 4615543 h 4615543"/>
                    <a:gd name="connsiteX5" fmla="*/ 1574800 w 1683657"/>
                    <a:gd name="connsiteY5" fmla="*/ 4615543 h 4615543"/>
                    <a:gd name="connsiteX6" fmla="*/ 108857 w 1683657"/>
                    <a:gd name="connsiteY6" fmla="*/ 4615543 h 4615543"/>
                    <a:gd name="connsiteX7" fmla="*/ 0 w 1683657"/>
                    <a:gd name="connsiteY7" fmla="*/ 4615543 h 4615543"/>
                    <a:gd name="connsiteX8" fmla="*/ 0 w 1683657"/>
                    <a:gd name="connsiteY8" fmla="*/ 0 h 4615543"/>
                    <a:gd name="connsiteX9" fmla="*/ 108857 w 1683657"/>
                    <a:gd name="connsiteY9" fmla="*/ 0 h 4615543"/>
                    <a:gd name="connsiteX10" fmla="*/ 1574800 w 1683657"/>
                    <a:gd name="connsiteY10" fmla="*/ 0 h 4615543"/>
                    <a:gd name="connsiteX11" fmla="*/ 1683657 w 1683657"/>
                    <a:gd name="connsiteY11" fmla="*/ 0 h 4615543"/>
                    <a:gd name="connsiteX12" fmla="*/ 1683657 w 1683657"/>
                    <a:gd name="connsiteY12" fmla="*/ 1465943 h 4615543"/>
                    <a:gd name="connsiteX13" fmla="*/ 1574800 w 1683657"/>
                    <a:gd name="connsiteY13" fmla="*/ 1465943 h 4615543"/>
                    <a:gd name="connsiteX14" fmla="*/ 108857 w 1683657"/>
                    <a:gd name="connsiteY14" fmla="*/ 1465943 h 4615543"/>
                    <a:gd name="connsiteX15" fmla="*/ 0 w 1683657"/>
                    <a:gd name="connsiteY15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83657" h="4615543">
                      <a:moveTo>
                        <a:pt x="0" y="3149600"/>
                      </a:moveTo>
                      <a:lnTo>
                        <a:pt x="108857" y="3149600"/>
                      </a:lnTo>
                      <a:lnTo>
                        <a:pt x="1574800" y="3149600"/>
                      </a:lnTo>
                      <a:lnTo>
                        <a:pt x="1683657" y="3149600"/>
                      </a:lnTo>
                      <a:lnTo>
                        <a:pt x="1683657" y="4615543"/>
                      </a:lnTo>
                      <a:lnTo>
                        <a:pt x="1574800" y="4615543"/>
                      </a:lnTo>
                      <a:lnTo>
                        <a:pt x="108857" y="4615543"/>
                      </a:lnTo>
                      <a:lnTo>
                        <a:pt x="0" y="4615543"/>
                      </a:lnTo>
                      <a:close/>
                      <a:moveTo>
                        <a:pt x="0" y="0"/>
                      </a:moveTo>
                      <a:lnTo>
                        <a:pt x="108857" y="0"/>
                      </a:lnTo>
                      <a:lnTo>
                        <a:pt x="1574800" y="0"/>
                      </a:lnTo>
                      <a:lnTo>
                        <a:pt x="1683657" y="0"/>
                      </a:lnTo>
                      <a:lnTo>
                        <a:pt x="1683657" y="1465943"/>
                      </a:lnTo>
                      <a:lnTo>
                        <a:pt x="1574800" y="1465943"/>
                      </a:lnTo>
                      <a:lnTo>
                        <a:pt x="108857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Freeform 17"/>
                <p:cNvSpPr/>
                <p:nvPr/>
              </p:nvSpPr>
              <p:spPr>
                <a:xfrm rot="18968067">
                  <a:off x="10297805" y="4819394"/>
                  <a:ext cx="358617" cy="26630"/>
                </a:xfrm>
                <a:custGeom>
                  <a:avLst/>
                  <a:gdLst>
                    <a:gd name="connsiteX0" fmla="*/ 0 w 1465943"/>
                    <a:gd name="connsiteY0" fmla="*/ 0 h 108857"/>
                    <a:gd name="connsiteX1" fmla="*/ 1465943 w 1465943"/>
                    <a:gd name="connsiteY1" fmla="*/ 0 h 108857"/>
                    <a:gd name="connsiteX2" fmla="*/ 1465943 w 1465943"/>
                    <a:gd name="connsiteY2" fmla="*/ 108857 h 108857"/>
                    <a:gd name="connsiteX3" fmla="*/ 0 w 1465943"/>
                    <a:gd name="connsiteY3" fmla="*/ 108857 h 108857"/>
                    <a:gd name="connsiteX4" fmla="*/ 0 w 1465943"/>
                    <a:gd name="connsiteY4" fmla="*/ 0 h 108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5943" h="1088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0" y="1088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CC6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Freeform 18"/>
                <p:cNvSpPr/>
                <p:nvPr/>
              </p:nvSpPr>
              <p:spPr>
                <a:xfrm rot="18968067">
                  <a:off x="10709037" y="4498681"/>
                  <a:ext cx="358617" cy="411877"/>
                </a:xfrm>
                <a:custGeom>
                  <a:avLst/>
                  <a:gdLst>
                    <a:gd name="connsiteX0" fmla="*/ 0 w 1465943"/>
                    <a:gd name="connsiteY0" fmla="*/ 0 h 1683657"/>
                    <a:gd name="connsiteX1" fmla="*/ 1465943 w 1465943"/>
                    <a:gd name="connsiteY1" fmla="*/ 0 h 1683657"/>
                    <a:gd name="connsiteX2" fmla="*/ 1465943 w 1465943"/>
                    <a:gd name="connsiteY2" fmla="*/ 108857 h 1683657"/>
                    <a:gd name="connsiteX3" fmla="*/ 1465943 w 1465943"/>
                    <a:gd name="connsiteY3" fmla="*/ 1574800 h 1683657"/>
                    <a:gd name="connsiteX4" fmla="*/ 1465943 w 1465943"/>
                    <a:gd name="connsiteY4" fmla="*/ 1683657 h 1683657"/>
                    <a:gd name="connsiteX5" fmla="*/ 0 w 1465943"/>
                    <a:gd name="connsiteY5" fmla="*/ 1683657 h 1683657"/>
                    <a:gd name="connsiteX6" fmla="*/ 0 w 1465943"/>
                    <a:gd name="connsiteY6" fmla="*/ 1574800 h 1683657"/>
                    <a:gd name="connsiteX7" fmla="*/ 0 w 1465943"/>
                    <a:gd name="connsiteY7" fmla="*/ 108857 h 1683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5943" h="16836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1465943" y="1574800"/>
                      </a:lnTo>
                      <a:lnTo>
                        <a:pt x="1465943" y="1683657"/>
                      </a:lnTo>
                      <a:lnTo>
                        <a:pt x="0" y="1683657"/>
                      </a:lnTo>
                      <a:lnTo>
                        <a:pt x="0" y="1574800"/>
                      </a:lnTo>
                      <a:lnTo>
                        <a:pt x="0" y="108857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9" name="Freeform 8"/>
            <p:cNvSpPr/>
            <p:nvPr/>
          </p:nvSpPr>
          <p:spPr>
            <a:xfrm>
              <a:off x="3305147" y="3903122"/>
              <a:ext cx="201799" cy="386781"/>
            </a:xfrm>
            <a:custGeom>
              <a:avLst/>
              <a:gdLst>
                <a:gd name="connsiteX0" fmla="*/ 28575 w 228600"/>
                <a:gd name="connsiteY0" fmla="*/ 9525 h 438150"/>
                <a:gd name="connsiteX1" fmla="*/ 166688 w 228600"/>
                <a:gd name="connsiteY1" fmla="*/ 0 h 438150"/>
                <a:gd name="connsiteX2" fmla="*/ 219075 w 228600"/>
                <a:gd name="connsiteY2" fmla="*/ 66675 h 438150"/>
                <a:gd name="connsiteX3" fmla="*/ 228600 w 228600"/>
                <a:gd name="connsiteY3" fmla="*/ 433388 h 438150"/>
                <a:gd name="connsiteX4" fmla="*/ 123825 w 228600"/>
                <a:gd name="connsiteY4" fmla="*/ 376238 h 438150"/>
                <a:gd name="connsiteX5" fmla="*/ 0 w 228600"/>
                <a:gd name="connsiteY5" fmla="*/ 438150 h 438150"/>
                <a:gd name="connsiteX6" fmla="*/ 28575 w 228600"/>
                <a:gd name="connsiteY6" fmla="*/ 9525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438150">
                  <a:moveTo>
                    <a:pt x="28575" y="9525"/>
                  </a:moveTo>
                  <a:lnTo>
                    <a:pt x="166688" y="0"/>
                  </a:lnTo>
                  <a:lnTo>
                    <a:pt x="219075" y="66675"/>
                  </a:lnTo>
                  <a:lnTo>
                    <a:pt x="228600" y="433388"/>
                  </a:lnTo>
                  <a:lnTo>
                    <a:pt x="123825" y="376238"/>
                  </a:lnTo>
                  <a:lnTo>
                    <a:pt x="0" y="438150"/>
                  </a:lnTo>
                  <a:lnTo>
                    <a:pt x="28575" y="9525"/>
                  </a:lnTo>
                  <a:close/>
                </a:path>
              </a:pathLst>
            </a:custGeom>
            <a:gradFill>
              <a:gsLst>
                <a:gs pos="50000">
                  <a:schemeClr val="accent2">
                    <a:lumMod val="40000"/>
                    <a:lumOff val="60000"/>
                  </a:schemeClr>
                </a:gs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 rot="1797229">
              <a:off x="3038324" y="4254834"/>
              <a:ext cx="380984" cy="709412"/>
              <a:chOff x="2633345" y="4101744"/>
              <a:chExt cx="431583" cy="803631"/>
            </a:xfrm>
            <a:effectLst>
              <a:outerShdw blurRad="165100" sx="102000" sy="102000" algn="ct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5" name="Group 24"/>
              <p:cNvGrpSpPr/>
              <p:nvPr/>
            </p:nvGrpSpPr>
            <p:grpSpPr>
              <a:xfrm>
                <a:off x="2746038" y="4618640"/>
                <a:ext cx="183823" cy="286735"/>
                <a:chOff x="10528305" y="5187951"/>
                <a:chExt cx="677403" cy="1056639"/>
              </a:xfrm>
            </p:grpSpPr>
            <p:sp>
              <p:nvSpPr>
                <p:cNvPr id="33" name="Chevron 52"/>
                <p:cNvSpPr/>
                <p:nvPr/>
              </p:nvSpPr>
              <p:spPr>
                <a:xfrm rot="14707416" flipV="1">
                  <a:off x="10536806" y="552234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Chevron 52"/>
                <p:cNvSpPr/>
                <p:nvPr/>
              </p:nvSpPr>
              <p:spPr>
                <a:xfrm rot="6892584" flipH="1" flipV="1">
                  <a:off x="10193907" y="557568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2633345" y="4101744"/>
                <a:ext cx="431583" cy="621367"/>
                <a:chOff x="10297805" y="3873100"/>
                <a:chExt cx="1155097" cy="1663040"/>
              </a:xfrm>
            </p:grpSpPr>
            <p:sp>
              <p:nvSpPr>
                <p:cNvPr id="27" name="Freeform 26"/>
                <p:cNvSpPr/>
                <p:nvPr/>
              </p:nvSpPr>
              <p:spPr>
                <a:xfrm rot="18968067">
                  <a:off x="10431286" y="4407028"/>
                  <a:ext cx="358617" cy="1129112"/>
                </a:xfrm>
                <a:custGeom>
                  <a:avLst/>
                  <a:gdLst>
                    <a:gd name="connsiteX0" fmla="*/ 0 w 1465943"/>
                    <a:gd name="connsiteY0" fmla="*/ 3040742 h 4615542"/>
                    <a:gd name="connsiteX1" fmla="*/ 1465943 w 1465943"/>
                    <a:gd name="connsiteY1" fmla="*/ 3040742 h 4615542"/>
                    <a:gd name="connsiteX2" fmla="*/ 1465943 w 1465943"/>
                    <a:gd name="connsiteY2" fmla="*/ 3149599 h 4615542"/>
                    <a:gd name="connsiteX3" fmla="*/ 1465943 w 1465943"/>
                    <a:gd name="connsiteY3" fmla="*/ 4615542 h 4615542"/>
                    <a:gd name="connsiteX4" fmla="*/ 0 w 1465943"/>
                    <a:gd name="connsiteY4" fmla="*/ 4615542 h 4615542"/>
                    <a:gd name="connsiteX5" fmla="*/ 0 w 1465943"/>
                    <a:gd name="connsiteY5" fmla="*/ 3149599 h 4615542"/>
                    <a:gd name="connsiteX6" fmla="*/ 0 w 1465943"/>
                    <a:gd name="connsiteY6" fmla="*/ 0 h 4615542"/>
                    <a:gd name="connsiteX7" fmla="*/ 1465943 w 1465943"/>
                    <a:gd name="connsiteY7" fmla="*/ 0 h 4615542"/>
                    <a:gd name="connsiteX8" fmla="*/ 1465943 w 1465943"/>
                    <a:gd name="connsiteY8" fmla="*/ 1465943 h 4615542"/>
                    <a:gd name="connsiteX9" fmla="*/ 0 w 1465943"/>
                    <a:gd name="connsiteY9" fmla="*/ 1465943 h 4615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5943" h="4615542">
                      <a:moveTo>
                        <a:pt x="0" y="3040742"/>
                      </a:moveTo>
                      <a:lnTo>
                        <a:pt x="1465943" y="3040742"/>
                      </a:lnTo>
                      <a:lnTo>
                        <a:pt x="1465943" y="3149599"/>
                      </a:lnTo>
                      <a:lnTo>
                        <a:pt x="1465943" y="4615542"/>
                      </a:lnTo>
                      <a:lnTo>
                        <a:pt x="0" y="4615542"/>
                      </a:lnTo>
                      <a:lnTo>
                        <a:pt x="0" y="3149599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Freeform 27"/>
                <p:cNvSpPr/>
                <p:nvPr/>
              </p:nvSpPr>
              <p:spPr>
                <a:xfrm rot="18968067">
                  <a:off x="10986788" y="3873100"/>
                  <a:ext cx="358617" cy="1129112"/>
                </a:xfrm>
                <a:custGeom>
                  <a:avLst/>
                  <a:gdLst>
                    <a:gd name="connsiteX0" fmla="*/ 0 w 1465944"/>
                    <a:gd name="connsiteY0" fmla="*/ 3040743 h 4615543"/>
                    <a:gd name="connsiteX1" fmla="*/ 1465944 w 1465944"/>
                    <a:gd name="connsiteY1" fmla="*/ 3040743 h 4615543"/>
                    <a:gd name="connsiteX2" fmla="*/ 1465944 w 1465944"/>
                    <a:gd name="connsiteY2" fmla="*/ 3149600 h 4615543"/>
                    <a:gd name="connsiteX3" fmla="*/ 1465944 w 1465944"/>
                    <a:gd name="connsiteY3" fmla="*/ 4615543 h 4615543"/>
                    <a:gd name="connsiteX4" fmla="*/ 0 w 1465944"/>
                    <a:gd name="connsiteY4" fmla="*/ 4615543 h 4615543"/>
                    <a:gd name="connsiteX5" fmla="*/ 0 w 1465944"/>
                    <a:gd name="connsiteY5" fmla="*/ 3149600 h 4615543"/>
                    <a:gd name="connsiteX6" fmla="*/ 0 w 1465944"/>
                    <a:gd name="connsiteY6" fmla="*/ 0 h 4615543"/>
                    <a:gd name="connsiteX7" fmla="*/ 1465944 w 1465944"/>
                    <a:gd name="connsiteY7" fmla="*/ 0 h 4615543"/>
                    <a:gd name="connsiteX8" fmla="*/ 1465944 w 1465944"/>
                    <a:gd name="connsiteY8" fmla="*/ 1465943 h 4615543"/>
                    <a:gd name="connsiteX9" fmla="*/ 1465944 w 1465944"/>
                    <a:gd name="connsiteY9" fmla="*/ 1574800 h 4615543"/>
                    <a:gd name="connsiteX10" fmla="*/ 0 w 1465944"/>
                    <a:gd name="connsiteY10" fmla="*/ 1574800 h 4615543"/>
                    <a:gd name="connsiteX11" fmla="*/ 0 w 1465944"/>
                    <a:gd name="connsiteY11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65944" h="4615543">
                      <a:moveTo>
                        <a:pt x="0" y="3040743"/>
                      </a:moveTo>
                      <a:lnTo>
                        <a:pt x="1465944" y="3040743"/>
                      </a:lnTo>
                      <a:lnTo>
                        <a:pt x="1465944" y="3149600"/>
                      </a:lnTo>
                      <a:lnTo>
                        <a:pt x="1465944" y="4615543"/>
                      </a:lnTo>
                      <a:lnTo>
                        <a:pt x="0" y="4615543"/>
                      </a:lnTo>
                      <a:lnTo>
                        <a:pt x="0" y="3149600"/>
                      </a:lnTo>
                      <a:close/>
                      <a:moveTo>
                        <a:pt x="0" y="0"/>
                      </a:moveTo>
                      <a:lnTo>
                        <a:pt x="1465944" y="0"/>
                      </a:lnTo>
                      <a:lnTo>
                        <a:pt x="1465944" y="1465943"/>
                      </a:lnTo>
                      <a:lnTo>
                        <a:pt x="1465944" y="1574800"/>
                      </a:lnTo>
                      <a:lnTo>
                        <a:pt x="0" y="1574800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Freeform 28"/>
                <p:cNvSpPr/>
                <p:nvPr/>
              </p:nvSpPr>
              <p:spPr>
                <a:xfrm rot="18968067">
                  <a:off x="10323790" y="4525311"/>
                  <a:ext cx="1129112" cy="358617"/>
                </a:xfrm>
                <a:custGeom>
                  <a:avLst/>
                  <a:gdLst>
                    <a:gd name="connsiteX0" fmla="*/ 3040744 w 4615545"/>
                    <a:gd name="connsiteY0" fmla="*/ 0 h 1465943"/>
                    <a:gd name="connsiteX1" fmla="*/ 3149601 w 4615545"/>
                    <a:gd name="connsiteY1" fmla="*/ 0 h 1465943"/>
                    <a:gd name="connsiteX2" fmla="*/ 4615545 w 4615545"/>
                    <a:gd name="connsiteY2" fmla="*/ 0 h 1465943"/>
                    <a:gd name="connsiteX3" fmla="*/ 4615545 w 4615545"/>
                    <a:gd name="connsiteY3" fmla="*/ 1465943 h 1465943"/>
                    <a:gd name="connsiteX4" fmla="*/ 3149601 w 4615545"/>
                    <a:gd name="connsiteY4" fmla="*/ 1465943 h 1465943"/>
                    <a:gd name="connsiteX5" fmla="*/ 3040744 w 4615545"/>
                    <a:gd name="connsiteY5" fmla="*/ 1465943 h 1465943"/>
                    <a:gd name="connsiteX6" fmla="*/ 0 w 4615545"/>
                    <a:gd name="connsiteY6" fmla="*/ 0 h 1465943"/>
                    <a:gd name="connsiteX7" fmla="*/ 1465943 w 4615545"/>
                    <a:gd name="connsiteY7" fmla="*/ 0 h 1465943"/>
                    <a:gd name="connsiteX8" fmla="*/ 1574800 w 4615545"/>
                    <a:gd name="connsiteY8" fmla="*/ 0 h 1465943"/>
                    <a:gd name="connsiteX9" fmla="*/ 1574800 w 4615545"/>
                    <a:gd name="connsiteY9" fmla="*/ 1465943 h 1465943"/>
                    <a:gd name="connsiteX10" fmla="*/ 1465943 w 4615545"/>
                    <a:gd name="connsiteY10" fmla="*/ 1465943 h 1465943"/>
                    <a:gd name="connsiteX11" fmla="*/ 0 w 4615545"/>
                    <a:gd name="connsiteY11" fmla="*/ 1465943 h 14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15545" h="1465943">
                      <a:moveTo>
                        <a:pt x="3040744" y="0"/>
                      </a:moveTo>
                      <a:lnTo>
                        <a:pt x="3149601" y="0"/>
                      </a:lnTo>
                      <a:lnTo>
                        <a:pt x="4615545" y="0"/>
                      </a:lnTo>
                      <a:lnTo>
                        <a:pt x="4615545" y="1465943"/>
                      </a:lnTo>
                      <a:lnTo>
                        <a:pt x="3149601" y="1465943"/>
                      </a:lnTo>
                      <a:lnTo>
                        <a:pt x="3040744" y="1465943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574800" y="0"/>
                      </a:lnTo>
                      <a:lnTo>
                        <a:pt x="1574800" y="1465943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Freeform 29"/>
                <p:cNvSpPr/>
                <p:nvPr/>
              </p:nvSpPr>
              <p:spPr>
                <a:xfrm rot="18968067">
                  <a:off x="10682408" y="4140064"/>
                  <a:ext cx="411877" cy="1129112"/>
                </a:xfrm>
                <a:custGeom>
                  <a:avLst/>
                  <a:gdLst>
                    <a:gd name="connsiteX0" fmla="*/ 0 w 1683657"/>
                    <a:gd name="connsiteY0" fmla="*/ 3149600 h 4615543"/>
                    <a:gd name="connsiteX1" fmla="*/ 108857 w 1683657"/>
                    <a:gd name="connsiteY1" fmla="*/ 3149600 h 4615543"/>
                    <a:gd name="connsiteX2" fmla="*/ 1574800 w 1683657"/>
                    <a:gd name="connsiteY2" fmla="*/ 3149600 h 4615543"/>
                    <a:gd name="connsiteX3" fmla="*/ 1683657 w 1683657"/>
                    <a:gd name="connsiteY3" fmla="*/ 3149600 h 4615543"/>
                    <a:gd name="connsiteX4" fmla="*/ 1683657 w 1683657"/>
                    <a:gd name="connsiteY4" fmla="*/ 4615543 h 4615543"/>
                    <a:gd name="connsiteX5" fmla="*/ 1574800 w 1683657"/>
                    <a:gd name="connsiteY5" fmla="*/ 4615543 h 4615543"/>
                    <a:gd name="connsiteX6" fmla="*/ 108857 w 1683657"/>
                    <a:gd name="connsiteY6" fmla="*/ 4615543 h 4615543"/>
                    <a:gd name="connsiteX7" fmla="*/ 0 w 1683657"/>
                    <a:gd name="connsiteY7" fmla="*/ 4615543 h 4615543"/>
                    <a:gd name="connsiteX8" fmla="*/ 0 w 1683657"/>
                    <a:gd name="connsiteY8" fmla="*/ 0 h 4615543"/>
                    <a:gd name="connsiteX9" fmla="*/ 108857 w 1683657"/>
                    <a:gd name="connsiteY9" fmla="*/ 0 h 4615543"/>
                    <a:gd name="connsiteX10" fmla="*/ 1574800 w 1683657"/>
                    <a:gd name="connsiteY10" fmla="*/ 0 h 4615543"/>
                    <a:gd name="connsiteX11" fmla="*/ 1683657 w 1683657"/>
                    <a:gd name="connsiteY11" fmla="*/ 0 h 4615543"/>
                    <a:gd name="connsiteX12" fmla="*/ 1683657 w 1683657"/>
                    <a:gd name="connsiteY12" fmla="*/ 1465943 h 4615543"/>
                    <a:gd name="connsiteX13" fmla="*/ 1574800 w 1683657"/>
                    <a:gd name="connsiteY13" fmla="*/ 1465943 h 4615543"/>
                    <a:gd name="connsiteX14" fmla="*/ 108857 w 1683657"/>
                    <a:gd name="connsiteY14" fmla="*/ 1465943 h 4615543"/>
                    <a:gd name="connsiteX15" fmla="*/ 0 w 1683657"/>
                    <a:gd name="connsiteY15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83657" h="4615543">
                      <a:moveTo>
                        <a:pt x="0" y="3149600"/>
                      </a:moveTo>
                      <a:lnTo>
                        <a:pt x="108857" y="3149600"/>
                      </a:lnTo>
                      <a:lnTo>
                        <a:pt x="1574800" y="3149600"/>
                      </a:lnTo>
                      <a:lnTo>
                        <a:pt x="1683657" y="3149600"/>
                      </a:lnTo>
                      <a:lnTo>
                        <a:pt x="1683657" y="4615543"/>
                      </a:lnTo>
                      <a:lnTo>
                        <a:pt x="1574800" y="4615543"/>
                      </a:lnTo>
                      <a:lnTo>
                        <a:pt x="108857" y="4615543"/>
                      </a:lnTo>
                      <a:lnTo>
                        <a:pt x="0" y="4615543"/>
                      </a:lnTo>
                      <a:close/>
                      <a:moveTo>
                        <a:pt x="0" y="0"/>
                      </a:moveTo>
                      <a:lnTo>
                        <a:pt x="108857" y="0"/>
                      </a:lnTo>
                      <a:lnTo>
                        <a:pt x="1574800" y="0"/>
                      </a:lnTo>
                      <a:lnTo>
                        <a:pt x="1683657" y="0"/>
                      </a:lnTo>
                      <a:lnTo>
                        <a:pt x="1683657" y="1465943"/>
                      </a:lnTo>
                      <a:lnTo>
                        <a:pt x="1574800" y="1465943"/>
                      </a:lnTo>
                      <a:lnTo>
                        <a:pt x="108857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Freeform 30"/>
                <p:cNvSpPr/>
                <p:nvPr/>
              </p:nvSpPr>
              <p:spPr>
                <a:xfrm rot="18968067">
                  <a:off x="10297805" y="4819394"/>
                  <a:ext cx="358617" cy="26630"/>
                </a:xfrm>
                <a:custGeom>
                  <a:avLst/>
                  <a:gdLst>
                    <a:gd name="connsiteX0" fmla="*/ 0 w 1465943"/>
                    <a:gd name="connsiteY0" fmla="*/ 0 h 108857"/>
                    <a:gd name="connsiteX1" fmla="*/ 1465943 w 1465943"/>
                    <a:gd name="connsiteY1" fmla="*/ 0 h 108857"/>
                    <a:gd name="connsiteX2" fmla="*/ 1465943 w 1465943"/>
                    <a:gd name="connsiteY2" fmla="*/ 108857 h 108857"/>
                    <a:gd name="connsiteX3" fmla="*/ 0 w 1465943"/>
                    <a:gd name="connsiteY3" fmla="*/ 108857 h 108857"/>
                    <a:gd name="connsiteX4" fmla="*/ 0 w 1465943"/>
                    <a:gd name="connsiteY4" fmla="*/ 0 h 108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5943" h="1088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0" y="1088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CC6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Freeform 31"/>
                <p:cNvSpPr/>
                <p:nvPr/>
              </p:nvSpPr>
              <p:spPr>
                <a:xfrm rot="18968067">
                  <a:off x="10709037" y="4498681"/>
                  <a:ext cx="358617" cy="411877"/>
                </a:xfrm>
                <a:custGeom>
                  <a:avLst/>
                  <a:gdLst>
                    <a:gd name="connsiteX0" fmla="*/ 0 w 1465943"/>
                    <a:gd name="connsiteY0" fmla="*/ 0 h 1683657"/>
                    <a:gd name="connsiteX1" fmla="*/ 1465943 w 1465943"/>
                    <a:gd name="connsiteY1" fmla="*/ 0 h 1683657"/>
                    <a:gd name="connsiteX2" fmla="*/ 1465943 w 1465943"/>
                    <a:gd name="connsiteY2" fmla="*/ 108857 h 1683657"/>
                    <a:gd name="connsiteX3" fmla="*/ 1465943 w 1465943"/>
                    <a:gd name="connsiteY3" fmla="*/ 1574800 h 1683657"/>
                    <a:gd name="connsiteX4" fmla="*/ 1465943 w 1465943"/>
                    <a:gd name="connsiteY4" fmla="*/ 1683657 h 1683657"/>
                    <a:gd name="connsiteX5" fmla="*/ 0 w 1465943"/>
                    <a:gd name="connsiteY5" fmla="*/ 1683657 h 1683657"/>
                    <a:gd name="connsiteX6" fmla="*/ 0 w 1465943"/>
                    <a:gd name="connsiteY6" fmla="*/ 1574800 h 1683657"/>
                    <a:gd name="connsiteX7" fmla="*/ 0 w 1465943"/>
                    <a:gd name="connsiteY7" fmla="*/ 108857 h 1683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5943" h="16836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1465943" y="1574800"/>
                      </a:lnTo>
                      <a:lnTo>
                        <a:pt x="1465943" y="1683657"/>
                      </a:lnTo>
                      <a:lnTo>
                        <a:pt x="0" y="1683657"/>
                      </a:lnTo>
                      <a:lnTo>
                        <a:pt x="0" y="1574800"/>
                      </a:lnTo>
                      <a:lnTo>
                        <a:pt x="0" y="108857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7" name="Rectangle 46"/>
            <p:cNvSpPr/>
            <p:nvPr/>
          </p:nvSpPr>
          <p:spPr>
            <a:xfrm>
              <a:off x="7077156" y="4123418"/>
              <a:ext cx="191010" cy="868349"/>
            </a:xfrm>
            <a:custGeom>
              <a:avLst/>
              <a:gdLst>
                <a:gd name="connsiteX0" fmla="*/ 0 w 83354"/>
                <a:gd name="connsiteY0" fmla="*/ 0 h 868349"/>
                <a:gd name="connsiteX1" fmla="*/ 83354 w 83354"/>
                <a:gd name="connsiteY1" fmla="*/ 0 h 868349"/>
                <a:gd name="connsiteX2" fmla="*/ 83354 w 83354"/>
                <a:gd name="connsiteY2" fmla="*/ 868349 h 868349"/>
                <a:gd name="connsiteX3" fmla="*/ 0 w 83354"/>
                <a:gd name="connsiteY3" fmla="*/ 868349 h 868349"/>
                <a:gd name="connsiteX4" fmla="*/ 0 w 83354"/>
                <a:gd name="connsiteY4" fmla="*/ 0 h 868349"/>
                <a:gd name="connsiteX0" fmla="*/ 0 w 126216"/>
                <a:gd name="connsiteY0" fmla="*/ 0 h 868349"/>
                <a:gd name="connsiteX1" fmla="*/ 126216 w 126216"/>
                <a:gd name="connsiteY1" fmla="*/ 0 h 868349"/>
                <a:gd name="connsiteX2" fmla="*/ 83354 w 126216"/>
                <a:gd name="connsiteY2" fmla="*/ 868349 h 868349"/>
                <a:gd name="connsiteX3" fmla="*/ 0 w 126216"/>
                <a:gd name="connsiteY3" fmla="*/ 868349 h 868349"/>
                <a:gd name="connsiteX4" fmla="*/ 0 w 126216"/>
                <a:gd name="connsiteY4" fmla="*/ 0 h 868349"/>
                <a:gd name="connsiteX0" fmla="*/ 0 w 185747"/>
                <a:gd name="connsiteY0" fmla="*/ 0 h 868349"/>
                <a:gd name="connsiteX1" fmla="*/ 185747 w 185747"/>
                <a:gd name="connsiteY1" fmla="*/ 0 h 868349"/>
                <a:gd name="connsiteX2" fmla="*/ 142885 w 185747"/>
                <a:gd name="connsiteY2" fmla="*/ 868349 h 868349"/>
                <a:gd name="connsiteX3" fmla="*/ 59531 w 185747"/>
                <a:gd name="connsiteY3" fmla="*/ 868349 h 868349"/>
                <a:gd name="connsiteX4" fmla="*/ 0 w 185747"/>
                <a:gd name="connsiteY4" fmla="*/ 0 h 868349"/>
                <a:gd name="connsiteX0" fmla="*/ 0 w 185747"/>
                <a:gd name="connsiteY0" fmla="*/ 0 h 868349"/>
                <a:gd name="connsiteX1" fmla="*/ 185747 w 185747"/>
                <a:gd name="connsiteY1" fmla="*/ 0 h 868349"/>
                <a:gd name="connsiteX2" fmla="*/ 142885 w 185747"/>
                <a:gd name="connsiteY2" fmla="*/ 868349 h 868349"/>
                <a:gd name="connsiteX3" fmla="*/ 59531 w 185747"/>
                <a:gd name="connsiteY3" fmla="*/ 868349 h 868349"/>
                <a:gd name="connsiteX4" fmla="*/ 0 w 185747"/>
                <a:gd name="connsiteY4" fmla="*/ 0 h 868349"/>
                <a:gd name="connsiteX0" fmla="*/ 0 w 191010"/>
                <a:gd name="connsiteY0" fmla="*/ 0 h 868349"/>
                <a:gd name="connsiteX1" fmla="*/ 185747 w 191010"/>
                <a:gd name="connsiteY1" fmla="*/ 0 h 868349"/>
                <a:gd name="connsiteX2" fmla="*/ 142885 w 191010"/>
                <a:gd name="connsiteY2" fmla="*/ 868349 h 868349"/>
                <a:gd name="connsiteX3" fmla="*/ 59531 w 191010"/>
                <a:gd name="connsiteY3" fmla="*/ 868349 h 868349"/>
                <a:gd name="connsiteX4" fmla="*/ 0 w 191010"/>
                <a:gd name="connsiteY4" fmla="*/ 0 h 868349"/>
                <a:gd name="connsiteX0" fmla="*/ 0 w 191010"/>
                <a:gd name="connsiteY0" fmla="*/ 0 h 868349"/>
                <a:gd name="connsiteX1" fmla="*/ 185747 w 191010"/>
                <a:gd name="connsiteY1" fmla="*/ 0 h 868349"/>
                <a:gd name="connsiteX2" fmla="*/ 142885 w 191010"/>
                <a:gd name="connsiteY2" fmla="*/ 868349 h 868349"/>
                <a:gd name="connsiteX3" fmla="*/ 59531 w 191010"/>
                <a:gd name="connsiteY3" fmla="*/ 868349 h 868349"/>
                <a:gd name="connsiteX4" fmla="*/ 0 w 191010"/>
                <a:gd name="connsiteY4" fmla="*/ 0 h 868349"/>
                <a:gd name="connsiteX0" fmla="*/ 0 w 191010"/>
                <a:gd name="connsiteY0" fmla="*/ 0 h 868349"/>
                <a:gd name="connsiteX1" fmla="*/ 185747 w 191010"/>
                <a:gd name="connsiteY1" fmla="*/ 0 h 868349"/>
                <a:gd name="connsiteX2" fmla="*/ 142885 w 191010"/>
                <a:gd name="connsiteY2" fmla="*/ 868349 h 868349"/>
                <a:gd name="connsiteX3" fmla="*/ 59531 w 191010"/>
                <a:gd name="connsiteY3" fmla="*/ 868349 h 868349"/>
                <a:gd name="connsiteX4" fmla="*/ 0 w 191010"/>
                <a:gd name="connsiteY4" fmla="*/ 0 h 868349"/>
                <a:gd name="connsiteX0" fmla="*/ 0 w 191010"/>
                <a:gd name="connsiteY0" fmla="*/ 0 h 868349"/>
                <a:gd name="connsiteX1" fmla="*/ 185747 w 191010"/>
                <a:gd name="connsiteY1" fmla="*/ 0 h 868349"/>
                <a:gd name="connsiteX2" fmla="*/ 142885 w 191010"/>
                <a:gd name="connsiteY2" fmla="*/ 868349 h 868349"/>
                <a:gd name="connsiteX3" fmla="*/ 59531 w 191010"/>
                <a:gd name="connsiteY3" fmla="*/ 868349 h 868349"/>
                <a:gd name="connsiteX4" fmla="*/ 0 w 191010"/>
                <a:gd name="connsiteY4" fmla="*/ 0 h 868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010" h="868349">
                  <a:moveTo>
                    <a:pt x="0" y="0"/>
                  </a:moveTo>
                  <a:cubicBezTo>
                    <a:pt x="100016" y="71437"/>
                    <a:pt x="123831" y="57150"/>
                    <a:pt x="185747" y="0"/>
                  </a:cubicBezTo>
                  <a:cubicBezTo>
                    <a:pt x="207178" y="289450"/>
                    <a:pt x="157172" y="578899"/>
                    <a:pt x="142885" y="868349"/>
                  </a:cubicBezTo>
                  <a:lnTo>
                    <a:pt x="59531" y="868349"/>
                  </a:lnTo>
                  <a:cubicBezTo>
                    <a:pt x="39687" y="578899"/>
                    <a:pt x="196055" y="282306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98CB00"/>
                </a:gs>
                <a:gs pos="0">
                  <a:srgbClr val="659600"/>
                </a:gs>
                <a:gs pos="100000">
                  <a:srgbClr val="6EB93A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6980124" y="4826597"/>
              <a:ext cx="380984" cy="709412"/>
              <a:chOff x="2633345" y="4101744"/>
              <a:chExt cx="431583" cy="803631"/>
            </a:xfrm>
            <a:effectLst>
              <a:outerShdw blurRad="1524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9" name="Group 48"/>
              <p:cNvGrpSpPr/>
              <p:nvPr/>
            </p:nvGrpSpPr>
            <p:grpSpPr>
              <a:xfrm>
                <a:off x="2746038" y="4618640"/>
                <a:ext cx="183823" cy="286735"/>
                <a:chOff x="10528305" y="5187951"/>
                <a:chExt cx="677403" cy="1056639"/>
              </a:xfrm>
            </p:grpSpPr>
            <p:sp>
              <p:nvSpPr>
                <p:cNvPr id="57" name="Chevron 52"/>
                <p:cNvSpPr/>
                <p:nvPr/>
              </p:nvSpPr>
              <p:spPr>
                <a:xfrm rot="14707416" flipV="1">
                  <a:off x="10536806" y="552234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" name="Chevron 52"/>
                <p:cNvSpPr/>
                <p:nvPr/>
              </p:nvSpPr>
              <p:spPr>
                <a:xfrm rot="6892584" flipH="1" flipV="1">
                  <a:off x="10193907" y="557568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0" name="Group 49"/>
              <p:cNvGrpSpPr/>
              <p:nvPr/>
            </p:nvGrpSpPr>
            <p:grpSpPr>
              <a:xfrm>
                <a:off x="2633345" y="4101744"/>
                <a:ext cx="431583" cy="621367"/>
                <a:chOff x="10297805" y="3873100"/>
                <a:chExt cx="1155097" cy="1663040"/>
              </a:xfrm>
            </p:grpSpPr>
            <p:sp>
              <p:nvSpPr>
                <p:cNvPr id="51" name="Freeform 50"/>
                <p:cNvSpPr/>
                <p:nvPr/>
              </p:nvSpPr>
              <p:spPr>
                <a:xfrm rot="18968067">
                  <a:off x="10431286" y="4407028"/>
                  <a:ext cx="358617" cy="1129112"/>
                </a:xfrm>
                <a:custGeom>
                  <a:avLst/>
                  <a:gdLst>
                    <a:gd name="connsiteX0" fmla="*/ 0 w 1465943"/>
                    <a:gd name="connsiteY0" fmla="*/ 3040742 h 4615542"/>
                    <a:gd name="connsiteX1" fmla="*/ 1465943 w 1465943"/>
                    <a:gd name="connsiteY1" fmla="*/ 3040742 h 4615542"/>
                    <a:gd name="connsiteX2" fmla="*/ 1465943 w 1465943"/>
                    <a:gd name="connsiteY2" fmla="*/ 3149599 h 4615542"/>
                    <a:gd name="connsiteX3" fmla="*/ 1465943 w 1465943"/>
                    <a:gd name="connsiteY3" fmla="*/ 4615542 h 4615542"/>
                    <a:gd name="connsiteX4" fmla="*/ 0 w 1465943"/>
                    <a:gd name="connsiteY4" fmla="*/ 4615542 h 4615542"/>
                    <a:gd name="connsiteX5" fmla="*/ 0 w 1465943"/>
                    <a:gd name="connsiteY5" fmla="*/ 3149599 h 4615542"/>
                    <a:gd name="connsiteX6" fmla="*/ 0 w 1465943"/>
                    <a:gd name="connsiteY6" fmla="*/ 0 h 4615542"/>
                    <a:gd name="connsiteX7" fmla="*/ 1465943 w 1465943"/>
                    <a:gd name="connsiteY7" fmla="*/ 0 h 4615542"/>
                    <a:gd name="connsiteX8" fmla="*/ 1465943 w 1465943"/>
                    <a:gd name="connsiteY8" fmla="*/ 1465943 h 4615542"/>
                    <a:gd name="connsiteX9" fmla="*/ 0 w 1465943"/>
                    <a:gd name="connsiteY9" fmla="*/ 1465943 h 4615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5943" h="4615542">
                      <a:moveTo>
                        <a:pt x="0" y="3040742"/>
                      </a:moveTo>
                      <a:lnTo>
                        <a:pt x="1465943" y="3040742"/>
                      </a:lnTo>
                      <a:lnTo>
                        <a:pt x="1465943" y="3149599"/>
                      </a:lnTo>
                      <a:lnTo>
                        <a:pt x="1465943" y="4615542"/>
                      </a:lnTo>
                      <a:lnTo>
                        <a:pt x="0" y="4615542"/>
                      </a:lnTo>
                      <a:lnTo>
                        <a:pt x="0" y="3149599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Freeform 51"/>
                <p:cNvSpPr/>
                <p:nvPr/>
              </p:nvSpPr>
              <p:spPr>
                <a:xfrm rot="18968067">
                  <a:off x="10986788" y="3873100"/>
                  <a:ext cx="358617" cy="1129112"/>
                </a:xfrm>
                <a:custGeom>
                  <a:avLst/>
                  <a:gdLst>
                    <a:gd name="connsiteX0" fmla="*/ 0 w 1465944"/>
                    <a:gd name="connsiteY0" fmla="*/ 3040743 h 4615543"/>
                    <a:gd name="connsiteX1" fmla="*/ 1465944 w 1465944"/>
                    <a:gd name="connsiteY1" fmla="*/ 3040743 h 4615543"/>
                    <a:gd name="connsiteX2" fmla="*/ 1465944 w 1465944"/>
                    <a:gd name="connsiteY2" fmla="*/ 3149600 h 4615543"/>
                    <a:gd name="connsiteX3" fmla="*/ 1465944 w 1465944"/>
                    <a:gd name="connsiteY3" fmla="*/ 4615543 h 4615543"/>
                    <a:gd name="connsiteX4" fmla="*/ 0 w 1465944"/>
                    <a:gd name="connsiteY4" fmla="*/ 4615543 h 4615543"/>
                    <a:gd name="connsiteX5" fmla="*/ 0 w 1465944"/>
                    <a:gd name="connsiteY5" fmla="*/ 3149600 h 4615543"/>
                    <a:gd name="connsiteX6" fmla="*/ 0 w 1465944"/>
                    <a:gd name="connsiteY6" fmla="*/ 0 h 4615543"/>
                    <a:gd name="connsiteX7" fmla="*/ 1465944 w 1465944"/>
                    <a:gd name="connsiteY7" fmla="*/ 0 h 4615543"/>
                    <a:gd name="connsiteX8" fmla="*/ 1465944 w 1465944"/>
                    <a:gd name="connsiteY8" fmla="*/ 1465943 h 4615543"/>
                    <a:gd name="connsiteX9" fmla="*/ 1465944 w 1465944"/>
                    <a:gd name="connsiteY9" fmla="*/ 1574800 h 4615543"/>
                    <a:gd name="connsiteX10" fmla="*/ 0 w 1465944"/>
                    <a:gd name="connsiteY10" fmla="*/ 1574800 h 4615543"/>
                    <a:gd name="connsiteX11" fmla="*/ 0 w 1465944"/>
                    <a:gd name="connsiteY11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65944" h="4615543">
                      <a:moveTo>
                        <a:pt x="0" y="3040743"/>
                      </a:moveTo>
                      <a:lnTo>
                        <a:pt x="1465944" y="3040743"/>
                      </a:lnTo>
                      <a:lnTo>
                        <a:pt x="1465944" y="3149600"/>
                      </a:lnTo>
                      <a:lnTo>
                        <a:pt x="1465944" y="4615543"/>
                      </a:lnTo>
                      <a:lnTo>
                        <a:pt x="0" y="4615543"/>
                      </a:lnTo>
                      <a:lnTo>
                        <a:pt x="0" y="3149600"/>
                      </a:lnTo>
                      <a:close/>
                      <a:moveTo>
                        <a:pt x="0" y="0"/>
                      </a:moveTo>
                      <a:lnTo>
                        <a:pt x="1465944" y="0"/>
                      </a:lnTo>
                      <a:lnTo>
                        <a:pt x="1465944" y="1465943"/>
                      </a:lnTo>
                      <a:lnTo>
                        <a:pt x="1465944" y="1574800"/>
                      </a:lnTo>
                      <a:lnTo>
                        <a:pt x="0" y="1574800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Freeform 52"/>
                <p:cNvSpPr/>
                <p:nvPr/>
              </p:nvSpPr>
              <p:spPr>
                <a:xfrm rot="18968067">
                  <a:off x="10323790" y="4525311"/>
                  <a:ext cx="1129112" cy="358617"/>
                </a:xfrm>
                <a:custGeom>
                  <a:avLst/>
                  <a:gdLst>
                    <a:gd name="connsiteX0" fmla="*/ 3040744 w 4615545"/>
                    <a:gd name="connsiteY0" fmla="*/ 0 h 1465943"/>
                    <a:gd name="connsiteX1" fmla="*/ 3149601 w 4615545"/>
                    <a:gd name="connsiteY1" fmla="*/ 0 h 1465943"/>
                    <a:gd name="connsiteX2" fmla="*/ 4615545 w 4615545"/>
                    <a:gd name="connsiteY2" fmla="*/ 0 h 1465943"/>
                    <a:gd name="connsiteX3" fmla="*/ 4615545 w 4615545"/>
                    <a:gd name="connsiteY3" fmla="*/ 1465943 h 1465943"/>
                    <a:gd name="connsiteX4" fmla="*/ 3149601 w 4615545"/>
                    <a:gd name="connsiteY4" fmla="*/ 1465943 h 1465943"/>
                    <a:gd name="connsiteX5" fmla="*/ 3040744 w 4615545"/>
                    <a:gd name="connsiteY5" fmla="*/ 1465943 h 1465943"/>
                    <a:gd name="connsiteX6" fmla="*/ 0 w 4615545"/>
                    <a:gd name="connsiteY6" fmla="*/ 0 h 1465943"/>
                    <a:gd name="connsiteX7" fmla="*/ 1465943 w 4615545"/>
                    <a:gd name="connsiteY7" fmla="*/ 0 h 1465943"/>
                    <a:gd name="connsiteX8" fmla="*/ 1574800 w 4615545"/>
                    <a:gd name="connsiteY8" fmla="*/ 0 h 1465943"/>
                    <a:gd name="connsiteX9" fmla="*/ 1574800 w 4615545"/>
                    <a:gd name="connsiteY9" fmla="*/ 1465943 h 1465943"/>
                    <a:gd name="connsiteX10" fmla="*/ 1465943 w 4615545"/>
                    <a:gd name="connsiteY10" fmla="*/ 1465943 h 1465943"/>
                    <a:gd name="connsiteX11" fmla="*/ 0 w 4615545"/>
                    <a:gd name="connsiteY11" fmla="*/ 1465943 h 14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15545" h="1465943">
                      <a:moveTo>
                        <a:pt x="3040744" y="0"/>
                      </a:moveTo>
                      <a:lnTo>
                        <a:pt x="3149601" y="0"/>
                      </a:lnTo>
                      <a:lnTo>
                        <a:pt x="4615545" y="0"/>
                      </a:lnTo>
                      <a:lnTo>
                        <a:pt x="4615545" y="1465943"/>
                      </a:lnTo>
                      <a:lnTo>
                        <a:pt x="3149601" y="1465943"/>
                      </a:lnTo>
                      <a:lnTo>
                        <a:pt x="3040744" y="1465943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574800" y="0"/>
                      </a:lnTo>
                      <a:lnTo>
                        <a:pt x="1574800" y="1465943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Freeform 53"/>
                <p:cNvSpPr/>
                <p:nvPr/>
              </p:nvSpPr>
              <p:spPr>
                <a:xfrm rot="18968067">
                  <a:off x="10682408" y="4140064"/>
                  <a:ext cx="411877" cy="1129112"/>
                </a:xfrm>
                <a:custGeom>
                  <a:avLst/>
                  <a:gdLst>
                    <a:gd name="connsiteX0" fmla="*/ 0 w 1683657"/>
                    <a:gd name="connsiteY0" fmla="*/ 3149600 h 4615543"/>
                    <a:gd name="connsiteX1" fmla="*/ 108857 w 1683657"/>
                    <a:gd name="connsiteY1" fmla="*/ 3149600 h 4615543"/>
                    <a:gd name="connsiteX2" fmla="*/ 1574800 w 1683657"/>
                    <a:gd name="connsiteY2" fmla="*/ 3149600 h 4615543"/>
                    <a:gd name="connsiteX3" fmla="*/ 1683657 w 1683657"/>
                    <a:gd name="connsiteY3" fmla="*/ 3149600 h 4615543"/>
                    <a:gd name="connsiteX4" fmla="*/ 1683657 w 1683657"/>
                    <a:gd name="connsiteY4" fmla="*/ 4615543 h 4615543"/>
                    <a:gd name="connsiteX5" fmla="*/ 1574800 w 1683657"/>
                    <a:gd name="connsiteY5" fmla="*/ 4615543 h 4615543"/>
                    <a:gd name="connsiteX6" fmla="*/ 108857 w 1683657"/>
                    <a:gd name="connsiteY6" fmla="*/ 4615543 h 4615543"/>
                    <a:gd name="connsiteX7" fmla="*/ 0 w 1683657"/>
                    <a:gd name="connsiteY7" fmla="*/ 4615543 h 4615543"/>
                    <a:gd name="connsiteX8" fmla="*/ 0 w 1683657"/>
                    <a:gd name="connsiteY8" fmla="*/ 0 h 4615543"/>
                    <a:gd name="connsiteX9" fmla="*/ 108857 w 1683657"/>
                    <a:gd name="connsiteY9" fmla="*/ 0 h 4615543"/>
                    <a:gd name="connsiteX10" fmla="*/ 1574800 w 1683657"/>
                    <a:gd name="connsiteY10" fmla="*/ 0 h 4615543"/>
                    <a:gd name="connsiteX11" fmla="*/ 1683657 w 1683657"/>
                    <a:gd name="connsiteY11" fmla="*/ 0 h 4615543"/>
                    <a:gd name="connsiteX12" fmla="*/ 1683657 w 1683657"/>
                    <a:gd name="connsiteY12" fmla="*/ 1465943 h 4615543"/>
                    <a:gd name="connsiteX13" fmla="*/ 1574800 w 1683657"/>
                    <a:gd name="connsiteY13" fmla="*/ 1465943 h 4615543"/>
                    <a:gd name="connsiteX14" fmla="*/ 108857 w 1683657"/>
                    <a:gd name="connsiteY14" fmla="*/ 1465943 h 4615543"/>
                    <a:gd name="connsiteX15" fmla="*/ 0 w 1683657"/>
                    <a:gd name="connsiteY15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83657" h="4615543">
                      <a:moveTo>
                        <a:pt x="0" y="3149600"/>
                      </a:moveTo>
                      <a:lnTo>
                        <a:pt x="108857" y="3149600"/>
                      </a:lnTo>
                      <a:lnTo>
                        <a:pt x="1574800" y="3149600"/>
                      </a:lnTo>
                      <a:lnTo>
                        <a:pt x="1683657" y="3149600"/>
                      </a:lnTo>
                      <a:lnTo>
                        <a:pt x="1683657" y="4615543"/>
                      </a:lnTo>
                      <a:lnTo>
                        <a:pt x="1574800" y="4615543"/>
                      </a:lnTo>
                      <a:lnTo>
                        <a:pt x="108857" y="4615543"/>
                      </a:lnTo>
                      <a:lnTo>
                        <a:pt x="0" y="4615543"/>
                      </a:lnTo>
                      <a:close/>
                      <a:moveTo>
                        <a:pt x="0" y="0"/>
                      </a:moveTo>
                      <a:lnTo>
                        <a:pt x="108857" y="0"/>
                      </a:lnTo>
                      <a:lnTo>
                        <a:pt x="1574800" y="0"/>
                      </a:lnTo>
                      <a:lnTo>
                        <a:pt x="1683657" y="0"/>
                      </a:lnTo>
                      <a:lnTo>
                        <a:pt x="1683657" y="1465943"/>
                      </a:lnTo>
                      <a:lnTo>
                        <a:pt x="1574800" y="1465943"/>
                      </a:lnTo>
                      <a:lnTo>
                        <a:pt x="108857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Freeform 54"/>
                <p:cNvSpPr/>
                <p:nvPr/>
              </p:nvSpPr>
              <p:spPr>
                <a:xfrm rot="18968067">
                  <a:off x="10297805" y="4819394"/>
                  <a:ext cx="358617" cy="26630"/>
                </a:xfrm>
                <a:custGeom>
                  <a:avLst/>
                  <a:gdLst>
                    <a:gd name="connsiteX0" fmla="*/ 0 w 1465943"/>
                    <a:gd name="connsiteY0" fmla="*/ 0 h 108857"/>
                    <a:gd name="connsiteX1" fmla="*/ 1465943 w 1465943"/>
                    <a:gd name="connsiteY1" fmla="*/ 0 h 108857"/>
                    <a:gd name="connsiteX2" fmla="*/ 1465943 w 1465943"/>
                    <a:gd name="connsiteY2" fmla="*/ 108857 h 108857"/>
                    <a:gd name="connsiteX3" fmla="*/ 0 w 1465943"/>
                    <a:gd name="connsiteY3" fmla="*/ 108857 h 108857"/>
                    <a:gd name="connsiteX4" fmla="*/ 0 w 1465943"/>
                    <a:gd name="connsiteY4" fmla="*/ 0 h 108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5943" h="1088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0" y="1088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CC6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Freeform 55"/>
                <p:cNvSpPr/>
                <p:nvPr/>
              </p:nvSpPr>
              <p:spPr>
                <a:xfrm rot="18968067">
                  <a:off x="10709037" y="4498681"/>
                  <a:ext cx="358617" cy="411877"/>
                </a:xfrm>
                <a:custGeom>
                  <a:avLst/>
                  <a:gdLst>
                    <a:gd name="connsiteX0" fmla="*/ 0 w 1465943"/>
                    <a:gd name="connsiteY0" fmla="*/ 0 h 1683657"/>
                    <a:gd name="connsiteX1" fmla="*/ 1465943 w 1465943"/>
                    <a:gd name="connsiteY1" fmla="*/ 0 h 1683657"/>
                    <a:gd name="connsiteX2" fmla="*/ 1465943 w 1465943"/>
                    <a:gd name="connsiteY2" fmla="*/ 108857 h 1683657"/>
                    <a:gd name="connsiteX3" fmla="*/ 1465943 w 1465943"/>
                    <a:gd name="connsiteY3" fmla="*/ 1574800 h 1683657"/>
                    <a:gd name="connsiteX4" fmla="*/ 1465943 w 1465943"/>
                    <a:gd name="connsiteY4" fmla="*/ 1683657 h 1683657"/>
                    <a:gd name="connsiteX5" fmla="*/ 0 w 1465943"/>
                    <a:gd name="connsiteY5" fmla="*/ 1683657 h 1683657"/>
                    <a:gd name="connsiteX6" fmla="*/ 0 w 1465943"/>
                    <a:gd name="connsiteY6" fmla="*/ 1574800 h 1683657"/>
                    <a:gd name="connsiteX7" fmla="*/ 0 w 1465943"/>
                    <a:gd name="connsiteY7" fmla="*/ 108857 h 1683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5943" h="16836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1465943" y="1574800"/>
                      </a:lnTo>
                      <a:lnTo>
                        <a:pt x="1465943" y="1683657"/>
                      </a:lnTo>
                      <a:lnTo>
                        <a:pt x="0" y="1683657"/>
                      </a:lnTo>
                      <a:lnTo>
                        <a:pt x="0" y="1574800"/>
                      </a:lnTo>
                      <a:lnTo>
                        <a:pt x="0" y="108857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9" name="Group 58"/>
            <p:cNvGrpSpPr/>
            <p:nvPr/>
          </p:nvGrpSpPr>
          <p:grpSpPr>
            <a:xfrm rot="1797229">
              <a:off x="6785052" y="4786237"/>
              <a:ext cx="380984" cy="709412"/>
              <a:chOff x="2633345" y="4101744"/>
              <a:chExt cx="431583" cy="803631"/>
            </a:xfrm>
            <a:effectLst>
              <a:outerShdw blurRad="1143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60" name="Group 59"/>
              <p:cNvGrpSpPr/>
              <p:nvPr/>
            </p:nvGrpSpPr>
            <p:grpSpPr>
              <a:xfrm>
                <a:off x="2746038" y="4618640"/>
                <a:ext cx="183823" cy="286735"/>
                <a:chOff x="10528305" y="5187951"/>
                <a:chExt cx="677403" cy="1056639"/>
              </a:xfrm>
            </p:grpSpPr>
            <p:sp>
              <p:nvSpPr>
                <p:cNvPr id="68" name="Chevron 52"/>
                <p:cNvSpPr/>
                <p:nvPr/>
              </p:nvSpPr>
              <p:spPr>
                <a:xfrm rot="14707416" flipV="1">
                  <a:off x="10536806" y="552234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" name="Chevron 52"/>
                <p:cNvSpPr/>
                <p:nvPr/>
              </p:nvSpPr>
              <p:spPr>
                <a:xfrm rot="6892584" flipH="1" flipV="1">
                  <a:off x="10193907" y="557568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1" name="Group 60"/>
              <p:cNvGrpSpPr/>
              <p:nvPr/>
            </p:nvGrpSpPr>
            <p:grpSpPr>
              <a:xfrm>
                <a:off x="2633345" y="4101744"/>
                <a:ext cx="431583" cy="621367"/>
                <a:chOff x="10297805" y="3873100"/>
                <a:chExt cx="1155097" cy="1663040"/>
              </a:xfrm>
            </p:grpSpPr>
            <p:sp>
              <p:nvSpPr>
                <p:cNvPr id="62" name="Freeform 61"/>
                <p:cNvSpPr/>
                <p:nvPr/>
              </p:nvSpPr>
              <p:spPr>
                <a:xfrm rot="18968067">
                  <a:off x="10431286" y="4407028"/>
                  <a:ext cx="358617" cy="1129112"/>
                </a:xfrm>
                <a:custGeom>
                  <a:avLst/>
                  <a:gdLst>
                    <a:gd name="connsiteX0" fmla="*/ 0 w 1465943"/>
                    <a:gd name="connsiteY0" fmla="*/ 3040742 h 4615542"/>
                    <a:gd name="connsiteX1" fmla="*/ 1465943 w 1465943"/>
                    <a:gd name="connsiteY1" fmla="*/ 3040742 h 4615542"/>
                    <a:gd name="connsiteX2" fmla="*/ 1465943 w 1465943"/>
                    <a:gd name="connsiteY2" fmla="*/ 3149599 h 4615542"/>
                    <a:gd name="connsiteX3" fmla="*/ 1465943 w 1465943"/>
                    <a:gd name="connsiteY3" fmla="*/ 4615542 h 4615542"/>
                    <a:gd name="connsiteX4" fmla="*/ 0 w 1465943"/>
                    <a:gd name="connsiteY4" fmla="*/ 4615542 h 4615542"/>
                    <a:gd name="connsiteX5" fmla="*/ 0 w 1465943"/>
                    <a:gd name="connsiteY5" fmla="*/ 3149599 h 4615542"/>
                    <a:gd name="connsiteX6" fmla="*/ 0 w 1465943"/>
                    <a:gd name="connsiteY6" fmla="*/ 0 h 4615542"/>
                    <a:gd name="connsiteX7" fmla="*/ 1465943 w 1465943"/>
                    <a:gd name="connsiteY7" fmla="*/ 0 h 4615542"/>
                    <a:gd name="connsiteX8" fmla="*/ 1465943 w 1465943"/>
                    <a:gd name="connsiteY8" fmla="*/ 1465943 h 4615542"/>
                    <a:gd name="connsiteX9" fmla="*/ 0 w 1465943"/>
                    <a:gd name="connsiteY9" fmla="*/ 1465943 h 4615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5943" h="4615542">
                      <a:moveTo>
                        <a:pt x="0" y="3040742"/>
                      </a:moveTo>
                      <a:lnTo>
                        <a:pt x="1465943" y="3040742"/>
                      </a:lnTo>
                      <a:lnTo>
                        <a:pt x="1465943" y="3149599"/>
                      </a:lnTo>
                      <a:lnTo>
                        <a:pt x="1465943" y="4615542"/>
                      </a:lnTo>
                      <a:lnTo>
                        <a:pt x="0" y="4615542"/>
                      </a:lnTo>
                      <a:lnTo>
                        <a:pt x="0" y="3149599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Freeform 62"/>
                <p:cNvSpPr/>
                <p:nvPr/>
              </p:nvSpPr>
              <p:spPr>
                <a:xfrm rot="18968067">
                  <a:off x="10986788" y="3873100"/>
                  <a:ext cx="358617" cy="1129112"/>
                </a:xfrm>
                <a:custGeom>
                  <a:avLst/>
                  <a:gdLst>
                    <a:gd name="connsiteX0" fmla="*/ 0 w 1465944"/>
                    <a:gd name="connsiteY0" fmla="*/ 3040743 h 4615543"/>
                    <a:gd name="connsiteX1" fmla="*/ 1465944 w 1465944"/>
                    <a:gd name="connsiteY1" fmla="*/ 3040743 h 4615543"/>
                    <a:gd name="connsiteX2" fmla="*/ 1465944 w 1465944"/>
                    <a:gd name="connsiteY2" fmla="*/ 3149600 h 4615543"/>
                    <a:gd name="connsiteX3" fmla="*/ 1465944 w 1465944"/>
                    <a:gd name="connsiteY3" fmla="*/ 4615543 h 4615543"/>
                    <a:gd name="connsiteX4" fmla="*/ 0 w 1465944"/>
                    <a:gd name="connsiteY4" fmla="*/ 4615543 h 4615543"/>
                    <a:gd name="connsiteX5" fmla="*/ 0 w 1465944"/>
                    <a:gd name="connsiteY5" fmla="*/ 3149600 h 4615543"/>
                    <a:gd name="connsiteX6" fmla="*/ 0 w 1465944"/>
                    <a:gd name="connsiteY6" fmla="*/ 0 h 4615543"/>
                    <a:gd name="connsiteX7" fmla="*/ 1465944 w 1465944"/>
                    <a:gd name="connsiteY7" fmla="*/ 0 h 4615543"/>
                    <a:gd name="connsiteX8" fmla="*/ 1465944 w 1465944"/>
                    <a:gd name="connsiteY8" fmla="*/ 1465943 h 4615543"/>
                    <a:gd name="connsiteX9" fmla="*/ 1465944 w 1465944"/>
                    <a:gd name="connsiteY9" fmla="*/ 1574800 h 4615543"/>
                    <a:gd name="connsiteX10" fmla="*/ 0 w 1465944"/>
                    <a:gd name="connsiteY10" fmla="*/ 1574800 h 4615543"/>
                    <a:gd name="connsiteX11" fmla="*/ 0 w 1465944"/>
                    <a:gd name="connsiteY11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65944" h="4615543">
                      <a:moveTo>
                        <a:pt x="0" y="3040743"/>
                      </a:moveTo>
                      <a:lnTo>
                        <a:pt x="1465944" y="3040743"/>
                      </a:lnTo>
                      <a:lnTo>
                        <a:pt x="1465944" y="3149600"/>
                      </a:lnTo>
                      <a:lnTo>
                        <a:pt x="1465944" y="4615543"/>
                      </a:lnTo>
                      <a:lnTo>
                        <a:pt x="0" y="4615543"/>
                      </a:lnTo>
                      <a:lnTo>
                        <a:pt x="0" y="3149600"/>
                      </a:lnTo>
                      <a:close/>
                      <a:moveTo>
                        <a:pt x="0" y="0"/>
                      </a:moveTo>
                      <a:lnTo>
                        <a:pt x="1465944" y="0"/>
                      </a:lnTo>
                      <a:lnTo>
                        <a:pt x="1465944" y="1465943"/>
                      </a:lnTo>
                      <a:lnTo>
                        <a:pt x="1465944" y="1574800"/>
                      </a:lnTo>
                      <a:lnTo>
                        <a:pt x="0" y="1574800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Freeform 63"/>
                <p:cNvSpPr/>
                <p:nvPr/>
              </p:nvSpPr>
              <p:spPr>
                <a:xfrm rot="18968067">
                  <a:off x="10323790" y="4525311"/>
                  <a:ext cx="1129112" cy="358617"/>
                </a:xfrm>
                <a:custGeom>
                  <a:avLst/>
                  <a:gdLst>
                    <a:gd name="connsiteX0" fmla="*/ 3040744 w 4615545"/>
                    <a:gd name="connsiteY0" fmla="*/ 0 h 1465943"/>
                    <a:gd name="connsiteX1" fmla="*/ 3149601 w 4615545"/>
                    <a:gd name="connsiteY1" fmla="*/ 0 h 1465943"/>
                    <a:gd name="connsiteX2" fmla="*/ 4615545 w 4615545"/>
                    <a:gd name="connsiteY2" fmla="*/ 0 h 1465943"/>
                    <a:gd name="connsiteX3" fmla="*/ 4615545 w 4615545"/>
                    <a:gd name="connsiteY3" fmla="*/ 1465943 h 1465943"/>
                    <a:gd name="connsiteX4" fmla="*/ 3149601 w 4615545"/>
                    <a:gd name="connsiteY4" fmla="*/ 1465943 h 1465943"/>
                    <a:gd name="connsiteX5" fmla="*/ 3040744 w 4615545"/>
                    <a:gd name="connsiteY5" fmla="*/ 1465943 h 1465943"/>
                    <a:gd name="connsiteX6" fmla="*/ 0 w 4615545"/>
                    <a:gd name="connsiteY6" fmla="*/ 0 h 1465943"/>
                    <a:gd name="connsiteX7" fmla="*/ 1465943 w 4615545"/>
                    <a:gd name="connsiteY7" fmla="*/ 0 h 1465943"/>
                    <a:gd name="connsiteX8" fmla="*/ 1574800 w 4615545"/>
                    <a:gd name="connsiteY8" fmla="*/ 0 h 1465943"/>
                    <a:gd name="connsiteX9" fmla="*/ 1574800 w 4615545"/>
                    <a:gd name="connsiteY9" fmla="*/ 1465943 h 1465943"/>
                    <a:gd name="connsiteX10" fmla="*/ 1465943 w 4615545"/>
                    <a:gd name="connsiteY10" fmla="*/ 1465943 h 1465943"/>
                    <a:gd name="connsiteX11" fmla="*/ 0 w 4615545"/>
                    <a:gd name="connsiteY11" fmla="*/ 1465943 h 14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15545" h="1465943">
                      <a:moveTo>
                        <a:pt x="3040744" y="0"/>
                      </a:moveTo>
                      <a:lnTo>
                        <a:pt x="3149601" y="0"/>
                      </a:lnTo>
                      <a:lnTo>
                        <a:pt x="4615545" y="0"/>
                      </a:lnTo>
                      <a:lnTo>
                        <a:pt x="4615545" y="1465943"/>
                      </a:lnTo>
                      <a:lnTo>
                        <a:pt x="3149601" y="1465943"/>
                      </a:lnTo>
                      <a:lnTo>
                        <a:pt x="3040744" y="1465943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574800" y="0"/>
                      </a:lnTo>
                      <a:lnTo>
                        <a:pt x="1574800" y="1465943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Freeform 64"/>
                <p:cNvSpPr/>
                <p:nvPr/>
              </p:nvSpPr>
              <p:spPr>
                <a:xfrm rot="18968067">
                  <a:off x="10682408" y="4140064"/>
                  <a:ext cx="411877" cy="1129112"/>
                </a:xfrm>
                <a:custGeom>
                  <a:avLst/>
                  <a:gdLst>
                    <a:gd name="connsiteX0" fmla="*/ 0 w 1683657"/>
                    <a:gd name="connsiteY0" fmla="*/ 3149600 h 4615543"/>
                    <a:gd name="connsiteX1" fmla="*/ 108857 w 1683657"/>
                    <a:gd name="connsiteY1" fmla="*/ 3149600 h 4615543"/>
                    <a:gd name="connsiteX2" fmla="*/ 1574800 w 1683657"/>
                    <a:gd name="connsiteY2" fmla="*/ 3149600 h 4615543"/>
                    <a:gd name="connsiteX3" fmla="*/ 1683657 w 1683657"/>
                    <a:gd name="connsiteY3" fmla="*/ 3149600 h 4615543"/>
                    <a:gd name="connsiteX4" fmla="*/ 1683657 w 1683657"/>
                    <a:gd name="connsiteY4" fmla="*/ 4615543 h 4615543"/>
                    <a:gd name="connsiteX5" fmla="*/ 1574800 w 1683657"/>
                    <a:gd name="connsiteY5" fmla="*/ 4615543 h 4615543"/>
                    <a:gd name="connsiteX6" fmla="*/ 108857 w 1683657"/>
                    <a:gd name="connsiteY6" fmla="*/ 4615543 h 4615543"/>
                    <a:gd name="connsiteX7" fmla="*/ 0 w 1683657"/>
                    <a:gd name="connsiteY7" fmla="*/ 4615543 h 4615543"/>
                    <a:gd name="connsiteX8" fmla="*/ 0 w 1683657"/>
                    <a:gd name="connsiteY8" fmla="*/ 0 h 4615543"/>
                    <a:gd name="connsiteX9" fmla="*/ 108857 w 1683657"/>
                    <a:gd name="connsiteY9" fmla="*/ 0 h 4615543"/>
                    <a:gd name="connsiteX10" fmla="*/ 1574800 w 1683657"/>
                    <a:gd name="connsiteY10" fmla="*/ 0 h 4615543"/>
                    <a:gd name="connsiteX11" fmla="*/ 1683657 w 1683657"/>
                    <a:gd name="connsiteY11" fmla="*/ 0 h 4615543"/>
                    <a:gd name="connsiteX12" fmla="*/ 1683657 w 1683657"/>
                    <a:gd name="connsiteY12" fmla="*/ 1465943 h 4615543"/>
                    <a:gd name="connsiteX13" fmla="*/ 1574800 w 1683657"/>
                    <a:gd name="connsiteY13" fmla="*/ 1465943 h 4615543"/>
                    <a:gd name="connsiteX14" fmla="*/ 108857 w 1683657"/>
                    <a:gd name="connsiteY14" fmla="*/ 1465943 h 4615543"/>
                    <a:gd name="connsiteX15" fmla="*/ 0 w 1683657"/>
                    <a:gd name="connsiteY15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83657" h="4615543">
                      <a:moveTo>
                        <a:pt x="0" y="3149600"/>
                      </a:moveTo>
                      <a:lnTo>
                        <a:pt x="108857" y="3149600"/>
                      </a:lnTo>
                      <a:lnTo>
                        <a:pt x="1574800" y="3149600"/>
                      </a:lnTo>
                      <a:lnTo>
                        <a:pt x="1683657" y="3149600"/>
                      </a:lnTo>
                      <a:lnTo>
                        <a:pt x="1683657" y="4615543"/>
                      </a:lnTo>
                      <a:lnTo>
                        <a:pt x="1574800" y="4615543"/>
                      </a:lnTo>
                      <a:lnTo>
                        <a:pt x="108857" y="4615543"/>
                      </a:lnTo>
                      <a:lnTo>
                        <a:pt x="0" y="4615543"/>
                      </a:lnTo>
                      <a:close/>
                      <a:moveTo>
                        <a:pt x="0" y="0"/>
                      </a:moveTo>
                      <a:lnTo>
                        <a:pt x="108857" y="0"/>
                      </a:lnTo>
                      <a:lnTo>
                        <a:pt x="1574800" y="0"/>
                      </a:lnTo>
                      <a:lnTo>
                        <a:pt x="1683657" y="0"/>
                      </a:lnTo>
                      <a:lnTo>
                        <a:pt x="1683657" y="1465943"/>
                      </a:lnTo>
                      <a:lnTo>
                        <a:pt x="1574800" y="1465943"/>
                      </a:lnTo>
                      <a:lnTo>
                        <a:pt x="108857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Freeform 65"/>
                <p:cNvSpPr/>
                <p:nvPr/>
              </p:nvSpPr>
              <p:spPr>
                <a:xfrm rot="18968067">
                  <a:off x="10297805" y="4819394"/>
                  <a:ext cx="358617" cy="26630"/>
                </a:xfrm>
                <a:custGeom>
                  <a:avLst/>
                  <a:gdLst>
                    <a:gd name="connsiteX0" fmla="*/ 0 w 1465943"/>
                    <a:gd name="connsiteY0" fmla="*/ 0 h 108857"/>
                    <a:gd name="connsiteX1" fmla="*/ 1465943 w 1465943"/>
                    <a:gd name="connsiteY1" fmla="*/ 0 h 108857"/>
                    <a:gd name="connsiteX2" fmla="*/ 1465943 w 1465943"/>
                    <a:gd name="connsiteY2" fmla="*/ 108857 h 108857"/>
                    <a:gd name="connsiteX3" fmla="*/ 0 w 1465943"/>
                    <a:gd name="connsiteY3" fmla="*/ 108857 h 108857"/>
                    <a:gd name="connsiteX4" fmla="*/ 0 w 1465943"/>
                    <a:gd name="connsiteY4" fmla="*/ 0 h 108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5943" h="1088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0" y="1088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CC6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Freeform 66"/>
                <p:cNvSpPr/>
                <p:nvPr/>
              </p:nvSpPr>
              <p:spPr>
                <a:xfrm rot="18968067">
                  <a:off x="10709037" y="4498681"/>
                  <a:ext cx="358617" cy="411877"/>
                </a:xfrm>
                <a:custGeom>
                  <a:avLst/>
                  <a:gdLst>
                    <a:gd name="connsiteX0" fmla="*/ 0 w 1465943"/>
                    <a:gd name="connsiteY0" fmla="*/ 0 h 1683657"/>
                    <a:gd name="connsiteX1" fmla="*/ 1465943 w 1465943"/>
                    <a:gd name="connsiteY1" fmla="*/ 0 h 1683657"/>
                    <a:gd name="connsiteX2" fmla="*/ 1465943 w 1465943"/>
                    <a:gd name="connsiteY2" fmla="*/ 108857 h 1683657"/>
                    <a:gd name="connsiteX3" fmla="*/ 1465943 w 1465943"/>
                    <a:gd name="connsiteY3" fmla="*/ 1574800 h 1683657"/>
                    <a:gd name="connsiteX4" fmla="*/ 1465943 w 1465943"/>
                    <a:gd name="connsiteY4" fmla="*/ 1683657 h 1683657"/>
                    <a:gd name="connsiteX5" fmla="*/ 0 w 1465943"/>
                    <a:gd name="connsiteY5" fmla="*/ 1683657 h 1683657"/>
                    <a:gd name="connsiteX6" fmla="*/ 0 w 1465943"/>
                    <a:gd name="connsiteY6" fmla="*/ 1574800 h 1683657"/>
                    <a:gd name="connsiteX7" fmla="*/ 0 w 1465943"/>
                    <a:gd name="connsiteY7" fmla="*/ 108857 h 1683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5943" h="16836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1465943" y="1574800"/>
                      </a:lnTo>
                      <a:lnTo>
                        <a:pt x="1465943" y="1683657"/>
                      </a:lnTo>
                      <a:lnTo>
                        <a:pt x="0" y="1683657"/>
                      </a:lnTo>
                      <a:lnTo>
                        <a:pt x="0" y="1574800"/>
                      </a:lnTo>
                      <a:lnTo>
                        <a:pt x="0" y="108857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70" name="Freeform 69"/>
            <p:cNvSpPr/>
            <p:nvPr/>
          </p:nvSpPr>
          <p:spPr>
            <a:xfrm>
              <a:off x="7085508" y="4461431"/>
              <a:ext cx="201799" cy="386781"/>
            </a:xfrm>
            <a:custGeom>
              <a:avLst/>
              <a:gdLst>
                <a:gd name="connsiteX0" fmla="*/ 28575 w 228600"/>
                <a:gd name="connsiteY0" fmla="*/ 9525 h 438150"/>
                <a:gd name="connsiteX1" fmla="*/ 166688 w 228600"/>
                <a:gd name="connsiteY1" fmla="*/ 0 h 438150"/>
                <a:gd name="connsiteX2" fmla="*/ 219075 w 228600"/>
                <a:gd name="connsiteY2" fmla="*/ 66675 h 438150"/>
                <a:gd name="connsiteX3" fmla="*/ 228600 w 228600"/>
                <a:gd name="connsiteY3" fmla="*/ 433388 h 438150"/>
                <a:gd name="connsiteX4" fmla="*/ 123825 w 228600"/>
                <a:gd name="connsiteY4" fmla="*/ 376238 h 438150"/>
                <a:gd name="connsiteX5" fmla="*/ 0 w 228600"/>
                <a:gd name="connsiteY5" fmla="*/ 438150 h 438150"/>
                <a:gd name="connsiteX6" fmla="*/ 28575 w 228600"/>
                <a:gd name="connsiteY6" fmla="*/ 9525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438150">
                  <a:moveTo>
                    <a:pt x="28575" y="9525"/>
                  </a:moveTo>
                  <a:lnTo>
                    <a:pt x="166688" y="0"/>
                  </a:lnTo>
                  <a:lnTo>
                    <a:pt x="219075" y="66675"/>
                  </a:lnTo>
                  <a:lnTo>
                    <a:pt x="228600" y="433388"/>
                  </a:lnTo>
                  <a:lnTo>
                    <a:pt x="123825" y="376238"/>
                  </a:lnTo>
                  <a:lnTo>
                    <a:pt x="0" y="438150"/>
                  </a:lnTo>
                  <a:lnTo>
                    <a:pt x="28575" y="9525"/>
                  </a:lnTo>
                  <a:close/>
                </a:path>
              </a:pathLst>
            </a:custGeom>
            <a:gradFill>
              <a:gsLst>
                <a:gs pos="50000">
                  <a:schemeClr val="accent2">
                    <a:lumMod val="40000"/>
                    <a:lumOff val="60000"/>
                  </a:schemeClr>
                </a:gs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9" name="Rounded Rectangle 148"/>
          <p:cNvSpPr/>
          <p:nvPr/>
        </p:nvSpPr>
        <p:spPr>
          <a:xfrm>
            <a:off x="2841009" y="6059605"/>
            <a:ext cx="461750" cy="892195"/>
          </a:xfrm>
          <a:prstGeom prst="roundRect">
            <a:avLst>
              <a:gd name="adj" fmla="val 13277"/>
            </a:avLst>
          </a:prstGeom>
          <a:solidFill>
            <a:srgbClr val="FF9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ounded Rectangle 149"/>
          <p:cNvSpPr/>
          <p:nvPr/>
        </p:nvSpPr>
        <p:spPr>
          <a:xfrm>
            <a:off x="7701887" y="6005013"/>
            <a:ext cx="461750" cy="892195"/>
          </a:xfrm>
          <a:prstGeom prst="roundRect">
            <a:avLst>
              <a:gd name="adj" fmla="val 13277"/>
            </a:avLst>
          </a:prstGeom>
          <a:solidFill>
            <a:srgbClr val="FF9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Freeform 150"/>
          <p:cNvSpPr/>
          <p:nvPr/>
        </p:nvSpPr>
        <p:spPr>
          <a:xfrm>
            <a:off x="6270278" y="2539572"/>
            <a:ext cx="3037496" cy="551150"/>
          </a:xfrm>
          <a:custGeom>
            <a:avLst/>
            <a:gdLst>
              <a:gd name="connsiteX0" fmla="*/ 1785888 w 4264431"/>
              <a:gd name="connsiteY0" fmla="*/ 0 h 773776"/>
              <a:gd name="connsiteX1" fmla="*/ 2396891 w 4264431"/>
              <a:gd name="connsiteY1" fmla="*/ 405000 h 773776"/>
              <a:gd name="connsiteX2" fmla="*/ 2399913 w 4264431"/>
              <a:gd name="connsiteY2" fmla="*/ 413255 h 773776"/>
              <a:gd name="connsiteX3" fmla="*/ 2419191 w 4264431"/>
              <a:gd name="connsiteY3" fmla="*/ 407271 h 773776"/>
              <a:gd name="connsiteX4" fmla="*/ 2463738 w 4264431"/>
              <a:gd name="connsiteY4" fmla="*/ 402780 h 773776"/>
              <a:gd name="connsiteX5" fmla="*/ 2620035 w 4264431"/>
              <a:gd name="connsiteY5" fmla="*/ 467521 h 773776"/>
              <a:gd name="connsiteX6" fmla="*/ 2629879 w 4264431"/>
              <a:gd name="connsiteY6" fmla="*/ 479452 h 773776"/>
              <a:gd name="connsiteX7" fmla="*/ 2649387 w 4264431"/>
              <a:gd name="connsiteY7" fmla="*/ 455807 h 773776"/>
              <a:gd name="connsiteX8" fmla="*/ 2895990 w 4264431"/>
              <a:gd name="connsiteY8" fmla="*/ 353661 h 773776"/>
              <a:gd name="connsiteX9" fmla="*/ 3217332 w 4264431"/>
              <a:gd name="connsiteY9" fmla="*/ 566661 h 773776"/>
              <a:gd name="connsiteX10" fmla="*/ 3219441 w 4264431"/>
              <a:gd name="connsiteY10" fmla="*/ 577111 h 773776"/>
              <a:gd name="connsiteX11" fmla="*/ 3282652 w 4264431"/>
              <a:gd name="connsiteY11" fmla="*/ 606423 h 773776"/>
              <a:gd name="connsiteX12" fmla="*/ 4264431 w 4264431"/>
              <a:gd name="connsiteY12" fmla="*/ 773776 h 773776"/>
              <a:gd name="connsiteX13" fmla="*/ 3230330 w 4264431"/>
              <a:gd name="connsiteY13" fmla="*/ 773776 h 773776"/>
              <a:gd name="connsiteX14" fmla="*/ 2934394 w 4264431"/>
              <a:gd name="connsiteY14" fmla="*/ 773776 h 773776"/>
              <a:gd name="connsiteX15" fmla="*/ 1330037 w 4264431"/>
              <a:gd name="connsiteY15" fmla="*/ 773776 h 773776"/>
              <a:gd name="connsiteX16" fmla="*/ 593013 w 4264431"/>
              <a:gd name="connsiteY16" fmla="*/ 773776 h 773776"/>
              <a:gd name="connsiteX17" fmla="*/ 0 w 4264431"/>
              <a:gd name="connsiteY17" fmla="*/ 773776 h 773776"/>
              <a:gd name="connsiteX18" fmla="*/ 470448 w 4264431"/>
              <a:gd name="connsiteY18" fmla="*/ 726236 h 773776"/>
              <a:gd name="connsiteX19" fmla="*/ 599937 w 4264431"/>
              <a:gd name="connsiteY19" fmla="*/ 705094 h 773776"/>
              <a:gd name="connsiteX20" fmla="*/ 601166 w 4264431"/>
              <a:gd name="connsiteY20" fmla="*/ 692897 h 773776"/>
              <a:gd name="connsiteX21" fmla="*/ 1029448 w 4264431"/>
              <a:gd name="connsiteY21" fmla="*/ 343837 h 773776"/>
              <a:gd name="connsiteX22" fmla="*/ 1159447 w 4264431"/>
              <a:gd name="connsiteY22" fmla="*/ 363491 h 773776"/>
              <a:gd name="connsiteX23" fmla="*/ 1189571 w 4264431"/>
              <a:gd name="connsiteY23" fmla="*/ 374516 h 773776"/>
              <a:gd name="connsiteX24" fmla="*/ 1202809 w 4264431"/>
              <a:gd name="connsiteY24" fmla="*/ 347035 h 773776"/>
              <a:gd name="connsiteX25" fmla="*/ 1785888 w 4264431"/>
              <a:gd name="connsiteY25" fmla="*/ 0 h 77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64431" h="773776">
                <a:moveTo>
                  <a:pt x="1785888" y="0"/>
                </a:moveTo>
                <a:cubicBezTo>
                  <a:pt x="2060559" y="0"/>
                  <a:pt x="2296225" y="166999"/>
                  <a:pt x="2396891" y="405000"/>
                </a:cubicBezTo>
                <a:lnTo>
                  <a:pt x="2399913" y="413255"/>
                </a:lnTo>
                <a:lnTo>
                  <a:pt x="2419191" y="407271"/>
                </a:lnTo>
                <a:cubicBezTo>
                  <a:pt x="2433580" y="404327"/>
                  <a:pt x="2448479" y="402780"/>
                  <a:pt x="2463738" y="402780"/>
                </a:cubicBezTo>
                <a:cubicBezTo>
                  <a:pt x="2524776" y="402780"/>
                  <a:pt x="2580035" y="427521"/>
                  <a:pt x="2620035" y="467521"/>
                </a:cubicBezTo>
                <a:lnTo>
                  <a:pt x="2629879" y="479452"/>
                </a:lnTo>
                <a:lnTo>
                  <a:pt x="2649387" y="455807"/>
                </a:lnTo>
                <a:cubicBezTo>
                  <a:pt x="2712498" y="392696"/>
                  <a:pt x="2799685" y="353661"/>
                  <a:pt x="2895990" y="353661"/>
                </a:cubicBezTo>
                <a:cubicBezTo>
                  <a:pt x="3040446" y="353661"/>
                  <a:pt x="3164389" y="441490"/>
                  <a:pt x="3217332" y="566661"/>
                </a:cubicBezTo>
                <a:lnTo>
                  <a:pt x="3219441" y="577111"/>
                </a:lnTo>
                <a:lnTo>
                  <a:pt x="3282652" y="606423"/>
                </a:lnTo>
                <a:cubicBezTo>
                  <a:pt x="3514121" y="697023"/>
                  <a:pt x="3821085" y="739692"/>
                  <a:pt x="4264431" y="773776"/>
                </a:cubicBezTo>
                <a:lnTo>
                  <a:pt x="3230330" y="773776"/>
                </a:lnTo>
                <a:lnTo>
                  <a:pt x="2934394" y="773776"/>
                </a:lnTo>
                <a:lnTo>
                  <a:pt x="1330037" y="773776"/>
                </a:lnTo>
                <a:lnTo>
                  <a:pt x="593013" y="773776"/>
                </a:lnTo>
                <a:lnTo>
                  <a:pt x="0" y="773776"/>
                </a:lnTo>
                <a:cubicBezTo>
                  <a:pt x="177338" y="760142"/>
                  <a:pt x="332855" y="745135"/>
                  <a:pt x="470448" y="726236"/>
                </a:cubicBezTo>
                <a:lnTo>
                  <a:pt x="599937" y="705094"/>
                </a:lnTo>
                <a:lnTo>
                  <a:pt x="601166" y="692897"/>
                </a:lnTo>
                <a:cubicBezTo>
                  <a:pt x="641930" y="493688"/>
                  <a:pt x="818189" y="343837"/>
                  <a:pt x="1029448" y="343837"/>
                </a:cubicBezTo>
                <a:cubicBezTo>
                  <a:pt x="1074718" y="343837"/>
                  <a:pt x="1118381" y="350718"/>
                  <a:pt x="1159447" y="363491"/>
                </a:cubicBezTo>
                <a:lnTo>
                  <a:pt x="1189571" y="374516"/>
                </a:lnTo>
                <a:lnTo>
                  <a:pt x="1202809" y="347035"/>
                </a:lnTo>
                <a:cubicBezTo>
                  <a:pt x="1315101" y="140325"/>
                  <a:pt x="1534107" y="0"/>
                  <a:pt x="1785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Freeform 151"/>
          <p:cNvSpPr/>
          <p:nvPr/>
        </p:nvSpPr>
        <p:spPr>
          <a:xfrm>
            <a:off x="2287407" y="1750277"/>
            <a:ext cx="3037496" cy="551150"/>
          </a:xfrm>
          <a:custGeom>
            <a:avLst/>
            <a:gdLst>
              <a:gd name="connsiteX0" fmla="*/ 1785888 w 4264431"/>
              <a:gd name="connsiteY0" fmla="*/ 0 h 773776"/>
              <a:gd name="connsiteX1" fmla="*/ 2396891 w 4264431"/>
              <a:gd name="connsiteY1" fmla="*/ 405000 h 773776"/>
              <a:gd name="connsiteX2" fmla="*/ 2399913 w 4264431"/>
              <a:gd name="connsiteY2" fmla="*/ 413255 h 773776"/>
              <a:gd name="connsiteX3" fmla="*/ 2419191 w 4264431"/>
              <a:gd name="connsiteY3" fmla="*/ 407271 h 773776"/>
              <a:gd name="connsiteX4" fmla="*/ 2463738 w 4264431"/>
              <a:gd name="connsiteY4" fmla="*/ 402780 h 773776"/>
              <a:gd name="connsiteX5" fmla="*/ 2620035 w 4264431"/>
              <a:gd name="connsiteY5" fmla="*/ 467521 h 773776"/>
              <a:gd name="connsiteX6" fmla="*/ 2629879 w 4264431"/>
              <a:gd name="connsiteY6" fmla="*/ 479452 h 773776"/>
              <a:gd name="connsiteX7" fmla="*/ 2649387 w 4264431"/>
              <a:gd name="connsiteY7" fmla="*/ 455807 h 773776"/>
              <a:gd name="connsiteX8" fmla="*/ 2895990 w 4264431"/>
              <a:gd name="connsiteY8" fmla="*/ 353661 h 773776"/>
              <a:gd name="connsiteX9" fmla="*/ 3217332 w 4264431"/>
              <a:gd name="connsiteY9" fmla="*/ 566661 h 773776"/>
              <a:gd name="connsiteX10" fmla="*/ 3219441 w 4264431"/>
              <a:gd name="connsiteY10" fmla="*/ 577111 h 773776"/>
              <a:gd name="connsiteX11" fmla="*/ 3282652 w 4264431"/>
              <a:gd name="connsiteY11" fmla="*/ 606423 h 773776"/>
              <a:gd name="connsiteX12" fmla="*/ 4264431 w 4264431"/>
              <a:gd name="connsiteY12" fmla="*/ 773776 h 773776"/>
              <a:gd name="connsiteX13" fmla="*/ 3230330 w 4264431"/>
              <a:gd name="connsiteY13" fmla="*/ 773776 h 773776"/>
              <a:gd name="connsiteX14" fmla="*/ 2934394 w 4264431"/>
              <a:gd name="connsiteY14" fmla="*/ 773776 h 773776"/>
              <a:gd name="connsiteX15" fmla="*/ 1330037 w 4264431"/>
              <a:gd name="connsiteY15" fmla="*/ 773776 h 773776"/>
              <a:gd name="connsiteX16" fmla="*/ 593013 w 4264431"/>
              <a:gd name="connsiteY16" fmla="*/ 773776 h 773776"/>
              <a:gd name="connsiteX17" fmla="*/ 0 w 4264431"/>
              <a:gd name="connsiteY17" fmla="*/ 773776 h 773776"/>
              <a:gd name="connsiteX18" fmla="*/ 470448 w 4264431"/>
              <a:gd name="connsiteY18" fmla="*/ 726236 h 773776"/>
              <a:gd name="connsiteX19" fmla="*/ 599937 w 4264431"/>
              <a:gd name="connsiteY19" fmla="*/ 705094 h 773776"/>
              <a:gd name="connsiteX20" fmla="*/ 601166 w 4264431"/>
              <a:gd name="connsiteY20" fmla="*/ 692897 h 773776"/>
              <a:gd name="connsiteX21" fmla="*/ 1029448 w 4264431"/>
              <a:gd name="connsiteY21" fmla="*/ 343837 h 773776"/>
              <a:gd name="connsiteX22" fmla="*/ 1159447 w 4264431"/>
              <a:gd name="connsiteY22" fmla="*/ 363491 h 773776"/>
              <a:gd name="connsiteX23" fmla="*/ 1189571 w 4264431"/>
              <a:gd name="connsiteY23" fmla="*/ 374516 h 773776"/>
              <a:gd name="connsiteX24" fmla="*/ 1202809 w 4264431"/>
              <a:gd name="connsiteY24" fmla="*/ 347035 h 773776"/>
              <a:gd name="connsiteX25" fmla="*/ 1785888 w 4264431"/>
              <a:gd name="connsiteY25" fmla="*/ 0 h 77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64431" h="773776">
                <a:moveTo>
                  <a:pt x="1785888" y="0"/>
                </a:moveTo>
                <a:cubicBezTo>
                  <a:pt x="2060559" y="0"/>
                  <a:pt x="2296225" y="166999"/>
                  <a:pt x="2396891" y="405000"/>
                </a:cubicBezTo>
                <a:lnTo>
                  <a:pt x="2399913" y="413255"/>
                </a:lnTo>
                <a:lnTo>
                  <a:pt x="2419191" y="407271"/>
                </a:lnTo>
                <a:cubicBezTo>
                  <a:pt x="2433580" y="404327"/>
                  <a:pt x="2448479" y="402780"/>
                  <a:pt x="2463738" y="402780"/>
                </a:cubicBezTo>
                <a:cubicBezTo>
                  <a:pt x="2524776" y="402780"/>
                  <a:pt x="2580035" y="427521"/>
                  <a:pt x="2620035" y="467521"/>
                </a:cubicBezTo>
                <a:lnTo>
                  <a:pt x="2629879" y="479452"/>
                </a:lnTo>
                <a:lnTo>
                  <a:pt x="2649387" y="455807"/>
                </a:lnTo>
                <a:cubicBezTo>
                  <a:pt x="2712498" y="392696"/>
                  <a:pt x="2799685" y="353661"/>
                  <a:pt x="2895990" y="353661"/>
                </a:cubicBezTo>
                <a:cubicBezTo>
                  <a:pt x="3040446" y="353661"/>
                  <a:pt x="3164389" y="441490"/>
                  <a:pt x="3217332" y="566661"/>
                </a:cubicBezTo>
                <a:lnTo>
                  <a:pt x="3219441" y="577111"/>
                </a:lnTo>
                <a:lnTo>
                  <a:pt x="3282652" y="606423"/>
                </a:lnTo>
                <a:cubicBezTo>
                  <a:pt x="3514121" y="697023"/>
                  <a:pt x="3821085" y="739692"/>
                  <a:pt x="4264431" y="773776"/>
                </a:cubicBezTo>
                <a:lnTo>
                  <a:pt x="3230330" y="773776"/>
                </a:lnTo>
                <a:lnTo>
                  <a:pt x="2934394" y="773776"/>
                </a:lnTo>
                <a:lnTo>
                  <a:pt x="1330037" y="773776"/>
                </a:lnTo>
                <a:lnTo>
                  <a:pt x="593013" y="773776"/>
                </a:lnTo>
                <a:lnTo>
                  <a:pt x="0" y="773776"/>
                </a:lnTo>
                <a:cubicBezTo>
                  <a:pt x="177338" y="760142"/>
                  <a:pt x="332855" y="745135"/>
                  <a:pt x="470448" y="726236"/>
                </a:cubicBezTo>
                <a:lnTo>
                  <a:pt x="599937" y="705094"/>
                </a:lnTo>
                <a:lnTo>
                  <a:pt x="601166" y="692897"/>
                </a:lnTo>
                <a:cubicBezTo>
                  <a:pt x="641930" y="493688"/>
                  <a:pt x="818189" y="343837"/>
                  <a:pt x="1029448" y="343837"/>
                </a:cubicBezTo>
                <a:cubicBezTo>
                  <a:pt x="1074718" y="343837"/>
                  <a:pt x="1118381" y="350718"/>
                  <a:pt x="1159447" y="363491"/>
                </a:cubicBezTo>
                <a:lnTo>
                  <a:pt x="1189571" y="374516"/>
                </a:lnTo>
                <a:lnTo>
                  <a:pt x="1202809" y="347035"/>
                </a:lnTo>
                <a:cubicBezTo>
                  <a:pt x="1315101" y="140325"/>
                  <a:pt x="1534107" y="0"/>
                  <a:pt x="1785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Freeform 152"/>
          <p:cNvSpPr/>
          <p:nvPr/>
        </p:nvSpPr>
        <p:spPr>
          <a:xfrm>
            <a:off x="2388357" y="2781156"/>
            <a:ext cx="1655931" cy="300467"/>
          </a:xfrm>
          <a:custGeom>
            <a:avLst/>
            <a:gdLst>
              <a:gd name="connsiteX0" fmla="*/ 1785888 w 4264431"/>
              <a:gd name="connsiteY0" fmla="*/ 0 h 773776"/>
              <a:gd name="connsiteX1" fmla="*/ 2396891 w 4264431"/>
              <a:gd name="connsiteY1" fmla="*/ 405000 h 773776"/>
              <a:gd name="connsiteX2" fmla="*/ 2399913 w 4264431"/>
              <a:gd name="connsiteY2" fmla="*/ 413255 h 773776"/>
              <a:gd name="connsiteX3" fmla="*/ 2419191 w 4264431"/>
              <a:gd name="connsiteY3" fmla="*/ 407271 h 773776"/>
              <a:gd name="connsiteX4" fmla="*/ 2463738 w 4264431"/>
              <a:gd name="connsiteY4" fmla="*/ 402780 h 773776"/>
              <a:gd name="connsiteX5" fmla="*/ 2620035 w 4264431"/>
              <a:gd name="connsiteY5" fmla="*/ 467521 h 773776"/>
              <a:gd name="connsiteX6" fmla="*/ 2629879 w 4264431"/>
              <a:gd name="connsiteY6" fmla="*/ 479452 h 773776"/>
              <a:gd name="connsiteX7" fmla="*/ 2649387 w 4264431"/>
              <a:gd name="connsiteY7" fmla="*/ 455807 h 773776"/>
              <a:gd name="connsiteX8" fmla="*/ 2895990 w 4264431"/>
              <a:gd name="connsiteY8" fmla="*/ 353661 h 773776"/>
              <a:gd name="connsiteX9" fmla="*/ 3217332 w 4264431"/>
              <a:gd name="connsiteY9" fmla="*/ 566661 h 773776"/>
              <a:gd name="connsiteX10" fmla="*/ 3219441 w 4264431"/>
              <a:gd name="connsiteY10" fmla="*/ 577111 h 773776"/>
              <a:gd name="connsiteX11" fmla="*/ 3282652 w 4264431"/>
              <a:gd name="connsiteY11" fmla="*/ 606423 h 773776"/>
              <a:gd name="connsiteX12" fmla="*/ 4264431 w 4264431"/>
              <a:gd name="connsiteY12" fmla="*/ 773776 h 773776"/>
              <a:gd name="connsiteX13" fmla="*/ 3230330 w 4264431"/>
              <a:gd name="connsiteY13" fmla="*/ 773776 h 773776"/>
              <a:gd name="connsiteX14" fmla="*/ 2934394 w 4264431"/>
              <a:gd name="connsiteY14" fmla="*/ 773776 h 773776"/>
              <a:gd name="connsiteX15" fmla="*/ 1330037 w 4264431"/>
              <a:gd name="connsiteY15" fmla="*/ 773776 h 773776"/>
              <a:gd name="connsiteX16" fmla="*/ 593013 w 4264431"/>
              <a:gd name="connsiteY16" fmla="*/ 773776 h 773776"/>
              <a:gd name="connsiteX17" fmla="*/ 0 w 4264431"/>
              <a:gd name="connsiteY17" fmla="*/ 773776 h 773776"/>
              <a:gd name="connsiteX18" fmla="*/ 470448 w 4264431"/>
              <a:gd name="connsiteY18" fmla="*/ 726236 h 773776"/>
              <a:gd name="connsiteX19" fmla="*/ 599937 w 4264431"/>
              <a:gd name="connsiteY19" fmla="*/ 705094 h 773776"/>
              <a:gd name="connsiteX20" fmla="*/ 601166 w 4264431"/>
              <a:gd name="connsiteY20" fmla="*/ 692897 h 773776"/>
              <a:gd name="connsiteX21" fmla="*/ 1029448 w 4264431"/>
              <a:gd name="connsiteY21" fmla="*/ 343837 h 773776"/>
              <a:gd name="connsiteX22" fmla="*/ 1159447 w 4264431"/>
              <a:gd name="connsiteY22" fmla="*/ 363491 h 773776"/>
              <a:gd name="connsiteX23" fmla="*/ 1189571 w 4264431"/>
              <a:gd name="connsiteY23" fmla="*/ 374516 h 773776"/>
              <a:gd name="connsiteX24" fmla="*/ 1202809 w 4264431"/>
              <a:gd name="connsiteY24" fmla="*/ 347035 h 773776"/>
              <a:gd name="connsiteX25" fmla="*/ 1785888 w 4264431"/>
              <a:gd name="connsiteY25" fmla="*/ 0 h 77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64431" h="773776">
                <a:moveTo>
                  <a:pt x="1785888" y="0"/>
                </a:moveTo>
                <a:cubicBezTo>
                  <a:pt x="2060559" y="0"/>
                  <a:pt x="2296225" y="166999"/>
                  <a:pt x="2396891" y="405000"/>
                </a:cubicBezTo>
                <a:lnTo>
                  <a:pt x="2399913" y="413255"/>
                </a:lnTo>
                <a:lnTo>
                  <a:pt x="2419191" y="407271"/>
                </a:lnTo>
                <a:cubicBezTo>
                  <a:pt x="2433580" y="404327"/>
                  <a:pt x="2448479" y="402780"/>
                  <a:pt x="2463738" y="402780"/>
                </a:cubicBezTo>
                <a:cubicBezTo>
                  <a:pt x="2524776" y="402780"/>
                  <a:pt x="2580035" y="427521"/>
                  <a:pt x="2620035" y="467521"/>
                </a:cubicBezTo>
                <a:lnTo>
                  <a:pt x="2629879" y="479452"/>
                </a:lnTo>
                <a:lnTo>
                  <a:pt x="2649387" y="455807"/>
                </a:lnTo>
                <a:cubicBezTo>
                  <a:pt x="2712498" y="392696"/>
                  <a:pt x="2799685" y="353661"/>
                  <a:pt x="2895990" y="353661"/>
                </a:cubicBezTo>
                <a:cubicBezTo>
                  <a:pt x="3040446" y="353661"/>
                  <a:pt x="3164389" y="441490"/>
                  <a:pt x="3217332" y="566661"/>
                </a:cubicBezTo>
                <a:lnTo>
                  <a:pt x="3219441" y="577111"/>
                </a:lnTo>
                <a:lnTo>
                  <a:pt x="3282652" y="606423"/>
                </a:lnTo>
                <a:cubicBezTo>
                  <a:pt x="3514121" y="697023"/>
                  <a:pt x="3821085" y="739692"/>
                  <a:pt x="4264431" y="773776"/>
                </a:cubicBezTo>
                <a:lnTo>
                  <a:pt x="3230330" y="773776"/>
                </a:lnTo>
                <a:lnTo>
                  <a:pt x="2934394" y="773776"/>
                </a:lnTo>
                <a:lnTo>
                  <a:pt x="1330037" y="773776"/>
                </a:lnTo>
                <a:lnTo>
                  <a:pt x="593013" y="773776"/>
                </a:lnTo>
                <a:lnTo>
                  <a:pt x="0" y="773776"/>
                </a:lnTo>
                <a:cubicBezTo>
                  <a:pt x="177338" y="760142"/>
                  <a:pt x="332855" y="745135"/>
                  <a:pt x="470448" y="726236"/>
                </a:cubicBezTo>
                <a:lnTo>
                  <a:pt x="599937" y="705094"/>
                </a:lnTo>
                <a:lnTo>
                  <a:pt x="601166" y="692897"/>
                </a:lnTo>
                <a:cubicBezTo>
                  <a:pt x="641930" y="493688"/>
                  <a:pt x="818189" y="343837"/>
                  <a:pt x="1029448" y="343837"/>
                </a:cubicBezTo>
                <a:cubicBezTo>
                  <a:pt x="1074718" y="343837"/>
                  <a:pt x="1118381" y="350718"/>
                  <a:pt x="1159447" y="363491"/>
                </a:cubicBezTo>
                <a:lnTo>
                  <a:pt x="1189571" y="374516"/>
                </a:lnTo>
                <a:lnTo>
                  <a:pt x="1202809" y="347035"/>
                </a:lnTo>
                <a:cubicBezTo>
                  <a:pt x="1315101" y="140325"/>
                  <a:pt x="1534107" y="0"/>
                  <a:pt x="1785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Freeform 153"/>
          <p:cNvSpPr/>
          <p:nvPr/>
        </p:nvSpPr>
        <p:spPr>
          <a:xfrm>
            <a:off x="7661808" y="3279773"/>
            <a:ext cx="1655931" cy="300467"/>
          </a:xfrm>
          <a:custGeom>
            <a:avLst/>
            <a:gdLst>
              <a:gd name="connsiteX0" fmla="*/ 1785888 w 4264431"/>
              <a:gd name="connsiteY0" fmla="*/ 0 h 773776"/>
              <a:gd name="connsiteX1" fmla="*/ 2396891 w 4264431"/>
              <a:gd name="connsiteY1" fmla="*/ 405000 h 773776"/>
              <a:gd name="connsiteX2" fmla="*/ 2399913 w 4264431"/>
              <a:gd name="connsiteY2" fmla="*/ 413255 h 773776"/>
              <a:gd name="connsiteX3" fmla="*/ 2419191 w 4264431"/>
              <a:gd name="connsiteY3" fmla="*/ 407271 h 773776"/>
              <a:gd name="connsiteX4" fmla="*/ 2463738 w 4264431"/>
              <a:gd name="connsiteY4" fmla="*/ 402780 h 773776"/>
              <a:gd name="connsiteX5" fmla="*/ 2620035 w 4264431"/>
              <a:gd name="connsiteY5" fmla="*/ 467521 h 773776"/>
              <a:gd name="connsiteX6" fmla="*/ 2629879 w 4264431"/>
              <a:gd name="connsiteY6" fmla="*/ 479452 h 773776"/>
              <a:gd name="connsiteX7" fmla="*/ 2649387 w 4264431"/>
              <a:gd name="connsiteY7" fmla="*/ 455807 h 773776"/>
              <a:gd name="connsiteX8" fmla="*/ 2895990 w 4264431"/>
              <a:gd name="connsiteY8" fmla="*/ 353661 h 773776"/>
              <a:gd name="connsiteX9" fmla="*/ 3217332 w 4264431"/>
              <a:gd name="connsiteY9" fmla="*/ 566661 h 773776"/>
              <a:gd name="connsiteX10" fmla="*/ 3219441 w 4264431"/>
              <a:gd name="connsiteY10" fmla="*/ 577111 h 773776"/>
              <a:gd name="connsiteX11" fmla="*/ 3282652 w 4264431"/>
              <a:gd name="connsiteY11" fmla="*/ 606423 h 773776"/>
              <a:gd name="connsiteX12" fmla="*/ 4264431 w 4264431"/>
              <a:gd name="connsiteY12" fmla="*/ 773776 h 773776"/>
              <a:gd name="connsiteX13" fmla="*/ 3230330 w 4264431"/>
              <a:gd name="connsiteY13" fmla="*/ 773776 h 773776"/>
              <a:gd name="connsiteX14" fmla="*/ 2934394 w 4264431"/>
              <a:gd name="connsiteY14" fmla="*/ 773776 h 773776"/>
              <a:gd name="connsiteX15" fmla="*/ 1330037 w 4264431"/>
              <a:gd name="connsiteY15" fmla="*/ 773776 h 773776"/>
              <a:gd name="connsiteX16" fmla="*/ 593013 w 4264431"/>
              <a:gd name="connsiteY16" fmla="*/ 773776 h 773776"/>
              <a:gd name="connsiteX17" fmla="*/ 0 w 4264431"/>
              <a:gd name="connsiteY17" fmla="*/ 773776 h 773776"/>
              <a:gd name="connsiteX18" fmla="*/ 470448 w 4264431"/>
              <a:gd name="connsiteY18" fmla="*/ 726236 h 773776"/>
              <a:gd name="connsiteX19" fmla="*/ 599937 w 4264431"/>
              <a:gd name="connsiteY19" fmla="*/ 705094 h 773776"/>
              <a:gd name="connsiteX20" fmla="*/ 601166 w 4264431"/>
              <a:gd name="connsiteY20" fmla="*/ 692897 h 773776"/>
              <a:gd name="connsiteX21" fmla="*/ 1029448 w 4264431"/>
              <a:gd name="connsiteY21" fmla="*/ 343837 h 773776"/>
              <a:gd name="connsiteX22" fmla="*/ 1159447 w 4264431"/>
              <a:gd name="connsiteY22" fmla="*/ 363491 h 773776"/>
              <a:gd name="connsiteX23" fmla="*/ 1189571 w 4264431"/>
              <a:gd name="connsiteY23" fmla="*/ 374516 h 773776"/>
              <a:gd name="connsiteX24" fmla="*/ 1202809 w 4264431"/>
              <a:gd name="connsiteY24" fmla="*/ 347035 h 773776"/>
              <a:gd name="connsiteX25" fmla="*/ 1785888 w 4264431"/>
              <a:gd name="connsiteY25" fmla="*/ 0 h 77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64431" h="773776">
                <a:moveTo>
                  <a:pt x="1785888" y="0"/>
                </a:moveTo>
                <a:cubicBezTo>
                  <a:pt x="2060559" y="0"/>
                  <a:pt x="2296225" y="166999"/>
                  <a:pt x="2396891" y="405000"/>
                </a:cubicBezTo>
                <a:lnTo>
                  <a:pt x="2399913" y="413255"/>
                </a:lnTo>
                <a:lnTo>
                  <a:pt x="2419191" y="407271"/>
                </a:lnTo>
                <a:cubicBezTo>
                  <a:pt x="2433580" y="404327"/>
                  <a:pt x="2448479" y="402780"/>
                  <a:pt x="2463738" y="402780"/>
                </a:cubicBezTo>
                <a:cubicBezTo>
                  <a:pt x="2524776" y="402780"/>
                  <a:pt x="2580035" y="427521"/>
                  <a:pt x="2620035" y="467521"/>
                </a:cubicBezTo>
                <a:lnTo>
                  <a:pt x="2629879" y="479452"/>
                </a:lnTo>
                <a:lnTo>
                  <a:pt x="2649387" y="455807"/>
                </a:lnTo>
                <a:cubicBezTo>
                  <a:pt x="2712498" y="392696"/>
                  <a:pt x="2799685" y="353661"/>
                  <a:pt x="2895990" y="353661"/>
                </a:cubicBezTo>
                <a:cubicBezTo>
                  <a:pt x="3040446" y="353661"/>
                  <a:pt x="3164389" y="441490"/>
                  <a:pt x="3217332" y="566661"/>
                </a:cubicBezTo>
                <a:lnTo>
                  <a:pt x="3219441" y="577111"/>
                </a:lnTo>
                <a:lnTo>
                  <a:pt x="3282652" y="606423"/>
                </a:lnTo>
                <a:cubicBezTo>
                  <a:pt x="3514121" y="697023"/>
                  <a:pt x="3821085" y="739692"/>
                  <a:pt x="4264431" y="773776"/>
                </a:cubicBezTo>
                <a:lnTo>
                  <a:pt x="3230330" y="773776"/>
                </a:lnTo>
                <a:lnTo>
                  <a:pt x="2934394" y="773776"/>
                </a:lnTo>
                <a:lnTo>
                  <a:pt x="1330037" y="773776"/>
                </a:lnTo>
                <a:lnTo>
                  <a:pt x="593013" y="773776"/>
                </a:lnTo>
                <a:lnTo>
                  <a:pt x="0" y="773776"/>
                </a:lnTo>
                <a:cubicBezTo>
                  <a:pt x="177338" y="760142"/>
                  <a:pt x="332855" y="745135"/>
                  <a:pt x="470448" y="726236"/>
                </a:cubicBezTo>
                <a:lnTo>
                  <a:pt x="599937" y="705094"/>
                </a:lnTo>
                <a:lnTo>
                  <a:pt x="601166" y="692897"/>
                </a:lnTo>
                <a:cubicBezTo>
                  <a:pt x="641930" y="493688"/>
                  <a:pt x="818189" y="343837"/>
                  <a:pt x="1029448" y="343837"/>
                </a:cubicBezTo>
                <a:cubicBezTo>
                  <a:pt x="1074718" y="343837"/>
                  <a:pt x="1118381" y="350718"/>
                  <a:pt x="1159447" y="363491"/>
                </a:cubicBezTo>
                <a:lnTo>
                  <a:pt x="1189571" y="374516"/>
                </a:lnTo>
                <a:lnTo>
                  <a:pt x="1202809" y="347035"/>
                </a:lnTo>
                <a:cubicBezTo>
                  <a:pt x="1315101" y="140325"/>
                  <a:pt x="1534107" y="0"/>
                  <a:pt x="1785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Freeform 154"/>
          <p:cNvSpPr/>
          <p:nvPr/>
        </p:nvSpPr>
        <p:spPr>
          <a:xfrm>
            <a:off x="1907544" y="7075179"/>
            <a:ext cx="3037496" cy="551150"/>
          </a:xfrm>
          <a:custGeom>
            <a:avLst/>
            <a:gdLst>
              <a:gd name="connsiteX0" fmla="*/ 1785888 w 4264431"/>
              <a:gd name="connsiteY0" fmla="*/ 0 h 773776"/>
              <a:gd name="connsiteX1" fmla="*/ 2396891 w 4264431"/>
              <a:gd name="connsiteY1" fmla="*/ 405000 h 773776"/>
              <a:gd name="connsiteX2" fmla="*/ 2399913 w 4264431"/>
              <a:gd name="connsiteY2" fmla="*/ 413255 h 773776"/>
              <a:gd name="connsiteX3" fmla="*/ 2419191 w 4264431"/>
              <a:gd name="connsiteY3" fmla="*/ 407271 h 773776"/>
              <a:gd name="connsiteX4" fmla="*/ 2463738 w 4264431"/>
              <a:gd name="connsiteY4" fmla="*/ 402780 h 773776"/>
              <a:gd name="connsiteX5" fmla="*/ 2620035 w 4264431"/>
              <a:gd name="connsiteY5" fmla="*/ 467521 h 773776"/>
              <a:gd name="connsiteX6" fmla="*/ 2629879 w 4264431"/>
              <a:gd name="connsiteY6" fmla="*/ 479452 h 773776"/>
              <a:gd name="connsiteX7" fmla="*/ 2649387 w 4264431"/>
              <a:gd name="connsiteY7" fmla="*/ 455807 h 773776"/>
              <a:gd name="connsiteX8" fmla="*/ 2895990 w 4264431"/>
              <a:gd name="connsiteY8" fmla="*/ 353661 h 773776"/>
              <a:gd name="connsiteX9" fmla="*/ 3217332 w 4264431"/>
              <a:gd name="connsiteY9" fmla="*/ 566661 h 773776"/>
              <a:gd name="connsiteX10" fmla="*/ 3219441 w 4264431"/>
              <a:gd name="connsiteY10" fmla="*/ 577111 h 773776"/>
              <a:gd name="connsiteX11" fmla="*/ 3282652 w 4264431"/>
              <a:gd name="connsiteY11" fmla="*/ 606423 h 773776"/>
              <a:gd name="connsiteX12" fmla="*/ 4264431 w 4264431"/>
              <a:gd name="connsiteY12" fmla="*/ 773776 h 773776"/>
              <a:gd name="connsiteX13" fmla="*/ 3230330 w 4264431"/>
              <a:gd name="connsiteY13" fmla="*/ 773776 h 773776"/>
              <a:gd name="connsiteX14" fmla="*/ 2934394 w 4264431"/>
              <a:gd name="connsiteY14" fmla="*/ 773776 h 773776"/>
              <a:gd name="connsiteX15" fmla="*/ 1330037 w 4264431"/>
              <a:gd name="connsiteY15" fmla="*/ 773776 h 773776"/>
              <a:gd name="connsiteX16" fmla="*/ 593013 w 4264431"/>
              <a:gd name="connsiteY16" fmla="*/ 773776 h 773776"/>
              <a:gd name="connsiteX17" fmla="*/ 0 w 4264431"/>
              <a:gd name="connsiteY17" fmla="*/ 773776 h 773776"/>
              <a:gd name="connsiteX18" fmla="*/ 470448 w 4264431"/>
              <a:gd name="connsiteY18" fmla="*/ 726236 h 773776"/>
              <a:gd name="connsiteX19" fmla="*/ 599937 w 4264431"/>
              <a:gd name="connsiteY19" fmla="*/ 705094 h 773776"/>
              <a:gd name="connsiteX20" fmla="*/ 601166 w 4264431"/>
              <a:gd name="connsiteY20" fmla="*/ 692897 h 773776"/>
              <a:gd name="connsiteX21" fmla="*/ 1029448 w 4264431"/>
              <a:gd name="connsiteY21" fmla="*/ 343837 h 773776"/>
              <a:gd name="connsiteX22" fmla="*/ 1159447 w 4264431"/>
              <a:gd name="connsiteY22" fmla="*/ 363491 h 773776"/>
              <a:gd name="connsiteX23" fmla="*/ 1189571 w 4264431"/>
              <a:gd name="connsiteY23" fmla="*/ 374516 h 773776"/>
              <a:gd name="connsiteX24" fmla="*/ 1202809 w 4264431"/>
              <a:gd name="connsiteY24" fmla="*/ 347035 h 773776"/>
              <a:gd name="connsiteX25" fmla="*/ 1785888 w 4264431"/>
              <a:gd name="connsiteY25" fmla="*/ 0 h 77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64431" h="773776">
                <a:moveTo>
                  <a:pt x="1785888" y="0"/>
                </a:moveTo>
                <a:cubicBezTo>
                  <a:pt x="2060559" y="0"/>
                  <a:pt x="2296225" y="166999"/>
                  <a:pt x="2396891" y="405000"/>
                </a:cubicBezTo>
                <a:lnTo>
                  <a:pt x="2399913" y="413255"/>
                </a:lnTo>
                <a:lnTo>
                  <a:pt x="2419191" y="407271"/>
                </a:lnTo>
                <a:cubicBezTo>
                  <a:pt x="2433580" y="404327"/>
                  <a:pt x="2448479" y="402780"/>
                  <a:pt x="2463738" y="402780"/>
                </a:cubicBezTo>
                <a:cubicBezTo>
                  <a:pt x="2524776" y="402780"/>
                  <a:pt x="2580035" y="427521"/>
                  <a:pt x="2620035" y="467521"/>
                </a:cubicBezTo>
                <a:lnTo>
                  <a:pt x="2629879" y="479452"/>
                </a:lnTo>
                <a:lnTo>
                  <a:pt x="2649387" y="455807"/>
                </a:lnTo>
                <a:cubicBezTo>
                  <a:pt x="2712498" y="392696"/>
                  <a:pt x="2799685" y="353661"/>
                  <a:pt x="2895990" y="353661"/>
                </a:cubicBezTo>
                <a:cubicBezTo>
                  <a:pt x="3040446" y="353661"/>
                  <a:pt x="3164389" y="441490"/>
                  <a:pt x="3217332" y="566661"/>
                </a:cubicBezTo>
                <a:lnTo>
                  <a:pt x="3219441" y="577111"/>
                </a:lnTo>
                <a:lnTo>
                  <a:pt x="3282652" y="606423"/>
                </a:lnTo>
                <a:cubicBezTo>
                  <a:pt x="3514121" y="697023"/>
                  <a:pt x="3821085" y="739692"/>
                  <a:pt x="4264431" y="773776"/>
                </a:cubicBezTo>
                <a:lnTo>
                  <a:pt x="3230330" y="773776"/>
                </a:lnTo>
                <a:lnTo>
                  <a:pt x="2934394" y="773776"/>
                </a:lnTo>
                <a:lnTo>
                  <a:pt x="1330037" y="773776"/>
                </a:lnTo>
                <a:lnTo>
                  <a:pt x="593013" y="773776"/>
                </a:lnTo>
                <a:lnTo>
                  <a:pt x="0" y="773776"/>
                </a:lnTo>
                <a:cubicBezTo>
                  <a:pt x="177338" y="760142"/>
                  <a:pt x="332855" y="745135"/>
                  <a:pt x="470448" y="726236"/>
                </a:cubicBezTo>
                <a:lnTo>
                  <a:pt x="599937" y="705094"/>
                </a:lnTo>
                <a:lnTo>
                  <a:pt x="601166" y="692897"/>
                </a:lnTo>
                <a:cubicBezTo>
                  <a:pt x="641930" y="493688"/>
                  <a:pt x="818189" y="343837"/>
                  <a:pt x="1029448" y="343837"/>
                </a:cubicBezTo>
                <a:cubicBezTo>
                  <a:pt x="1074718" y="343837"/>
                  <a:pt x="1118381" y="350718"/>
                  <a:pt x="1159447" y="363491"/>
                </a:cubicBezTo>
                <a:lnTo>
                  <a:pt x="1189571" y="374516"/>
                </a:lnTo>
                <a:lnTo>
                  <a:pt x="1202809" y="347035"/>
                </a:lnTo>
                <a:cubicBezTo>
                  <a:pt x="1315101" y="140325"/>
                  <a:pt x="1534107" y="0"/>
                  <a:pt x="1785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Freeform 155"/>
          <p:cNvSpPr/>
          <p:nvPr/>
        </p:nvSpPr>
        <p:spPr>
          <a:xfrm>
            <a:off x="7140052" y="7000589"/>
            <a:ext cx="1655931" cy="300467"/>
          </a:xfrm>
          <a:custGeom>
            <a:avLst/>
            <a:gdLst>
              <a:gd name="connsiteX0" fmla="*/ 1785888 w 4264431"/>
              <a:gd name="connsiteY0" fmla="*/ 0 h 773776"/>
              <a:gd name="connsiteX1" fmla="*/ 2396891 w 4264431"/>
              <a:gd name="connsiteY1" fmla="*/ 405000 h 773776"/>
              <a:gd name="connsiteX2" fmla="*/ 2399913 w 4264431"/>
              <a:gd name="connsiteY2" fmla="*/ 413255 h 773776"/>
              <a:gd name="connsiteX3" fmla="*/ 2419191 w 4264431"/>
              <a:gd name="connsiteY3" fmla="*/ 407271 h 773776"/>
              <a:gd name="connsiteX4" fmla="*/ 2463738 w 4264431"/>
              <a:gd name="connsiteY4" fmla="*/ 402780 h 773776"/>
              <a:gd name="connsiteX5" fmla="*/ 2620035 w 4264431"/>
              <a:gd name="connsiteY5" fmla="*/ 467521 h 773776"/>
              <a:gd name="connsiteX6" fmla="*/ 2629879 w 4264431"/>
              <a:gd name="connsiteY6" fmla="*/ 479452 h 773776"/>
              <a:gd name="connsiteX7" fmla="*/ 2649387 w 4264431"/>
              <a:gd name="connsiteY7" fmla="*/ 455807 h 773776"/>
              <a:gd name="connsiteX8" fmla="*/ 2895990 w 4264431"/>
              <a:gd name="connsiteY8" fmla="*/ 353661 h 773776"/>
              <a:gd name="connsiteX9" fmla="*/ 3217332 w 4264431"/>
              <a:gd name="connsiteY9" fmla="*/ 566661 h 773776"/>
              <a:gd name="connsiteX10" fmla="*/ 3219441 w 4264431"/>
              <a:gd name="connsiteY10" fmla="*/ 577111 h 773776"/>
              <a:gd name="connsiteX11" fmla="*/ 3282652 w 4264431"/>
              <a:gd name="connsiteY11" fmla="*/ 606423 h 773776"/>
              <a:gd name="connsiteX12" fmla="*/ 4264431 w 4264431"/>
              <a:gd name="connsiteY12" fmla="*/ 773776 h 773776"/>
              <a:gd name="connsiteX13" fmla="*/ 3230330 w 4264431"/>
              <a:gd name="connsiteY13" fmla="*/ 773776 h 773776"/>
              <a:gd name="connsiteX14" fmla="*/ 2934394 w 4264431"/>
              <a:gd name="connsiteY14" fmla="*/ 773776 h 773776"/>
              <a:gd name="connsiteX15" fmla="*/ 1330037 w 4264431"/>
              <a:gd name="connsiteY15" fmla="*/ 773776 h 773776"/>
              <a:gd name="connsiteX16" fmla="*/ 593013 w 4264431"/>
              <a:gd name="connsiteY16" fmla="*/ 773776 h 773776"/>
              <a:gd name="connsiteX17" fmla="*/ 0 w 4264431"/>
              <a:gd name="connsiteY17" fmla="*/ 773776 h 773776"/>
              <a:gd name="connsiteX18" fmla="*/ 470448 w 4264431"/>
              <a:gd name="connsiteY18" fmla="*/ 726236 h 773776"/>
              <a:gd name="connsiteX19" fmla="*/ 599937 w 4264431"/>
              <a:gd name="connsiteY19" fmla="*/ 705094 h 773776"/>
              <a:gd name="connsiteX20" fmla="*/ 601166 w 4264431"/>
              <a:gd name="connsiteY20" fmla="*/ 692897 h 773776"/>
              <a:gd name="connsiteX21" fmla="*/ 1029448 w 4264431"/>
              <a:gd name="connsiteY21" fmla="*/ 343837 h 773776"/>
              <a:gd name="connsiteX22" fmla="*/ 1159447 w 4264431"/>
              <a:gd name="connsiteY22" fmla="*/ 363491 h 773776"/>
              <a:gd name="connsiteX23" fmla="*/ 1189571 w 4264431"/>
              <a:gd name="connsiteY23" fmla="*/ 374516 h 773776"/>
              <a:gd name="connsiteX24" fmla="*/ 1202809 w 4264431"/>
              <a:gd name="connsiteY24" fmla="*/ 347035 h 773776"/>
              <a:gd name="connsiteX25" fmla="*/ 1785888 w 4264431"/>
              <a:gd name="connsiteY25" fmla="*/ 0 h 77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64431" h="773776">
                <a:moveTo>
                  <a:pt x="1785888" y="0"/>
                </a:moveTo>
                <a:cubicBezTo>
                  <a:pt x="2060559" y="0"/>
                  <a:pt x="2296225" y="166999"/>
                  <a:pt x="2396891" y="405000"/>
                </a:cubicBezTo>
                <a:lnTo>
                  <a:pt x="2399913" y="413255"/>
                </a:lnTo>
                <a:lnTo>
                  <a:pt x="2419191" y="407271"/>
                </a:lnTo>
                <a:cubicBezTo>
                  <a:pt x="2433580" y="404327"/>
                  <a:pt x="2448479" y="402780"/>
                  <a:pt x="2463738" y="402780"/>
                </a:cubicBezTo>
                <a:cubicBezTo>
                  <a:pt x="2524776" y="402780"/>
                  <a:pt x="2580035" y="427521"/>
                  <a:pt x="2620035" y="467521"/>
                </a:cubicBezTo>
                <a:lnTo>
                  <a:pt x="2629879" y="479452"/>
                </a:lnTo>
                <a:lnTo>
                  <a:pt x="2649387" y="455807"/>
                </a:lnTo>
                <a:cubicBezTo>
                  <a:pt x="2712498" y="392696"/>
                  <a:pt x="2799685" y="353661"/>
                  <a:pt x="2895990" y="353661"/>
                </a:cubicBezTo>
                <a:cubicBezTo>
                  <a:pt x="3040446" y="353661"/>
                  <a:pt x="3164389" y="441490"/>
                  <a:pt x="3217332" y="566661"/>
                </a:cubicBezTo>
                <a:lnTo>
                  <a:pt x="3219441" y="577111"/>
                </a:lnTo>
                <a:lnTo>
                  <a:pt x="3282652" y="606423"/>
                </a:lnTo>
                <a:cubicBezTo>
                  <a:pt x="3514121" y="697023"/>
                  <a:pt x="3821085" y="739692"/>
                  <a:pt x="4264431" y="773776"/>
                </a:cubicBezTo>
                <a:lnTo>
                  <a:pt x="3230330" y="773776"/>
                </a:lnTo>
                <a:lnTo>
                  <a:pt x="2934394" y="773776"/>
                </a:lnTo>
                <a:lnTo>
                  <a:pt x="1330037" y="773776"/>
                </a:lnTo>
                <a:lnTo>
                  <a:pt x="593013" y="773776"/>
                </a:lnTo>
                <a:lnTo>
                  <a:pt x="0" y="773776"/>
                </a:lnTo>
                <a:cubicBezTo>
                  <a:pt x="177338" y="760142"/>
                  <a:pt x="332855" y="745135"/>
                  <a:pt x="470448" y="726236"/>
                </a:cubicBezTo>
                <a:lnTo>
                  <a:pt x="599937" y="705094"/>
                </a:lnTo>
                <a:lnTo>
                  <a:pt x="601166" y="692897"/>
                </a:lnTo>
                <a:cubicBezTo>
                  <a:pt x="641930" y="493688"/>
                  <a:pt x="818189" y="343837"/>
                  <a:pt x="1029448" y="343837"/>
                </a:cubicBezTo>
                <a:cubicBezTo>
                  <a:pt x="1074718" y="343837"/>
                  <a:pt x="1118381" y="350718"/>
                  <a:pt x="1159447" y="363491"/>
                </a:cubicBezTo>
                <a:lnTo>
                  <a:pt x="1189571" y="374516"/>
                </a:lnTo>
                <a:lnTo>
                  <a:pt x="1202809" y="347035"/>
                </a:lnTo>
                <a:cubicBezTo>
                  <a:pt x="1315101" y="140325"/>
                  <a:pt x="1534107" y="0"/>
                  <a:pt x="1785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2675391" y="8801541"/>
            <a:ext cx="596432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solidFill>
                  <a:srgbClr val="1C0E3A"/>
                </a:solidFill>
                <a:latin typeface="League Spartan" panose="00000800000000000000" pitchFamily="50" charset="0"/>
              </a:rPr>
              <a:t>SELAMAT IDUL FITRI</a:t>
            </a:r>
            <a:endParaRPr lang="en-US" sz="4000" b="0" cap="none" spc="0" dirty="0">
              <a:ln w="0"/>
              <a:solidFill>
                <a:srgbClr val="824C92"/>
              </a:solidFill>
              <a:latin typeface="League Spartan" panose="00000800000000000000" pitchFamily="50" charset="0"/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3571850" y="9435321"/>
            <a:ext cx="43027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chemeClr val="bg1">
                    <a:lumMod val="50000"/>
                  </a:schemeClr>
                </a:solidFill>
              </a:rPr>
              <a:t>Lorem Ipsum è un testo segnaposto utilizzato nel settore della tipografia e della stampa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20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Freeform 87"/>
          <p:cNvSpPr/>
          <p:nvPr/>
        </p:nvSpPr>
        <p:spPr>
          <a:xfrm>
            <a:off x="1120503" y="1221435"/>
            <a:ext cx="8530691" cy="6374433"/>
          </a:xfrm>
          <a:custGeom>
            <a:avLst/>
            <a:gdLst>
              <a:gd name="connsiteX0" fmla="*/ 5337629 w 9187544"/>
              <a:gd name="connsiteY0" fmla="*/ 0 h 6865256"/>
              <a:gd name="connsiteX1" fmla="*/ 7511144 w 9187544"/>
              <a:gd name="connsiteY1" fmla="*/ 2173515 h 6865256"/>
              <a:gd name="connsiteX2" fmla="*/ 7435859 w 9187544"/>
              <a:gd name="connsiteY2" fmla="*/ 2742690 h 6865256"/>
              <a:gd name="connsiteX3" fmla="*/ 7431870 w 9187544"/>
              <a:gd name="connsiteY3" fmla="*/ 2755246 h 6865256"/>
              <a:gd name="connsiteX4" fmla="*/ 7452068 w 9187544"/>
              <a:gd name="connsiteY4" fmla="*/ 2758328 h 6865256"/>
              <a:gd name="connsiteX5" fmla="*/ 9187544 w 9187544"/>
              <a:gd name="connsiteY5" fmla="*/ 4887685 h 6865256"/>
              <a:gd name="connsiteX6" fmla="*/ 8050055 w 9187544"/>
              <a:gd name="connsiteY6" fmla="*/ 6798869 h 6865256"/>
              <a:gd name="connsiteX7" fmla="*/ 7912243 w 9187544"/>
              <a:gd name="connsiteY7" fmla="*/ 6865256 h 6865256"/>
              <a:gd name="connsiteX8" fmla="*/ 1836468 w 9187544"/>
              <a:gd name="connsiteY8" fmla="*/ 6865256 h 6865256"/>
              <a:gd name="connsiteX9" fmla="*/ 1710882 w 9187544"/>
              <a:gd name="connsiteY9" fmla="*/ 6819291 h 6865256"/>
              <a:gd name="connsiteX10" fmla="*/ 0 w 9187544"/>
              <a:gd name="connsiteY10" fmla="*/ 4238170 h 6865256"/>
              <a:gd name="connsiteX11" fmla="*/ 2801258 w 9187544"/>
              <a:gd name="connsiteY11" fmla="*/ 1436912 h 6865256"/>
              <a:gd name="connsiteX12" fmla="*/ 3087671 w 9187544"/>
              <a:gd name="connsiteY12" fmla="*/ 1451375 h 6865256"/>
              <a:gd name="connsiteX13" fmla="*/ 3278894 w 9187544"/>
              <a:gd name="connsiteY13" fmla="*/ 1480559 h 6865256"/>
              <a:gd name="connsiteX14" fmla="*/ 3334920 w 9187544"/>
              <a:gd name="connsiteY14" fmla="*/ 1327485 h 6865256"/>
              <a:gd name="connsiteX15" fmla="*/ 5337629 w 9187544"/>
              <a:gd name="connsiteY15" fmla="*/ 0 h 6865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187544" h="6865256">
                <a:moveTo>
                  <a:pt x="5337629" y="0"/>
                </a:moveTo>
                <a:cubicBezTo>
                  <a:pt x="6538028" y="0"/>
                  <a:pt x="7511144" y="973117"/>
                  <a:pt x="7511144" y="2173515"/>
                </a:cubicBezTo>
                <a:cubicBezTo>
                  <a:pt x="7511144" y="2370456"/>
                  <a:pt x="7484951" y="2561279"/>
                  <a:pt x="7435859" y="2742690"/>
                </a:cubicBezTo>
                <a:lnTo>
                  <a:pt x="7431870" y="2755246"/>
                </a:lnTo>
                <a:lnTo>
                  <a:pt x="7452068" y="2758328"/>
                </a:lnTo>
                <a:cubicBezTo>
                  <a:pt x="8442502" y="2961000"/>
                  <a:pt x="9187544" y="3837336"/>
                  <a:pt x="9187544" y="4887685"/>
                </a:cubicBezTo>
                <a:cubicBezTo>
                  <a:pt x="9187544" y="5712960"/>
                  <a:pt x="8727595" y="6430807"/>
                  <a:pt x="8050055" y="6798869"/>
                </a:cubicBezTo>
                <a:lnTo>
                  <a:pt x="7912243" y="6865256"/>
                </a:lnTo>
                <a:lnTo>
                  <a:pt x="1836468" y="6865256"/>
                </a:lnTo>
                <a:lnTo>
                  <a:pt x="1710882" y="6819291"/>
                </a:lnTo>
                <a:cubicBezTo>
                  <a:pt x="705469" y="6394037"/>
                  <a:pt x="0" y="5398489"/>
                  <a:pt x="0" y="4238170"/>
                </a:cubicBezTo>
                <a:cubicBezTo>
                  <a:pt x="0" y="2691078"/>
                  <a:pt x="1254166" y="1436912"/>
                  <a:pt x="2801258" y="1436912"/>
                </a:cubicBezTo>
                <a:cubicBezTo>
                  <a:pt x="2897951" y="1436912"/>
                  <a:pt x="2993500" y="1441811"/>
                  <a:pt x="3087671" y="1451375"/>
                </a:cubicBezTo>
                <a:lnTo>
                  <a:pt x="3278894" y="1480559"/>
                </a:lnTo>
                <a:lnTo>
                  <a:pt x="3334920" y="1327485"/>
                </a:lnTo>
                <a:cubicBezTo>
                  <a:pt x="3664877" y="547378"/>
                  <a:pt x="4437330" y="0"/>
                  <a:pt x="5337629" y="0"/>
                </a:cubicBezTo>
                <a:close/>
              </a:path>
            </a:pathLst>
          </a:custGeom>
          <a:gradFill>
            <a:gsLst>
              <a:gs pos="0">
                <a:srgbClr val="02304E"/>
              </a:gs>
              <a:gs pos="56000">
                <a:srgbClr val="2B82CB"/>
              </a:gs>
              <a:gs pos="100000">
                <a:srgbClr val="01B09B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1" name="Group 110"/>
          <p:cNvGrpSpPr/>
          <p:nvPr/>
        </p:nvGrpSpPr>
        <p:grpSpPr>
          <a:xfrm rot="5400000">
            <a:off x="5317452" y="1098704"/>
            <a:ext cx="786460" cy="3369187"/>
            <a:chOff x="390071" y="3077029"/>
            <a:chExt cx="1127365" cy="4829618"/>
          </a:xfrm>
          <a:solidFill>
            <a:schemeClr val="bg1"/>
          </a:solidFill>
        </p:grpSpPr>
        <p:grpSp>
          <p:nvGrpSpPr>
            <p:cNvPr id="112" name="Group 111"/>
            <p:cNvGrpSpPr/>
            <p:nvPr/>
          </p:nvGrpSpPr>
          <p:grpSpPr>
            <a:xfrm>
              <a:off x="390071" y="3077029"/>
              <a:ext cx="401420" cy="449943"/>
              <a:chOff x="319314" y="3570514"/>
              <a:chExt cx="1320800" cy="1480457"/>
            </a:xfrm>
            <a:grpFill/>
          </p:grpSpPr>
          <p:sp>
            <p:nvSpPr>
              <p:cNvPr id="125" name="4-Point Star 124"/>
              <p:cNvSpPr/>
              <p:nvPr/>
            </p:nvSpPr>
            <p:spPr>
              <a:xfrm>
                <a:off x="319314" y="4238171"/>
                <a:ext cx="595086" cy="595086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126" name="4-Point Star 125"/>
              <p:cNvSpPr/>
              <p:nvPr/>
            </p:nvSpPr>
            <p:spPr>
              <a:xfrm>
                <a:off x="1415143" y="4826000"/>
                <a:ext cx="224971" cy="224971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127" name="4-Point Star 126"/>
              <p:cNvSpPr/>
              <p:nvPr/>
            </p:nvSpPr>
            <p:spPr>
              <a:xfrm>
                <a:off x="754743" y="3570514"/>
                <a:ext cx="224971" cy="224971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</p:grpSp>
        <p:grpSp>
          <p:nvGrpSpPr>
            <p:cNvPr id="113" name="Group 112"/>
            <p:cNvGrpSpPr/>
            <p:nvPr/>
          </p:nvGrpSpPr>
          <p:grpSpPr>
            <a:xfrm flipH="1">
              <a:off x="729446" y="5040078"/>
              <a:ext cx="787990" cy="1211943"/>
              <a:chOff x="553457" y="3490686"/>
              <a:chExt cx="2175229" cy="3345543"/>
            </a:xfrm>
            <a:grpFill/>
          </p:grpSpPr>
          <p:sp>
            <p:nvSpPr>
              <p:cNvPr id="120" name="4-Point Star 119"/>
              <p:cNvSpPr/>
              <p:nvPr/>
            </p:nvSpPr>
            <p:spPr>
              <a:xfrm>
                <a:off x="1446086" y="4470163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121" name="4-Point Star 120"/>
              <p:cNvSpPr/>
              <p:nvPr/>
            </p:nvSpPr>
            <p:spPr>
              <a:xfrm>
                <a:off x="2398646" y="5332527"/>
                <a:ext cx="330040" cy="330040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122" name="4-Point Star 121"/>
              <p:cNvSpPr/>
              <p:nvPr/>
            </p:nvSpPr>
            <p:spPr>
              <a:xfrm>
                <a:off x="1429816" y="3490686"/>
                <a:ext cx="330040" cy="330040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123" name="4-Point Star 122"/>
              <p:cNvSpPr/>
              <p:nvPr/>
            </p:nvSpPr>
            <p:spPr>
              <a:xfrm>
                <a:off x="553457" y="5391820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124" name="4-Point Star 123"/>
              <p:cNvSpPr/>
              <p:nvPr/>
            </p:nvSpPr>
            <p:spPr>
              <a:xfrm>
                <a:off x="2157285" y="6618277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</p:grpSp>
        <p:grpSp>
          <p:nvGrpSpPr>
            <p:cNvPr id="114" name="Group 113"/>
            <p:cNvGrpSpPr/>
            <p:nvPr/>
          </p:nvGrpSpPr>
          <p:grpSpPr>
            <a:xfrm flipH="1">
              <a:off x="660504" y="6694704"/>
              <a:ext cx="787990" cy="1211943"/>
              <a:chOff x="553457" y="3490686"/>
              <a:chExt cx="2175229" cy="3345543"/>
            </a:xfrm>
            <a:grpFill/>
          </p:grpSpPr>
          <p:sp>
            <p:nvSpPr>
              <p:cNvPr id="115" name="4-Point Star 114"/>
              <p:cNvSpPr/>
              <p:nvPr/>
            </p:nvSpPr>
            <p:spPr>
              <a:xfrm>
                <a:off x="1446086" y="4470163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116" name="4-Point Star 115"/>
              <p:cNvSpPr/>
              <p:nvPr/>
            </p:nvSpPr>
            <p:spPr>
              <a:xfrm>
                <a:off x="2398646" y="5332527"/>
                <a:ext cx="330040" cy="330040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117" name="4-Point Star 116"/>
              <p:cNvSpPr/>
              <p:nvPr/>
            </p:nvSpPr>
            <p:spPr>
              <a:xfrm>
                <a:off x="1429816" y="3490686"/>
                <a:ext cx="330040" cy="330040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118" name="4-Point Star 117"/>
              <p:cNvSpPr/>
              <p:nvPr/>
            </p:nvSpPr>
            <p:spPr>
              <a:xfrm>
                <a:off x="553457" y="5391820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119" name="4-Point Star 118"/>
              <p:cNvSpPr/>
              <p:nvPr/>
            </p:nvSpPr>
            <p:spPr>
              <a:xfrm>
                <a:off x="2157285" y="6618277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</p:grpSp>
      </p:grpSp>
      <p:grpSp>
        <p:nvGrpSpPr>
          <p:cNvPr id="94" name="Group 93"/>
          <p:cNvGrpSpPr/>
          <p:nvPr/>
        </p:nvGrpSpPr>
        <p:grpSpPr>
          <a:xfrm rot="5400000">
            <a:off x="3272446" y="2356689"/>
            <a:ext cx="991410" cy="4247192"/>
            <a:chOff x="390071" y="3077029"/>
            <a:chExt cx="1127365" cy="4829618"/>
          </a:xfrm>
          <a:solidFill>
            <a:schemeClr val="bg1"/>
          </a:solidFill>
        </p:grpSpPr>
        <p:grpSp>
          <p:nvGrpSpPr>
            <p:cNvPr id="95" name="Group 94"/>
            <p:cNvGrpSpPr/>
            <p:nvPr/>
          </p:nvGrpSpPr>
          <p:grpSpPr>
            <a:xfrm>
              <a:off x="390071" y="3077029"/>
              <a:ext cx="401420" cy="449943"/>
              <a:chOff x="319314" y="3570514"/>
              <a:chExt cx="1320800" cy="1480457"/>
            </a:xfrm>
            <a:grpFill/>
          </p:grpSpPr>
          <p:sp>
            <p:nvSpPr>
              <p:cNvPr id="108" name="4-Point Star 107"/>
              <p:cNvSpPr/>
              <p:nvPr/>
            </p:nvSpPr>
            <p:spPr>
              <a:xfrm>
                <a:off x="319314" y="4238171"/>
                <a:ext cx="595086" cy="595086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109" name="4-Point Star 108"/>
              <p:cNvSpPr/>
              <p:nvPr/>
            </p:nvSpPr>
            <p:spPr>
              <a:xfrm>
                <a:off x="1415143" y="4826000"/>
                <a:ext cx="224971" cy="224971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110" name="4-Point Star 109"/>
              <p:cNvSpPr/>
              <p:nvPr/>
            </p:nvSpPr>
            <p:spPr>
              <a:xfrm>
                <a:off x="754743" y="3570514"/>
                <a:ext cx="224971" cy="224971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</p:grpSp>
        <p:grpSp>
          <p:nvGrpSpPr>
            <p:cNvPr id="96" name="Group 95"/>
            <p:cNvGrpSpPr/>
            <p:nvPr/>
          </p:nvGrpSpPr>
          <p:grpSpPr>
            <a:xfrm flipH="1">
              <a:off x="729446" y="5040078"/>
              <a:ext cx="787990" cy="1211943"/>
              <a:chOff x="553457" y="3490686"/>
              <a:chExt cx="2175229" cy="3345543"/>
            </a:xfrm>
            <a:grpFill/>
          </p:grpSpPr>
          <p:sp>
            <p:nvSpPr>
              <p:cNvPr id="103" name="4-Point Star 102"/>
              <p:cNvSpPr/>
              <p:nvPr/>
            </p:nvSpPr>
            <p:spPr>
              <a:xfrm>
                <a:off x="1446086" y="4470163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104" name="4-Point Star 103"/>
              <p:cNvSpPr/>
              <p:nvPr/>
            </p:nvSpPr>
            <p:spPr>
              <a:xfrm>
                <a:off x="2398646" y="5332527"/>
                <a:ext cx="330040" cy="330040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105" name="4-Point Star 104"/>
              <p:cNvSpPr/>
              <p:nvPr/>
            </p:nvSpPr>
            <p:spPr>
              <a:xfrm>
                <a:off x="1429816" y="3490686"/>
                <a:ext cx="330040" cy="330040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106" name="4-Point Star 105"/>
              <p:cNvSpPr/>
              <p:nvPr/>
            </p:nvSpPr>
            <p:spPr>
              <a:xfrm>
                <a:off x="553457" y="5391820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107" name="4-Point Star 106"/>
              <p:cNvSpPr/>
              <p:nvPr/>
            </p:nvSpPr>
            <p:spPr>
              <a:xfrm>
                <a:off x="2157285" y="6618277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</p:grpSp>
        <p:grpSp>
          <p:nvGrpSpPr>
            <p:cNvPr id="97" name="Group 96"/>
            <p:cNvGrpSpPr/>
            <p:nvPr/>
          </p:nvGrpSpPr>
          <p:grpSpPr>
            <a:xfrm flipH="1">
              <a:off x="660504" y="6694704"/>
              <a:ext cx="787990" cy="1211943"/>
              <a:chOff x="553457" y="3490686"/>
              <a:chExt cx="2175229" cy="3345543"/>
            </a:xfrm>
            <a:grpFill/>
          </p:grpSpPr>
          <p:sp>
            <p:nvSpPr>
              <p:cNvPr id="98" name="4-Point Star 97"/>
              <p:cNvSpPr/>
              <p:nvPr/>
            </p:nvSpPr>
            <p:spPr>
              <a:xfrm>
                <a:off x="1446086" y="4470163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99" name="4-Point Star 98"/>
              <p:cNvSpPr/>
              <p:nvPr/>
            </p:nvSpPr>
            <p:spPr>
              <a:xfrm>
                <a:off x="2398646" y="5332527"/>
                <a:ext cx="330040" cy="330040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100" name="4-Point Star 99"/>
              <p:cNvSpPr/>
              <p:nvPr/>
            </p:nvSpPr>
            <p:spPr>
              <a:xfrm>
                <a:off x="1429816" y="3490686"/>
                <a:ext cx="330040" cy="330040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101" name="4-Point Star 100"/>
              <p:cNvSpPr/>
              <p:nvPr/>
            </p:nvSpPr>
            <p:spPr>
              <a:xfrm>
                <a:off x="553457" y="5391820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  <p:sp>
            <p:nvSpPr>
              <p:cNvPr id="102" name="4-Point Star 101"/>
              <p:cNvSpPr/>
              <p:nvPr/>
            </p:nvSpPr>
            <p:spPr>
              <a:xfrm>
                <a:off x="2157285" y="6618277"/>
                <a:ext cx="217952" cy="217952"/>
              </a:xfrm>
              <a:prstGeom prst="star4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594"/>
              </a:p>
            </p:txBody>
          </p:sp>
        </p:grpSp>
      </p:grpSp>
      <p:sp>
        <p:nvSpPr>
          <p:cNvPr id="89" name="Oval 88"/>
          <p:cNvSpPr/>
          <p:nvPr/>
        </p:nvSpPr>
        <p:spPr>
          <a:xfrm>
            <a:off x="3397715" y="3080961"/>
            <a:ext cx="4194593" cy="4194593"/>
          </a:xfrm>
          <a:prstGeom prst="ellipse">
            <a:avLst/>
          </a:prstGeom>
          <a:solidFill>
            <a:schemeClr val="bg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3923747" y="3618687"/>
            <a:ext cx="3130835" cy="3130835"/>
          </a:xfrm>
          <a:prstGeom prst="ellipse">
            <a:avLst/>
          </a:prstGeom>
          <a:solidFill>
            <a:schemeClr val="bg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4473690" y="4156414"/>
            <a:ext cx="2067076" cy="2067076"/>
          </a:xfrm>
          <a:prstGeom prst="ellipse">
            <a:avLst/>
          </a:prstGeom>
          <a:solidFill>
            <a:srgbClr val="DCEF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Freeform 86"/>
          <p:cNvSpPr/>
          <p:nvPr/>
        </p:nvSpPr>
        <p:spPr>
          <a:xfrm>
            <a:off x="1202784" y="4604071"/>
            <a:ext cx="3014374" cy="2696311"/>
          </a:xfrm>
          <a:custGeom>
            <a:avLst/>
            <a:gdLst>
              <a:gd name="connsiteX0" fmla="*/ 1965811 w 3014374"/>
              <a:gd name="connsiteY0" fmla="*/ 1302068 h 2696311"/>
              <a:gd name="connsiteX1" fmla="*/ 1937001 w 3014374"/>
              <a:gd name="connsiteY1" fmla="*/ 1365442 h 2696311"/>
              <a:gd name="connsiteX2" fmla="*/ 1994616 w 3014374"/>
              <a:gd name="connsiteY2" fmla="*/ 1365442 h 2696311"/>
              <a:gd name="connsiteX3" fmla="*/ 1994616 w 3014374"/>
              <a:gd name="connsiteY3" fmla="*/ 1319350 h 2696311"/>
              <a:gd name="connsiteX4" fmla="*/ 1965811 w 3014374"/>
              <a:gd name="connsiteY4" fmla="*/ 1302068 h 2696311"/>
              <a:gd name="connsiteX5" fmla="*/ 2346060 w 3014374"/>
              <a:gd name="connsiteY5" fmla="*/ 1031281 h 2696311"/>
              <a:gd name="connsiteX6" fmla="*/ 2317250 w 3014374"/>
              <a:gd name="connsiteY6" fmla="*/ 1054327 h 2696311"/>
              <a:gd name="connsiteX7" fmla="*/ 2317250 w 3014374"/>
              <a:gd name="connsiteY7" fmla="*/ 1129225 h 2696311"/>
              <a:gd name="connsiteX8" fmla="*/ 2351819 w 3014374"/>
              <a:gd name="connsiteY8" fmla="*/ 1129225 h 2696311"/>
              <a:gd name="connsiteX9" fmla="*/ 2351819 w 3014374"/>
              <a:gd name="connsiteY9" fmla="*/ 1094656 h 2696311"/>
              <a:gd name="connsiteX10" fmla="*/ 2346060 w 3014374"/>
              <a:gd name="connsiteY10" fmla="*/ 1071610 h 2696311"/>
              <a:gd name="connsiteX11" fmla="*/ 2351819 w 3014374"/>
              <a:gd name="connsiteY11" fmla="*/ 1048568 h 2696311"/>
              <a:gd name="connsiteX12" fmla="*/ 2351819 w 3014374"/>
              <a:gd name="connsiteY12" fmla="*/ 1031281 h 2696311"/>
              <a:gd name="connsiteX13" fmla="*/ 2086797 w 3014374"/>
              <a:gd name="connsiteY13" fmla="*/ 1031281 h 2696311"/>
              <a:gd name="connsiteX14" fmla="*/ 2086797 w 3014374"/>
              <a:gd name="connsiteY14" fmla="*/ 1048568 h 2696311"/>
              <a:gd name="connsiteX15" fmla="*/ 2092561 w 3014374"/>
              <a:gd name="connsiteY15" fmla="*/ 1065850 h 2696311"/>
              <a:gd name="connsiteX16" fmla="*/ 2086797 w 3014374"/>
              <a:gd name="connsiteY16" fmla="*/ 1094656 h 2696311"/>
              <a:gd name="connsiteX17" fmla="*/ 2086797 w 3014374"/>
              <a:gd name="connsiteY17" fmla="*/ 1129225 h 2696311"/>
              <a:gd name="connsiteX18" fmla="*/ 2121366 w 3014374"/>
              <a:gd name="connsiteY18" fmla="*/ 1129225 h 2696311"/>
              <a:gd name="connsiteX19" fmla="*/ 2121366 w 3014374"/>
              <a:gd name="connsiteY19" fmla="*/ 1054327 h 2696311"/>
              <a:gd name="connsiteX20" fmla="*/ 2086797 w 3014374"/>
              <a:gd name="connsiteY20" fmla="*/ 1031281 h 2696311"/>
              <a:gd name="connsiteX21" fmla="*/ 2219310 w 3014374"/>
              <a:gd name="connsiteY21" fmla="*/ 1025522 h 2696311"/>
              <a:gd name="connsiteX22" fmla="*/ 2173218 w 3014374"/>
              <a:gd name="connsiteY22" fmla="*/ 1129225 h 2696311"/>
              <a:gd name="connsiteX23" fmla="*/ 2265398 w 3014374"/>
              <a:gd name="connsiteY23" fmla="*/ 1129225 h 2696311"/>
              <a:gd name="connsiteX24" fmla="*/ 2265398 w 3014374"/>
              <a:gd name="connsiteY24" fmla="*/ 1123466 h 2696311"/>
              <a:gd name="connsiteX25" fmla="*/ 2219310 w 3014374"/>
              <a:gd name="connsiteY25" fmla="*/ 1025522 h 2696311"/>
              <a:gd name="connsiteX26" fmla="*/ 830821 w 3014374"/>
              <a:gd name="connsiteY26" fmla="*/ 0 h 2696311"/>
              <a:gd name="connsiteX27" fmla="*/ 836585 w 3014374"/>
              <a:gd name="connsiteY27" fmla="*/ 11523 h 2696311"/>
              <a:gd name="connsiteX28" fmla="*/ 842345 w 3014374"/>
              <a:gd name="connsiteY28" fmla="*/ 247740 h 2696311"/>
              <a:gd name="connsiteX29" fmla="*/ 859631 w 3014374"/>
              <a:gd name="connsiteY29" fmla="*/ 288069 h 2696311"/>
              <a:gd name="connsiteX30" fmla="*/ 848108 w 3014374"/>
              <a:gd name="connsiteY30" fmla="*/ 334157 h 2696311"/>
              <a:gd name="connsiteX31" fmla="*/ 848108 w 3014374"/>
              <a:gd name="connsiteY31" fmla="*/ 339921 h 2696311"/>
              <a:gd name="connsiteX32" fmla="*/ 865391 w 3014374"/>
              <a:gd name="connsiteY32" fmla="*/ 380250 h 2696311"/>
              <a:gd name="connsiteX33" fmla="*/ 853868 w 3014374"/>
              <a:gd name="connsiteY33" fmla="*/ 420578 h 2696311"/>
              <a:gd name="connsiteX34" fmla="*/ 853868 w 3014374"/>
              <a:gd name="connsiteY34" fmla="*/ 443625 h 2696311"/>
              <a:gd name="connsiteX35" fmla="*/ 963335 w 3014374"/>
              <a:gd name="connsiteY35" fmla="*/ 570374 h 2696311"/>
              <a:gd name="connsiteX36" fmla="*/ 963335 w 3014374"/>
              <a:gd name="connsiteY36" fmla="*/ 593421 h 2696311"/>
              <a:gd name="connsiteX37" fmla="*/ 957571 w 3014374"/>
              <a:gd name="connsiteY37" fmla="*/ 622226 h 2696311"/>
              <a:gd name="connsiteX38" fmla="*/ 1378150 w 3014374"/>
              <a:gd name="connsiteY38" fmla="*/ 1158031 h 2696311"/>
              <a:gd name="connsiteX39" fmla="*/ 1332062 w 3014374"/>
              <a:gd name="connsiteY39" fmla="*/ 1382725 h 2696311"/>
              <a:gd name="connsiteX40" fmla="*/ 1337821 w 3014374"/>
              <a:gd name="connsiteY40" fmla="*/ 1382725 h 2696311"/>
              <a:gd name="connsiteX41" fmla="*/ 1366631 w 3014374"/>
              <a:gd name="connsiteY41" fmla="*/ 1400007 h 2696311"/>
              <a:gd name="connsiteX42" fmla="*/ 1355108 w 3014374"/>
              <a:gd name="connsiteY42" fmla="*/ 1446100 h 2696311"/>
              <a:gd name="connsiteX43" fmla="*/ 1355108 w 3014374"/>
              <a:gd name="connsiteY43" fmla="*/ 1578609 h 2696311"/>
              <a:gd name="connsiteX44" fmla="*/ 1395436 w 3014374"/>
              <a:gd name="connsiteY44" fmla="*/ 1578609 h 2696311"/>
              <a:gd name="connsiteX45" fmla="*/ 1378150 w 3014374"/>
              <a:gd name="connsiteY45" fmla="*/ 1486429 h 2696311"/>
              <a:gd name="connsiteX46" fmla="*/ 1378150 w 3014374"/>
              <a:gd name="connsiteY46" fmla="*/ 1480669 h 2696311"/>
              <a:gd name="connsiteX47" fmla="*/ 1556751 w 3014374"/>
              <a:gd name="connsiteY47" fmla="*/ 1250211 h 2696311"/>
              <a:gd name="connsiteX48" fmla="*/ 1597084 w 3014374"/>
              <a:gd name="connsiteY48" fmla="*/ 1181077 h 2696311"/>
              <a:gd name="connsiteX49" fmla="*/ 1602844 w 3014374"/>
              <a:gd name="connsiteY49" fmla="*/ 1181077 h 2696311"/>
              <a:gd name="connsiteX50" fmla="*/ 1597084 w 3014374"/>
              <a:gd name="connsiteY50" fmla="*/ 1152272 h 2696311"/>
              <a:gd name="connsiteX51" fmla="*/ 1608607 w 3014374"/>
              <a:gd name="connsiteY51" fmla="*/ 1042804 h 2696311"/>
              <a:gd name="connsiteX52" fmla="*/ 1608607 w 3014374"/>
              <a:gd name="connsiteY52" fmla="*/ 996716 h 2696311"/>
              <a:gd name="connsiteX53" fmla="*/ 1620126 w 3014374"/>
              <a:gd name="connsiteY53" fmla="*/ 996716 h 2696311"/>
              <a:gd name="connsiteX54" fmla="*/ 1631649 w 3014374"/>
              <a:gd name="connsiteY54" fmla="*/ 1158031 h 2696311"/>
              <a:gd name="connsiteX55" fmla="*/ 1625890 w 3014374"/>
              <a:gd name="connsiteY55" fmla="*/ 1181077 h 2696311"/>
              <a:gd name="connsiteX56" fmla="*/ 1677742 w 3014374"/>
              <a:gd name="connsiteY56" fmla="*/ 1261735 h 2696311"/>
              <a:gd name="connsiteX57" fmla="*/ 1850584 w 3014374"/>
              <a:gd name="connsiteY57" fmla="*/ 1463382 h 2696311"/>
              <a:gd name="connsiteX58" fmla="*/ 1850584 w 3014374"/>
              <a:gd name="connsiteY58" fmla="*/ 1503711 h 2696311"/>
              <a:gd name="connsiteX59" fmla="*/ 1833297 w 3014374"/>
              <a:gd name="connsiteY59" fmla="*/ 1584373 h 2696311"/>
              <a:gd name="connsiteX60" fmla="*/ 1885149 w 3014374"/>
              <a:gd name="connsiteY60" fmla="*/ 1595896 h 2696311"/>
              <a:gd name="connsiteX61" fmla="*/ 1885149 w 3014374"/>
              <a:gd name="connsiteY61" fmla="*/ 1440336 h 2696311"/>
              <a:gd name="connsiteX62" fmla="*/ 1890913 w 3014374"/>
              <a:gd name="connsiteY62" fmla="*/ 1400007 h 2696311"/>
              <a:gd name="connsiteX63" fmla="*/ 1862103 w 3014374"/>
              <a:gd name="connsiteY63" fmla="*/ 1382725 h 2696311"/>
              <a:gd name="connsiteX64" fmla="*/ 1879390 w 3014374"/>
              <a:gd name="connsiteY64" fmla="*/ 1359679 h 2696311"/>
              <a:gd name="connsiteX65" fmla="*/ 1890913 w 3014374"/>
              <a:gd name="connsiteY65" fmla="*/ 1365442 h 2696311"/>
              <a:gd name="connsiteX66" fmla="*/ 1908195 w 3014374"/>
              <a:gd name="connsiteY66" fmla="*/ 1365442 h 2696311"/>
              <a:gd name="connsiteX67" fmla="*/ 1908195 w 3014374"/>
              <a:gd name="connsiteY67" fmla="*/ 1359679 h 2696311"/>
              <a:gd name="connsiteX68" fmla="*/ 1862103 w 3014374"/>
              <a:gd name="connsiteY68" fmla="*/ 1290544 h 2696311"/>
              <a:gd name="connsiteX69" fmla="*/ 1867866 w 3014374"/>
              <a:gd name="connsiteY69" fmla="*/ 1273258 h 2696311"/>
              <a:gd name="connsiteX70" fmla="*/ 1862103 w 3014374"/>
              <a:gd name="connsiteY70" fmla="*/ 1238693 h 2696311"/>
              <a:gd name="connsiteX71" fmla="*/ 1942764 w 3014374"/>
              <a:gd name="connsiteY71" fmla="*/ 1129225 h 2696311"/>
              <a:gd name="connsiteX72" fmla="*/ 1960047 w 3014374"/>
              <a:gd name="connsiteY72" fmla="*/ 1106179 h 2696311"/>
              <a:gd name="connsiteX73" fmla="*/ 1960047 w 3014374"/>
              <a:gd name="connsiteY73" fmla="*/ 1077374 h 2696311"/>
              <a:gd name="connsiteX74" fmla="*/ 1971570 w 3014374"/>
              <a:gd name="connsiteY74" fmla="*/ 1065850 h 2696311"/>
              <a:gd name="connsiteX75" fmla="*/ 1977334 w 3014374"/>
              <a:gd name="connsiteY75" fmla="*/ 1094656 h 2696311"/>
              <a:gd name="connsiteX76" fmla="*/ 1971570 w 3014374"/>
              <a:gd name="connsiteY76" fmla="*/ 1100420 h 2696311"/>
              <a:gd name="connsiteX77" fmla="*/ 2052227 w 3014374"/>
              <a:gd name="connsiteY77" fmla="*/ 1175318 h 2696311"/>
              <a:gd name="connsiteX78" fmla="*/ 2075274 w 3014374"/>
              <a:gd name="connsiteY78" fmla="*/ 1290544 h 2696311"/>
              <a:gd name="connsiteX79" fmla="*/ 2029185 w 3014374"/>
              <a:gd name="connsiteY79" fmla="*/ 1325109 h 2696311"/>
              <a:gd name="connsiteX80" fmla="*/ 2029185 w 3014374"/>
              <a:gd name="connsiteY80" fmla="*/ 1365442 h 2696311"/>
              <a:gd name="connsiteX81" fmla="*/ 2046468 w 3014374"/>
              <a:gd name="connsiteY81" fmla="*/ 1365442 h 2696311"/>
              <a:gd name="connsiteX82" fmla="*/ 2057991 w 3014374"/>
              <a:gd name="connsiteY82" fmla="*/ 1359679 h 2696311"/>
              <a:gd name="connsiteX83" fmla="*/ 2069514 w 3014374"/>
              <a:gd name="connsiteY83" fmla="*/ 1376961 h 2696311"/>
              <a:gd name="connsiteX84" fmla="*/ 2069514 w 3014374"/>
              <a:gd name="connsiteY84" fmla="*/ 1388484 h 2696311"/>
              <a:gd name="connsiteX85" fmla="*/ 2046468 w 3014374"/>
              <a:gd name="connsiteY85" fmla="*/ 1400007 h 2696311"/>
              <a:gd name="connsiteX86" fmla="*/ 2046468 w 3014374"/>
              <a:gd name="connsiteY86" fmla="*/ 1624702 h 2696311"/>
              <a:gd name="connsiteX87" fmla="*/ 2063751 w 3014374"/>
              <a:gd name="connsiteY87" fmla="*/ 1624702 h 2696311"/>
              <a:gd name="connsiteX88" fmla="*/ 2052227 w 3014374"/>
              <a:gd name="connsiteY88" fmla="*/ 1601655 h 2696311"/>
              <a:gd name="connsiteX89" fmla="*/ 2092561 w 3014374"/>
              <a:gd name="connsiteY89" fmla="*/ 1572850 h 2696311"/>
              <a:gd name="connsiteX90" fmla="*/ 2092561 w 3014374"/>
              <a:gd name="connsiteY90" fmla="*/ 1181077 h 2696311"/>
              <a:gd name="connsiteX91" fmla="*/ 2057991 w 3014374"/>
              <a:gd name="connsiteY91" fmla="*/ 1163795 h 2696311"/>
              <a:gd name="connsiteX92" fmla="*/ 2057991 w 3014374"/>
              <a:gd name="connsiteY92" fmla="*/ 1152272 h 2696311"/>
              <a:gd name="connsiteX93" fmla="*/ 2075274 w 3014374"/>
              <a:gd name="connsiteY93" fmla="*/ 1129225 h 2696311"/>
              <a:gd name="connsiteX94" fmla="*/ 2075274 w 3014374"/>
              <a:gd name="connsiteY94" fmla="*/ 1013999 h 2696311"/>
              <a:gd name="connsiteX95" fmla="*/ 2052227 w 3014374"/>
              <a:gd name="connsiteY95" fmla="*/ 1002476 h 2696311"/>
              <a:gd name="connsiteX96" fmla="*/ 2081037 w 3014374"/>
              <a:gd name="connsiteY96" fmla="*/ 985193 h 2696311"/>
              <a:gd name="connsiteX97" fmla="*/ 2075274 w 3014374"/>
              <a:gd name="connsiteY97" fmla="*/ 973670 h 2696311"/>
              <a:gd name="connsiteX98" fmla="*/ 2075274 w 3014374"/>
              <a:gd name="connsiteY98" fmla="*/ 916054 h 2696311"/>
              <a:gd name="connsiteX99" fmla="*/ 2184741 w 3014374"/>
              <a:gd name="connsiteY99" fmla="*/ 789305 h 2696311"/>
              <a:gd name="connsiteX100" fmla="*/ 2213546 w 3014374"/>
              <a:gd name="connsiteY100" fmla="*/ 743217 h 2696311"/>
              <a:gd name="connsiteX101" fmla="*/ 2207787 w 3014374"/>
              <a:gd name="connsiteY101" fmla="*/ 737453 h 2696311"/>
              <a:gd name="connsiteX102" fmla="*/ 2213546 w 3014374"/>
              <a:gd name="connsiteY102" fmla="*/ 708647 h 2696311"/>
              <a:gd name="connsiteX103" fmla="*/ 2213546 w 3014374"/>
              <a:gd name="connsiteY103" fmla="*/ 651032 h 2696311"/>
              <a:gd name="connsiteX104" fmla="*/ 2225070 w 3014374"/>
              <a:gd name="connsiteY104" fmla="*/ 651032 h 2696311"/>
              <a:gd name="connsiteX105" fmla="*/ 2225070 w 3014374"/>
              <a:gd name="connsiteY105" fmla="*/ 685601 h 2696311"/>
              <a:gd name="connsiteX106" fmla="*/ 2230829 w 3014374"/>
              <a:gd name="connsiteY106" fmla="*/ 714407 h 2696311"/>
              <a:gd name="connsiteX107" fmla="*/ 2225070 w 3014374"/>
              <a:gd name="connsiteY107" fmla="*/ 714407 h 2696311"/>
              <a:gd name="connsiteX108" fmla="*/ 2259639 w 3014374"/>
              <a:gd name="connsiteY108" fmla="*/ 795068 h 2696311"/>
              <a:gd name="connsiteX109" fmla="*/ 2369102 w 3014374"/>
              <a:gd name="connsiteY109" fmla="*/ 944860 h 2696311"/>
              <a:gd name="connsiteX110" fmla="*/ 2363343 w 3014374"/>
              <a:gd name="connsiteY110" fmla="*/ 985193 h 2696311"/>
              <a:gd name="connsiteX111" fmla="*/ 2386389 w 3014374"/>
              <a:gd name="connsiteY111" fmla="*/ 1002476 h 2696311"/>
              <a:gd name="connsiteX112" fmla="*/ 2363343 w 3014374"/>
              <a:gd name="connsiteY112" fmla="*/ 1013999 h 2696311"/>
              <a:gd name="connsiteX113" fmla="*/ 2363343 w 3014374"/>
              <a:gd name="connsiteY113" fmla="*/ 1129225 h 2696311"/>
              <a:gd name="connsiteX114" fmla="*/ 2380625 w 3014374"/>
              <a:gd name="connsiteY114" fmla="*/ 1152272 h 2696311"/>
              <a:gd name="connsiteX115" fmla="*/ 2380625 w 3014374"/>
              <a:gd name="connsiteY115" fmla="*/ 1163795 h 2696311"/>
              <a:gd name="connsiteX116" fmla="*/ 2346060 w 3014374"/>
              <a:gd name="connsiteY116" fmla="*/ 1181077 h 2696311"/>
              <a:gd name="connsiteX117" fmla="*/ 2346060 w 3014374"/>
              <a:gd name="connsiteY117" fmla="*/ 1572850 h 2696311"/>
              <a:gd name="connsiteX118" fmla="*/ 2380625 w 3014374"/>
              <a:gd name="connsiteY118" fmla="*/ 1590132 h 2696311"/>
              <a:gd name="connsiteX119" fmla="*/ 2380625 w 3014374"/>
              <a:gd name="connsiteY119" fmla="*/ 1613178 h 2696311"/>
              <a:gd name="connsiteX120" fmla="*/ 2346060 w 3014374"/>
              <a:gd name="connsiteY120" fmla="*/ 1630461 h 2696311"/>
              <a:gd name="connsiteX121" fmla="*/ 2346060 w 3014374"/>
              <a:gd name="connsiteY121" fmla="*/ 1797544 h 2696311"/>
              <a:gd name="connsiteX122" fmla="*/ 2351819 w 3014374"/>
              <a:gd name="connsiteY122" fmla="*/ 1797544 h 2696311"/>
              <a:gd name="connsiteX123" fmla="*/ 2374866 w 3014374"/>
              <a:gd name="connsiteY123" fmla="*/ 1699600 h 2696311"/>
              <a:gd name="connsiteX124" fmla="*/ 2495852 w 3014374"/>
              <a:gd name="connsiteY124" fmla="*/ 1590132 h 2696311"/>
              <a:gd name="connsiteX125" fmla="*/ 2530421 w 3014374"/>
              <a:gd name="connsiteY125" fmla="*/ 1532521 h 2696311"/>
              <a:gd name="connsiteX126" fmla="*/ 2536180 w 3014374"/>
              <a:gd name="connsiteY126" fmla="*/ 1503711 h 2696311"/>
              <a:gd name="connsiteX127" fmla="*/ 2530421 w 3014374"/>
              <a:gd name="connsiteY127" fmla="*/ 1497952 h 2696311"/>
              <a:gd name="connsiteX128" fmla="*/ 2536180 w 3014374"/>
              <a:gd name="connsiteY128" fmla="*/ 1457623 h 2696311"/>
              <a:gd name="connsiteX129" fmla="*/ 2536180 w 3014374"/>
              <a:gd name="connsiteY129" fmla="*/ 1400007 h 2696311"/>
              <a:gd name="connsiteX130" fmla="*/ 2547704 w 3014374"/>
              <a:gd name="connsiteY130" fmla="*/ 1400007 h 2696311"/>
              <a:gd name="connsiteX131" fmla="*/ 2547704 w 3014374"/>
              <a:gd name="connsiteY131" fmla="*/ 1457623 h 2696311"/>
              <a:gd name="connsiteX132" fmla="*/ 2553467 w 3014374"/>
              <a:gd name="connsiteY132" fmla="*/ 1497952 h 2696311"/>
              <a:gd name="connsiteX133" fmla="*/ 2547704 w 3014374"/>
              <a:gd name="connsiteY133" fmla="*/ 1497952 h 2696311"/>
              <a:gd name="connsiteX134" fmla="*/ 2553467 w 3014374"/>
              <a:gd name="connsiteY134" fmla="*/ 1509475 h 2696311"/>
              <a:gd name="connsiteX135" fmla="*/ 2553467 w 3014374"/>
              <a:gd name="connsiteY135" fmla="*/ 1538280 h 2696311"/>
              <a:gd name="connsiteX136" fmla="*/ 2593796 w 3014374"/>
              <a:gd name="connsiteY136" fmla="*/ 1601655 h 2696311"/>
              <a:gd name="connsiteX137" fmla="*/ 2720546 w 3014374"/>
              <a:gd name="connsiteY137" fmla="*/ 1768734 h 2696311"/>
              <a:gd name="connsiteX138" fmla="*/ 2720546 w 3014374"/>
              <a:gd name="connsiteY138" fmla="*/ 1786021 h 2696311"/>
              <a:gd name="connsiteX139" fmla="*/ 2737829 w 3014374"/>
              <a:gd name="connsiteY139" fmla="*/ 1803303 h 2696311"/>
              <a:gd name="connsiteX140" fmla="*/ 2743592 w 3014374"/>
              <a:gd name="connsiteY140" fmla="*/ 1803303 h 2696311"/>
              <a:gd name="connsiteX141" fmla="*/ 2755115 w 3014374"/>
              <a:gd name="connsiteY141" fmla="*/ 1786021 h 2696311"/>
              <a:gd name="connsiteX142" fmla="*/ 2760874 w 3014374"/>
              <a:gd name="connsiteY142" fmla="*/ 1786021 h 2696311"/>
              <a:gd name="connsiteX143" fmla="*/ 2772398 w 3014374"/>
              <a:gd name="connsiteY143" fmla="*/ 1803303 h 2696311"/>
              <a:gd name="connsiteX144" fmla="*/ 2778157 w 3014374"/>
              <a:gd name="connsiteY144" fmla="*/ 1803303 h 2696311"/>
              <a:gd name="connsiteX145" fmla="*/ 2789680 w 3014374"/>
              <a:gd name="connsiteY145" fmla="*/ 1786021 h 2696311"/>
              <a:gd name="connsiteX146" fmla="*/ 2795444 w 3014374"/>
              <a:gd name="connsiteY146" fmla="*/ 1786021 h 2696311"/>
              <a:gd name="connsiteX147" fmla="*/ 2806967 w 3014374"/>
              <a:gd name="connsiteY147" fmla="*/ 1803303 h 2696311"/>
              <a:gd name="connsiteX148" fmla="*/ 2812726 w 3014374"/>
              <a:gd name="connsiteY148" fmla="*/ 1803303 h 2696311"/>
              <a:gd name="connsiteX149" fmla="*/ 2824250 w 3014374"/>
              <a:gd name="connsiteY149" fmla="*/ 1786021 h 2696311"/>
              <a:gd name="connsiteX150" fmla="*/ 2830013 w 3014374"/>
              <a:gd name="connsiteY150" fmla="*/ 1786021 h 2696311"/>
              <a:gd name="connsiteX151" fmla="*/ 2853055 w 3014374"/>
              <a:gd name="connsiteY151" fmla="*/ 1912770 h 2696311"/>
              <a:gd name="connsiteX152" fmla="*/ 2853055 w 3014374"/>
              <a:gd name="connsiteY152" fmla="*/ 2563802 h 2696311"/>
              <a:gd name="connsiteX153" fmla="*/ 2968282 w 3014374"/>
              <a:gd name="connsiteY153" fmla="*/ 2563802 h 2696311"/>
              <a:gd name="connsiteX154" fmla="*/ 3014374 w 3014374"/>
              <a:gd name="connsiteY154" fmla="*/ 2609890 h 2696311"/>
              <a:gd name="connsiteX155" fmla="*/ 3014374 w 3014374"/>
              <a:gd name="connsiteY155" fmla="*/ 2684788 h 2696311"/>
              <a:gd name="connsiteX156" fmla="*/ 3002851 w 3014374"/>
              <a:gd name="connsiteY156" fmla="*/ 2696311 h 2696311"/>
              <a:gd name="connsiteX157" fmla="*/ 1047460 w 3014374"/>
              <a:gd name="connsiteY157" fmla="*/ 2696311 h 2696311"/>
              <a:gd name="connsiteX158" fmla="*/ 1013027 w 3014374"/>
              <a:gd name="connsiteY158" fmla="*/ 2673649 h 2696311"/>
              <a:gd name="connsiteX159" fmla="*/ 34654 w 3014374"/>
              <a:gd name="connsiteY159" fmla="*/ 1325985 h 2696311"/>
              <a:gd name="connsiteX160" fmla="*/ 0 w 3014374"/>
              <a:gd name="connsiteY160" fmla="*/ 1197883 h 2696311"/>
              <a:gd name="connsiteX161" fmla="*/ 29994 w 3014374"/>
              <a:gd name="connsiteY161" fmla="*/ 1169554 h 2696311"/>
              <a:gd name="connsiteX162" fmla="*/ 24234 w 3014374"/>
              <a:gd name="connsiteY162" fmla="*/ 1152272 h 2696311"/>
              <a:gd name="connsiteX163" fmla="*/ 29994 w 3014374"/>
              <a:gd name="connsiteY163" fmla="*/ 1129225 h 2696311"/>
              <a:gd name="connsiteX164" fmla="*/ 24234 w 3014374"/>
              <a:gd name="connsiteY164" fmla="*/ 1123466 h 2696311"/>
              <a:gd name="connsiteX165" fmla="*/ 35758 w 3014374"/>
              <a:gd name="connsiteY165" fmla="*/ 1025522 h 2696311"/>
              <a:gd name="connsiteX166" fmla="*/ 47281 w 3014374"/>
              <a:gd name="connsiteY166" fmla="*/ 1025522 h 2696311"/>
              <a:gd name="connsiteX167" fmla="*/ 47281 w 3014374"/>
              <a:gd name="connsiteY167" fmla="*/ 1083133 h 2696311"/>
              <a:gd name="connsiteX168" fmla="*/ 53040 w 3014374"/>
              <a:gd name="connsiteY168" fmla="*/ 1117702 h 2696311"/>
              <a:gd name="connsiteX169" fmla="*/ 47281 w 3014374"/>
              <a:gd name="connsiteY169" fmla="*/ 1123466 h 2696311"/>
              <a:gd name="connsiteX170" fmla="*/ 53040 w 3014374"/>
              <a:gd name="connsiteY170" fmla="*/ 1152272 h 2696311"/>
              <a:gd name="connsiteX171" fmla="*/ 53040 w 3014374"/>
              <a:gd name="connsiteY171" fmla="*/ 1181077 h 2696311"/>
              <a:gd name="connsiteX172" fmla="*/ 104892 w 3014374"/>
              <a:gd name="connsiteY172" fmla="*/ 1261735 h 2696311"/>
              <a:gd name="connsiteX173" fmla="*/ 277734 w 3014374"/>
              <a:gd name="connsiteY173" fmla="*/ 1492192 h 2696311"/>
              <a:gd name="connsiteX174" fmla="*/ 260452 w 3014374"/>
              <a:gd name="connsiteY174" fmla="*/ 1578609 h 2696311"/>
              <a:gd name="connsiteX175" fmla="*/ 295017 w 3014374"/>
              <a:gd name="connsiteY175" fmla="*/ 1578609 h 2696311"/>
              <a:gd name="connsiteX176" fmla="*/ 295017 w 3014374"/>
              <a:gd name="connsiteY176" fmla="*/ 1463382 h 2696311"/>
              <a:gd name="connsiteX177" fmla="*/ 289257 w 3014374"/>
              <a:gd name="connsiteY177" fmla="*/ 1394248 h 2696311"/>
              <a:gd name="connsiteX178" fmla="*/ 323826 w 3014374"/>
              <a:gd name="connsiteY178" fmla="*/ 1382725 h 2696311"/>
              <a:gd name="connsiteX179" fmla="*/ 277734 w 3014374"/>
              <a:gd name="connsiteY179" fmla="*/ 1152272 h 2696311"/>
              <a:gd name="connsiteX180" fmla="*/ 698312 w 3014374"/>
              <a:gd name="connsiteY180" fmla="*/ 622226 h 2696311"/>
              <a:gd name="connsiteX181" fmla="*/ 692553 w 3014374"/>
              <a:gd name="connsiteY181" fmla="*/ 610703 h 2696311"/>
              <a:gd name="connsiteX182" fmla="*/ 692553 w 3014374"/>
              <a:gd name="connsiteY182" fmla="*/ 564615 h 2696311"/>
              <a:gd name="connsiteX183" fmla="*/ 802016 w 3014374"/>
              <a:gd name="connsiteY183" fmla="*/ 443625 h 2696311"/>
              <a:gd name="connsiteX184" fmla="*/ 802016 w 3014374"/>
              <a:gd name="connsiteY184" fmla="*/ 409055 h 2696311"/>
              <a:gd name="connsiteX185" fmla="*/ 790493 w 3014374"/>
              <a:gd name="connsiteY185" fmla="*/ 391773 h 2696311"/>
              <a:gd name="connsiteX186" fmla="*/ 790493 w 3014374"/>
              <a:gd name="connsiteY186" fmla="*/ 362967 h 2696311"/>
              <a:gd name="connsiteX187" fmla="*/ 807780 w 3014374"/>
              <a:gd name="connsiteY187" fmla="*/ 339921 h 2696311"/>
              <a:gd name="connsiteX188" fmla="*/ 807780 w 3014374"/>
              <a:gd name="connsiteY188" fmla="*/ 322634 h 2696311"/>
              <a:gd name="connsiteX189" fmla="*/ 796256 w 3014374"/>
              <a:gd name="connsiteY189" fmla="*/ 305352 h 2696311"/>
              <a:gd name="connsiteX190" fmla="*/ 796256 w 3014374"/>
              <a:gd name="connsiteY190" fmla="*/ 299592 h 2696311"/>
              <a:gd name="connsiteX191" fmla="*/ 819298 w 3014374"/>
              <a:gd name="connsiteY191" fmla="*/ 5764 h 2696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3014374" h="2696311">
                <a:moveTo>
                  <a:pt x="1965811" y="1302068"/>
                </a:moveTo>
                <a:cubicBezTo>
                  <a:pt x="1946606" y="1302068"/>
                  <a:pt x="1937001" y="1323191"/>
                  <a:pt x="1937001" y="1365442"/>
                </a:cubicBezTo>
                <a:lnTo>
                  <a:pt x="1994616" y="1365442"/>
                </a:lnTo>
                <a:lnTo>
                  <a:pt x="1994616" y="1319350"/>
                </a:lnTo>
                <a:cubicBezTo>
                  <a:pt x="1994616" y="1310709"/>
                  <a:pt x="1985011" y="1304945"/>
                  <a:pt x="1965811" y="1302068"/>
                </a:cubicBezTo>
                <a:close/>
                <a:moveTo>
                  <a:pt x="2346060" y="1031281"/>
                </a:moveTo>
                <a:cubicBezTo>
                  <a:pt x="2328773" y="1038963"/>
                  <a:pt x="2319173" y="1046645"/>
                  <a:pt x="2317250" y="1054327"/>
                </a:cubicBezTo>
                <a:lnTo>
                  <a:pt x="2317250" y="1129225"/>
                </a:lnTo>
                <a:lnTo>
                  <a:pt x="2351819" y="1129225"/>
                </a:lnTo>
                <a:lnTo>
                  <a:pt x="2351819" y="1094656"/>
                </a:lnTo>
                <a:cubicBezTo>
                  <a:pt x="2351819" y="1086015"/>
                  <a:pt x="2349897" y="1078333"/>
                  <a:pt x="2346060" y="1071610"/>
                </a:cubicBezTo>
                <a:cubicBezTo>
                  <a:pt x="2349897" y="1064891"/>
                  <a:pt x="2351819" y="1057209"/>
                  <a:pt x="2351819" y="1048568"/>
                </a:cubicBezTo>
                <a:lnTo>
                  <a:pt x="2351819" y="1031281"/>
                </a:lnTo>
                <a:close/>
                <a:moveTo>
                  <a:pt x="2086797" y="1031281"/>
                </a:moveTo>
                <a:lnTo>
                  <a:pt x="2086797" y="1048568"/>
                </a:lnTo>
                <a:cubicBezTo>
                  <a:pt x="2086797" y="1060091"/>
                  <a:pt x="2088720" y="1065850"/>
                  <a:pt x="2092561" y="1065850"/>
                </a:cubicBezTo>
                <a:lnTo>
                  <a:pt x="2086797" y="1094656"/>
                </a:lnTo>
                <a:lnTo>
                  <a:pt x="2086797" y="1129225"/>
                </a:lnTo>
                <a:lnTo>
                  <a:pt x="2121366" y="1129225"/>
                </a:lnTo>
                <a:lnTo>
                  <a:pt x="2121366" y="1054327"/>
                </a:lnTo>
                <a:cubicBezTo>
                  <a:pt x="2113684" y="1038963"/>
                  <a:pt x="2102161" y="1031281"/>
                  <a:pt x="2086797" y="1031281"/>
                </a:cubicBezTo>
                <a:close/>
                <a:moveTo>
                  <a:pt x="2219310" y="1025522"/>
                </a:moveTo>
                <a:cubicBezTo>
                  <a:pt x="2188582" y="1025522"/>
                  <a:pt x="2173218" y="1060091"/>
                  <a:pt x="2173218" y="1129225"/>
                </a:cubicBezTo>
                <a:lnTo>
                  <a:pt x="2265398" y="1129225"/>
                </a:lnTo>
                <a:lnTo>
                  <a:pt x="2265398" y="1123466"/>
                </a:lnTo>
                <a:cubicBezTo>
                  <a:pt x="2265398" y="1058168"/>
                  <a:pt x="2250034" y="1025522"/>
                  <a:pt x="2219310" y="1025522"/>
                </a:cubicBezTo>
                <a:close/>
                <a:moveTo>
                  <a:pt x="830821" y="0"/>
                </a:moveTo>
                <a:lnTo>
                  <a:pt x="836585" y="11523"/>
                </a:lnTo>
                <a:cubicBezTo>
                  <a:pt x="836585" y="32647"/>
                  <a:pt x="838504" y="111386"/>
                  <a:pt x="842345" y="247740"/>
                </a:cubicBezTo>
                <a:cubicBezTo>
                  <a:pt x="842345" y="257341"/>
                  <a:pt x="848108" y="270782"/>
                  <a:pt x="859631" y="288069"/>
                </a:cubicBezTo>
                <a:cubicBezTo>
                  <a:pt x="851949" y="314956"/>
                  <a:pt x="848108" y="330316"/>
                  <a:pt x="848108" y="334157"/>
                </a:cubicBezTo>
                <a:lnTo>
                  <a:pt x="848108" y="339921"/>
                </a:lnTo>
                <a:cubicBezTo>
                  <a:pt x="859631" y="354322"/>
                  <a:pt x="865391" y="367767"/>
                  <a:pt x="865391" y="380250"/>
                </a:cubicBezTo>
                <a:lnTo>
                  <a:pt x="853868" y="420578"/>
                </a:lnTo>
                <a:lnTo>
                  <a:pt x="853868" y="443625"/>
                </a:lnTo>
                <a:cubicBezTo>
                  <a:pt x="926847" y="478194"/>
                  <a:pt x="963335" y="520441"/>
                  <a:pt x="963335" y="570374"/>
                </a:cubicBezTo>
                <a:lnTo>
                  <a:pt x="963335" y="593421"/>
                </a:lnTo>
                <a:lnTo>
                  <a:pt x="957571" y="622226"/>
                </a:lnTo>
                <a:cubicBezTo>
                  <a:pt x="1237958" y="771063"/>
                  <a:pt x="1378150" y="949665"/>
                  <a:pt x="1378150" y="1158031"/>
                </a:cubicBezTo>
                <a:cubicBezTo>
                  <a:pt x="1378150" y="1212765"/>
                  <a:pt x="1362790" y="1287663"/>
                  <a:pt x="1332062" y="1382725"/>
                </a:cubicBezTo>
                <a:lnTo>
                  <a:pt x="1337821" y="1382725"/>
                </a:lnTo>
                <a:cubicBezTo>
                  <a:pt x="1357026" y="1383684"/>
                  <a:pt x="1366631" y="1389448"/>
                  <a:pt x="1366631" y="1400007"/>
                </a:cubicBezTo>
                <a:cubicBezTo>
                  <a:pt x="1358949" y="1426895"/>
                  <a:pt x="1355108" y="1442259"/>
                  <a:pt x="1355108" y="1446100"/>
                </a:cubicBezTo>
                <a:lnTo>
                  <a:pt x="1355108" y="1578609"/>
                </a:lnTo>
                <a:lnTo>
                  <a:pt x="1395436" y="1578609"/>
                </a:lnTo>
                <a:cubicBezTo>
                  <a:pt x="1383913" y="1553645"/>
                  <a:pt x="1378150" y="1522916"/>
                  <a:pt x="1378150" y="1486429"/>
                </a:cubicBezTo>
                <a:lnTo>
                  <a:pt x="1378150" y="1480669"/>
                </a:lnTo>
                <a:cubicBezTo>
                  <a:pt x="1378150" y="1399048"/>
                  <a:pt x="1437683" y="1322232"/>
                  <a:pt x="1556751" y="1250211"/>
                </a:cubicBezTo>
                <a:cubicBezTo>
                  <a:pt x="1556751" y="1211805"/>
                  <a:pt x="1570197" y="1188759"/>
                  <a:pt x="1597084" y="1181077"/>
                </a:cubicBezTo>
                <a:lnTo>
                  <a:pt x="1602844" y="1181077"/>
                </a:lnTo>
                <a:cubicBezTo>
                  <a:pt x="1602844" y="1168595"/>
                  <a:pt x="1600925" y="1158990"/>
                  <a:pt x="1597084" y="1152272"/>
                </a:cubicBezTo>
                <a:cubicBezTo>
                  <a:pt x="1604766" y="1121543"/>
                  <a:pt x="1608607" y="1085056"/>
                  <a:pt x="1608607" y="1042804"/>
                </a:cubicBezTo>
                <a:lnTo>
                  <a:pt x="1608607" y="996716"/>
                </a:lnTo>
                <a:lnTo>
                  <a:pt x="1620126" y="996716"/>
                </a:lnTo>
                <a:cubicBezTo>
                  <a:pt x="1620126" y="1060091"/>
                  <a:pt x="1623967" y="1113861"/>
                  <a:pt x="1631649" y="1158031"/>
                </a:cubicBezTo>
                <a:cubicBezTo>
                  <a:pt x="1627808" y="1164754"/>
                  <a:pt x="1625890" y="1172436"/>
                  <a:pt x="1625890" y="1181077"/>
                </a:cubicBezTo>
                <a:cubicBezTo>
                  <a:pt x="1655655" y="1181077"/>
                  <a:pt x="1672941" y="1207964"/>
                  <a:pt x="1677742" y="1261735"/>
                </a:cubicBezTo>
                <a:cubicBezTo>
                  <a:pt x="1792968" y="1325109"/>
                  <a:pt x="1850584" y="1392325"/>
                  <a:pt x="1850584" y="1463382"/>
                </a:cubicBezTo>
                <a:lnTo>
                  <a:pt x="1850584" y="1503711"/>
                </a:lnTo>
                <a:cubicBezTo>
                  <a:pt x="1850584" y="1532521"/>
                  <a:pt x="1844820" y="1559404"/>
                  <a:pt x="1833297" y="1584373"/>
                </a:cubicBezTo>
                <a:cubicBezTo>
                  <a:pt x="1841938" y="1588214"/>
                  <a:pt x="1859225" y="1592055"/>
                  <a:pt x="1885149" y="1595896"/>
                </a:cubicBezTo>
                <a:lnTo>
                  <a:pt x="1885149" y="1440336"/>
                </a:lnTo>
                <a:lnTo>
                  <a:pt x="1890913" y="1400007"/>
                </a:lnTo>
                <a:cubicBezTo>
                  <a:pt x="1871707" y="1400007"/>
                  <a:pt x="1862103" y="1394248"/>
                  <a:pt x="1862103" y="1382725"/>
                </a:cubicBezTo>
                <a:lnTo>
                  <a:pt x="1879390" y="1359679"/>
                </a:lnTo>
                <a:lnTo>
                  <a:pt x="1890913" y="1365442"/>
                </a:lnTo>
                <a:lnTo>
                  <a:pt x="1908195" y="1365442"/>
                </a:lnTo>
                <a:lnTo>
                  <a:pt x="1908195" y="1359679"/>
                </a:lnTo>
                <a:cubicBezTo>
                  <a:pt x="1908195" y="1324150"/>
                  <a:pt x="1892831" y="1301104"/>
                  <a:pt x="1862103" y="1290544"/>
                </a:cubicBezTo>
                <a:cubicBezTo>
                  <a:pt x="1862103" y="1286703"/>
                  <a:pt x="1864025" y="1280940"/>
                  <a:pt x="1867866" y="1273258"/>
                </a:cubicBezTo>
                <a:cubicBezTo>
                  <a:pt x="1864025" y="1253093"/>
                  <a:pt x="1862103" y="1241570"/>
                  <a:pt x="1862103" y="1238693"/>
                </a:cubicBezTo>
                <a:cubicBezTo>
                  <a:pt x="1862103" y="1201242"/>
                  <a:pt x="1888990" y="1164754"/>
                  <a:pt x="1942764" y="1129225"/>
                </a:cubicBezTo>
                <a:cubicBezTo>
                  <a:pt x="1942764" y="1113861"/>
                  <a:pt x="1948524" y="1106179"/>
                  <a:pt x="1960047" y="1106179"/>
                </a:cubicBezTo>
                <a:lnTo>
                  <a:pt x="1960047" y="1077374"/>
                </a:lnTo>
                <a:cubicBezTo>
                  <a:pt x="1961006" y="1069692"/>
                  <a:pt x="1964847" y="1065850"/>
                  <a:pt x="1971570" y="1065850"/>
                </a:cubicBezTo>
                <a:lnTo>
                  <a:pt x="1977334" y="1094656"/>
                </a:lnTo>
                <a:cubicBezTo>
                  <a:pt x="1973493" y="1094656"/>
                  <a:pt x="1971570" y="1096579"/>
                  <a:pt x="1971570" y="1100420"/>
                </a:cubicBezTo>
                <a:cubicBezTo>
                  <a:pt x="2002298" y="1137867"/>
                  <a:pt x="2029185" y="1162831"/>
                  <a:pt x="2052227" y="1175318"/>
                </a:cubicBezTo>
                <a:cubicBezTo>
                  <a:pt x="2063751" y="1188759"/>
                  <a:pt x="2071432" y="1227170"/>
                  <a:pt x="2075274" y="1290544"/>
                </a:cubicBezTo>
                <a:cubicBezTo>
                  <a:pt x="2049350" y="1301104"/>
                  <a:pt x="2033986" y="1312627"/>
                  <a:pt x="2029185" y="1325109"/>
                </a:cubicBezTo>
                <a:lnTo>
                  <a:pt x="2029185" y="1365442"/>
                </a:lnTo>
                <a:lnTo>
                  <a:pt x="2046468" y="1365442"/>
                </a:lnTo>
                <a:lnTo>
                  <a:pt x="2057991" y="1359679"/>
                </a:lnTo>
                <a:lnTo>
                  <a:pt x="2069514" y="1376961"/>
                </a:lnTo>
                <a:lnTo>
                  <a:pt x="2069514" y="1388484"/>
                </a:lnTo>
                <a:cubicBezTo>
                  <a:pt x="2069514" y="1396166"/>
                  <a:pt x="2061832" y="1400007"/>
                  <a:pt x="2046468" y="1400007"/>
                </a:cubicBezTo>
                <a:lnTo>
                  <a:pt x="2046468" y="1624702"/>
                </a:lnTo>
                <a:lnTo>
                  <a:pt x="2063751" y="1624702"/>
                </a:lnTo>
                <a:lnTo>
                  <a:pt x="2052227" y="1601655"/>
                </a:lnTo>
                <a:cubicBezTo>
                  <a:pt x="2052227" y="1583414"/>
                  <a:pt x="2065673" y="1573809"/>
                  <a:pt x="2092561" y="1572850"/>
                </a:cubicBezTo>
                <a:lnTo>
                  <a:pt x="2092561" y="1181077"/>
                </a:lnTo>
                <a:cubicBezTo>
                  <a:pt x="2069514" y="1181077"/>
                  <a:pt x="2057991" y="1175318"/>
                  <a:pt x="2057991" y="1163795"/>
                </a:cubicBezTo>
                <a:lnTo>
                  <a:pt x="2057991" y="1152272"/>
                </a:lnTo>
                <a:lnTo>
                  <a:pt x="2075274" y="1129225"/>
                </a:lnTo>
                <a:lnTo>
                  <a:pt x="2075274" y="1013999"/>
                </a:lnTo>
                <a:cubicBezTo>
                  <a:pt x="2059909" y="1013999"/>
                  <a:pt x="2052227" y="1010158"/>
                  <a:pt x="2052227" y="1002476"/>
                </a:cubicBezTo>
                <a:cubicBezTo>
                  <a:pt x="2052227" y="991912"/>
                  <a:pt x="2061832" y="986152"/>
                  <a:pt x="2081037" y="985193"/>
                </a:cubicBezTo>
                <a:lnTo>
                  <a:pt x="2075274" y="973670"/>
                </a:lnTo>
                <a:lnTo>
                  <a:pt x="2075274" y="916054"/>
                </a:lnTo>
                <a:cubicBezTo>
                  <a:pt x="2075274" y="881485"/>
                  <a:pt x="2111761" y="839238"/>
                  <a:pt x="2184741" y="789305"/>
                </a:cubicBezTo>
                <a:cubicBezTo>
                  <a:pt x="2184741" y="770100"/>
                  <a:pt x="2194341" y="754740"/>
                  <a:pt x="2213546" y="743217"/>
                </a:cubicBezTo>
                <a:cubicBezTo>
                  <a:pt x="2213546" y="739376"/>
                  <a:pt x="2211628" y="737453"/>
                  <a:pt x="2207787" y="737453"/>
                </a:cubicBezTo>
                <a:lnTo>
                  <a:pt x="2213546" y="708647"/>
                </a:lnTo>
                <a:lnTo>
                  <a:pt x="2213546" y="651032"/>
                </a:lnTo>
                <a:lnTo>
                  <a:pt x="2225070" y="651032"/>
                </a:lnTo>
                <a:lnTo>
                  <a:pt x="2225070" y="685601"/>
                </a:lnTo>
                <a:lnTo>
                  <a:pt x="2230829" y="714407"/>
                </a:lnTo>
                <a:lnTo>
                  <a:pt x="2225070" y="714407"/>
                </a:lnTo>
                <a:cubicBezTo>
                  <a:pt x="2225070" y="718248"/>
                  <a:pt x="2236593" y="745135"/>
                  <a:pt x="2259639" y="795068"/>
                </a:cubicBezTo>
                <a:cubicBezTo>
                  <a:pt x="2332614" y="838279"/>
                  <a:pt x="2369102" y="888208"/>
                  <a:pt x="2369102" y="944860"/>
                </a:cubicBezTo>
                <a:lnTo>
                  <a:pt x="2363343" y="985193"/>
                </a:lnTo>
                <a:cubicBezTo>
                  <a:pt x="2378707" y="987111"/>
                  <a:pt x="2386389" y="992875"/>
                  <a:pt x="2386389" y="1002476"/>
                </a:cubicBezTo>
                <a:cubicBezTo>
                  <a:pt x="2386389" y="1010158"/>
                  <a:pt x="2378707" y="1013999"/>
                  <a:pt x="2363343" y="1013999"/>
                </a:cubicBezTo>
                <a:lnTo>
                  <a:pt x="2363343" y="1129225"/>
                </a:lnTo>
                <a:lnTo>
                  <a:pt x="2380625" y="1152272"/>
                </a:lnTo>
                <a:lnTo>
                  <a:pt x="2380625" y="1163795"/>
                </a:lnTo>
                <a:cubicBezTo>
                  <a:pt x="2380625" y="1175318"/>
                  <a:pt x="2369102" y="1181077"/>
                  <a:pt x="2346060" y="1181077"/>
                </a:cubicBezTo>
                <a:lnTo>
                  <a:pt x="2346060" y="1572850"/>
                </a:lnTo>
                <a:cubicBezTo>
                  <a:pt x="2369102" y="1572850"/>
                  <a:pt x="2380625" y="1578609"/>
                  <a:pt x="2380625" y="1590132"/>
                </a:cubicBezTo>
                <a:lnTo>
                  <a:pt x="2380625" y="1613178"/>
                </a:lnTo>
                <a:cubicBezTo>
                  <a:pt x="2380625" y="1624702"/>
                  <a:pt x="2369102" y="1630461"/>
                  <a:pt x="2346060" y="1630461"/>
                </a:cubicBezTo>
                <a:lnTo>
                  <a:pt x="2346060" y="1797544"/>
                </a:lnTo>
                <a:lnTo>
                  <a:pt x="2351819" y="1797544"/>
                </a:lnTo>
                <a:cubicBezTo>
                  <a:pt x="2358542" y="1797544"/>
                  <a:pt x="2366225" y="1764893"/>
                  <a:pt x="2374866" y="1699600"/>
                </a:cubicBezTo>
                <a:cubicBezTo>
                  <a:pt x="2397912" y="1665989"/>
                  <a:pt x="2438240" y="1629502"/>
                  <a:pt x="2495852" y="1590132"/>
                </a:cubicBezTo>
                <a:cubicBezTo>
                  <a:pt x="2495852" y="1567086"/>
                  <a:pt x="2507375" y="1547885"/>
                  <a:pt x="2530421" y="1532521"/>
                </a:cubicBezTo>
                <a:cubicBezTo>
                  <a:pt x="2530421" y="1513316"/>
                  <a:pt x="2532340" y="1503711"/>
                  <a:pt x="2536180" y="1503711"/>
                </a:cubicBezTo>
                <a:cubicBezTo>
                  <a:pt x="2536180" y="1499870"/>
                  <a:pt x="2534262" y="1497952"/>
                  <a:pt x="2530421" y="1497952"/>
                </a:cubicBezTo>
                <a:lnTo>
                  <a:pt x="2536180" y="1457623"/>
                </a:lnTo>
                <a:lnTo>
                  <a:pt x="2536180" y="1400007"/>
                </a:lnTo>
                <a:lnTo>
                  <a:pt x="2547704" y="1400007"/>
                </a:lnTo>
                <a:lnTo>
                  <a:pt x="2547704" y="1457623"/>
                </a:lnTo>
                <a:lnTo>
                  <a:pt x="2553467" y="1497952"/>
                </a:lnTo>
                <a:lnTo>
                  <a:pt x="2547704" y="1497952"/>
                </a:lnTo>
                <a:lnTo>
                  <a:pt x="2553467" y="1509475"/>
                </a:lnTo>
                <a:lnTo>
                  <a:pt x="2553467" y="1538280"/>
                </a:lnTo>
                <a:cubicBezTo>
                  <a:pt x="2574591" y="1538280"/>
                  <a:pt x="2588037" y="1559404"/>
                  <a:pt x="2593796" y="1601655"/>
                </a:cubicBezTo>
                <a:cubicBezTo>
                  <a:pt x="2678294" y="1639106"/>
                  <a:pt x="2720546" y="1694799"/>
                  <a:pt x="2720546" y="1768734"/>
                </a:cubicBezTo>
                <a:lnTo>
                  <a:pt x="2720546" y="1786021"/>
                </a:lnTo>
                <a:cubicBezTo>
                  <a:pt x="2732069" y="1786021"/>
                  <a:pt x="2737829" y="1791780"/>
                  <a:pt x="2737829" y="1803303"/>
                </a:cubicBezTo>
                <a:lnTo>
                  <a:pt x="2743592" y="1803303"/>
                </a:lnTo>
                <a:cubicBezTo>
                  <a:pt x="2743592" y="1791780"/>
                  <a:pt x="2747433" y="1786021"/>
                  <a:pt x="2755115" y="1786021"/>
                </a:cubicBezTo>
                <a:lnTo>
                  <a:pt x="2760874" y="1786021"/>
                </a:lnTo>
                <a:cubicBezTo>
                  <a:pt x="2768557" y="1786021"/>
                  <a:pt x="2772398" y="1791780"/>
                  <a:pt x="2772398" y="1803303"/>
                </a:cubicBezTo>
                <a:lnTo>
                  <a:pt x="2778157" y="1803303"/>
                </a:lnTo>
                <a:cubicBezTo>
                  <a:pt x="2778157" y="1791780"/>
                  <a:pt x="2781998" y="1786021"/>
                  <a:pt x="2789680" y="1786021"/>
                </a:cubicBezTo>
                <a:lnTo>
                  <a:pt x="2795444" y="1786021"/>
                </a:lnTo>
                <a:cubicBezTo>
                  <a:pt x="2803126" y="1786021"/>
                  <a:pt x="2806967" y="1791780"/>
                  <a:pt x="2806967" y="1803303"/>
                </a:cubicBezTo>
                <a:lnTo>
                  <a:pt x="2812726" y="1803303"/>
                </a:lnTo>
                <a:cubicBezTo>
                  <a:pt x="2812726" y="1791780"/>
                  <a:pt x="2816567" y="1786021"/>
                  <a:pt x="2824250" y="1786021"/>
                </a:cubicBezTo>
                <a:lnTo>
                  <a:pt x="2830013" y="1786021"/>
                </a:lnTo>
                <a:cubicBezTo>
                  <a:pt x="2845373" y="1786021"/>
                  <a:pt x="2853055" y="1828268"/>
                  <a:pt x="2853055" y="1912770"/>
                </a:cubicBezTo>
                <a:lnTo>
                  <a:pt x="2853055" y="2563802"/>
                </a:lnTo>
                <a:lnTo>
                  <a:pt x="2968282" y="2563802"/>
                </a:lnTo>
                <a:cubicBezTo>
                  <a:pt x="2999010" y="2563802"/>
                  <a:pt x="3014374" y="2579166"/>
                  <a:pt x="3014374" y="2609890"/>
                </a:cubicBezTo>
                <a:lnTo>
                  <a:pt x="3014374" y="2684788"/>
                </a:lnTo>
                <a:cubicBezTo>
                  <a:pt x="3014374" y="2692470"/>
                  <a:pt x="3010533" y="2696311"/>
                  <a:pt x="3002851" y="2696311"/>
                </a:cubicBezTo>
                <a:lnTo>
                  <a:pt x="1047460" y="2696311"/>
                </a:lnTo>
                <a:lnTo>
                  <a:pt x="1013027" y="2673649"/>
                </a:lnTo>
                <a:cubicBezTo>
                  <a:pt x="554107" y="2347295"/>
                  <a:pt x="205645" y="1875736"/>
                  <a:pt x="34654" y="1325985"/>
                </a:cubicBezTo>
                <a:lnTo>
                  <a:pt x="0" y="1197883"/>
                </a:lnTo>
                <a:lnTo>
                  <a:pt x="29994" y="1169554"/>
                </a:lnTo>
                <a:cubicBezTo>
                  <a:pt x="26153" y="1161872"/>
                  <a:pt x="24234" y="1156113"/>
                  <a:pt x="24234" y="1152272"/>
                </a:cubicBezTo>
                <a:lnTo>
                  <a:pt x="29994" y="1129225"/>
                </a:lnTo>
                <a:cubicBezTo>
                  <a:pt x="29994" y="1125384"/>
                  <a:pt x="28075" y="1123466"/>
                  <a:pt x="24234" y="1123466"/>
                </a:cubicBezTo>
                <a:lnTo>
                  <a:pt x="35758" y="1025522"/>
                </a:lnTo>
                <a:lnTo>
                  <a:pt x="47281" y="1025522"/>
                </a:lnTo>
                <a:lnTo>
                  <a:pt x="47281" y="1083133"/>
                </a:lnTo>
                <a:lnTo>
                  <a:pt x="53040" y="1117702"/>
                </a:lnTo>
                <a:cubicBezTo>
                  <a:pt x="53040" y="1121543"/>
                  <a:pt x="51122" y="1123466"/>
                  <a:pt x="47281" y="1123466"/>
                </a:cubicBezTo>
                <a:lnTo>
                  <a:pt x="53040" y="1152272"/>
                </a:lnTo>
                <a:lnTo>
                  <a:pt x="53040" y="1181077"/>
                </a:lnTo>
                <a:cubicBezTo>
                  <a:pt x="77045" y="1181077"/>
                  <a:pt x="94332" y="1207964"/>
                  <a:pt x="104892" y="1261735"/>
                </a:cubicBezTo>
                <a:cubicBezTo>
                  <a:pt x="220119" y="1322232"/>
                  <a:pt x="277734" y="1399048"/>
                  <a:pt x="277734" y="1492192"/>
                </a:cubicBezTo>
                <a:cubicBezTo>
                  <a:pt x="277734" y="1503711"/>
                  <a:pt x="271970" y="1532521"/>
                  <a:pt x="260452" y="1578609"/>
                </a:cubicBezTo>
                <a:lnTo>
                  <a:pt x="295017" y="1578609"/>
                </a:lnTo>
                <a:lnTo>
                  <a:pt x="295017" y="1463382"/>
                </a:lnTo>
                <a:lnTo>
                  <a:pt x="289257" y="1394248"/>
                </a:lnTo>
                <a:cubicBezTo>
                  <a:pt x="297898" y="1386566"/>
                  <a:pt x="309422" y="1382725"/>
                  <a:pt x="323826" y="1382725"/>
                </a:cubicBezTo>
                <a:cubicBezTo>
                  <a:pt x="293098" y="1303027"/>
                  <a:pt x="277734" y="1226206"/>
                  <a:pt x="277734" y="1152272"/>
                </a:cubicBezTo>
                <a:cubicBezTo>
                  <a:pt x="277734" y="946783"/>
                  <a:pt x="417925" y="770100"/>
                  <a:pt x="698312" y="622226"/>
                </a:cubicBezTo>
                <a:lnTo>
                  <a:pt x="692553" y="610703"/>
                </a:lnTo>
                <a:lnTo>
                  <a:pt x="692553" y="564615"/>
                </a:lnTo>
                <a:cubicBezTo>
                  <a:pt x="692553" y="516600"/>
                  <a:pt x="729041" y="476271"/>
                  <a:pt x="802016" y="443625"/>
                </a:cubicBezTo>
                <a:lnTo>
                  <a:pt x="802016" y="409055"/>
                </a:lnTo>
                <a:lnTo>
                  <a:pt x="790493" y="391773"/>
                </a:lnTo>
                <a:lnTo>
                  <a:pt x="790493" y="362967"/>
                </a:lnTo>
                <a:lnTo>
                  <a:pt x="807780" y="339921"/>
                </a:lnTo>
                <a:lnTo>
                  <a:pt x="807780" y="322634"/>
                </a:lnTo>
                <a:lnTo>
                  <a:pt x="796256" y="305352"/>
                </a:lnTo>
                <a:lnTo>
                  <a:pt x="796256" y="299592"/>
                </a:lnTo>
                <a:cubicBezTo>
                  <a:pt x="811621" y="241977"/>
                  <a:pt x="819298" y="144033"/>
                  <a:pt x="819298" y="5764"/>
                </a:cubicBezTo>
                <a:close/>
              </a:path>
            </a:pathLst>
          </a:custGeom>
          <a:solidFill>
            <a:srgbClr val="0230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1828800" y="7670041"/>
            <a:ext cx="7137779" cy="354842"/>
          </a:xfrm>
          <a:prstGeom prst="roundRect">
            <a:avLst>
              <a:gd name="adj" fmla="val 50000"/>
            </a:avLst>
          </a:prstGeom>
          <a:solidFill>
            <a:srgbClr val="0230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76"/>
          <p:cNvSpPr/>
          <p:nvPr/>
        </p:nvSpPr>
        <p:spPr>
          <a:xfrm>
            <a:off x="1986920" y="6769290"/>
            <a:ext cx="7079004" cy="826578"/>
          </a:xfrm>
          <a:custGeom>
            <a:avLst/>
            <a:gdLst>
              <a:gd name="connsiteX0" fmla="*/ 3390298 w 7079004"/>
              <a:gd name="connsiteY0" fmla="*/ 0 h 826578"/>
              <a:gd name="connsiteX1" fmla="*/ 7011718 w 7079004"/>
              <a:gd name="connsiteY1" fmla="*/ 385099 h 826578"/>
              <a:gd name="connsiteX2" fmla="*/ 7079004 w 7079004"/>
              <a:gd name="connsiteY2" fmla="*/ 407250 h 826578"/>
              <a:gd name="connsiteX3" fmla="*/ 7038536 w 7079004"/>
              <a:gd name="connsiteY3" fmla="*/ 451247 h 826578"/>
              <a:gd name="connsiteX4" fmla="*/ 6608108 w 7079004"/>
              <a:gd name="connsiteY4" fmla="*/ 764938 h 826578"/>
              <a:gd name="connsiteX5" fmla="*/ 6480149 w 7079004"/>
              <a:gd name="connsiteY5" fmla="*/ 826578 h 826578"/>
              <a:gd name="connsiteX6" fmla="*/ 838755 w 7079004"/>
              <a:gd name="connsiteY6" fmla="*/ 826578 h 826578"/>
              <a:gd name="connsiteX7" fmla="*/ 722148 w 7079004"/>
              <a:gd name="connsiteY7" fmla="*/ 783899 h 826578"/>
              <a:gd name="connsiteX8" fmla="*/ 80101 w 7079004"/>
              <a:gd name="connsiteY8" fmla="*/ 394359 h 826578"/>
              <a:gd name="connsiteX9" fmla="*/ 0 w 7079004"/>
              <a:gd name="connsiteY9" fmla="*/ 323284 h 826578"/>
              <a:gd name="connsiteX10" fmla="*/ 20290 w 7079004"/>
              <a:gd name="connsiteY10" fmla="*/ 317858 h 826578"/>
              <a:gd name="connsiteX11" fmla="*/ 3390298 w 7079004"/>
              <a:gd name="connsiteY11" fmla="*/ 0 h 826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079004" h="826578">
                <a:moveTo>
                  <a:pt x="3390298" y="0"/>
                </a:moveTo>
                <a:cubicBezTo>
                  <a:pt x="4897788" y="0"/>
                  <a:pt x="6226886" y="152758"/>
                  <a:pt x="7011718" y="385099"/>
                </a:cubicBezTo>
                <a:lnTo>
                  <a:pt x="7079004" y="407250"/>
                </a:lnTo>
                <a:lnTo>
                  <a:pt x="7038536" y="451247"/>
                </a:lnTo>
                <a:cubicBezTo>
                  <a:pt x="6910031" y="573765"/>
                  <a:pt x="6765383" y="679501"/>
                  <a:pt x="6608108" y="764938"/>
                </a:cubicBezTo>
                <a:lnTo>
                  <a:pt x="6480149" y="826578"/>
                </a:lnTo>
                <a:lnTo>
                  <a:pt x="838755" y="826578"/>
                </a:lnTo>
                <a:lnTo>
                  <a:pt x="722148" y="783899"/>
                </a:lnTo>
                <a:cubicBezTo>
                  <a:pt x="488765" y="685186"/>
                  <a:pt x="272788" y="553379"/>
                  <a:pt x="80101" y="394359"/>
                </a:cubicBezTo>
                <a:lnTo>
                  <a:pt x="0" y="323284"/>
                </a:lnTo>
                <a:lnTo>
                  <a:pt x="20290" y="317858"/>
                </a:lnTo>
                <a:cubicBezTo>
                  <a:pt x="821314" y="123734"/>
                  <a:pt x="2033557" y="0"/>
                  <a:pt x="3390298" y="0"/>
                </a:cubicBezTo>
                <a:close/>
              </a:path>
            </a:pathLst>
          </a:custGeom>
          <a:gradFill>
            <a:gsLst>
              <a:gs pos="0">
                <a:srgbClr val="02304E"/>
              </a:gs>
              <a:gs pos="56000">
                <a:srgbClr val="2B82CB"/>
              </a:gs>
              <a:gs pos="100000">
                <a:srgbClr val="01B09B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4540155" y="2221768"/>
            <a:ext cx="4328616" cy="5543266"/>
            <a:chOff x="5977719" y="2033516"/>
            <a:chExt cx="4328616" cy="5543266"/>
          </a:xfrm>
        </p:grpSpPr>
        <p:sp>
          <p:nvSpPr>
            <p:cNvPr id="27" name="Freeform 26"/>
            <p:cNvSpPr/>
            <p:nvPr/>
          </p:nvSpPr>
          <p:spPr>
            <a:xfrm flipV="1">
              <a:off x="6512257" y="3441510"/>
              <a:ext cx="2634018" cy="4135272"/>
            </a:xfrm>
            <a:custGeom>
              <a:avLst/>
              <a:gdLst>
                <a:gd name="connsiteX0" fmla="*/ 2415653 w 2634018"/>
                <a:gd name="connsiteY0" fmla="*/ 40944 h 4135272"/>
                <a:gd name="connsiteX1" fmla="*/ 0 w 2634018"/>
                <a:gd name="connsiteY1" fmla="*/ 4135272 h 4135272"/>
                <a:gd name="connsiteX2" fmla="*/ 204716 w 2634018"/>
                <a:gd name="connsiteY2" fmla="*/ 4121624 h 4135272"/>
                <a:gd name="connsiteX3" fmla="*/ 2634018 w 2634018"/>
                <a:gd name="connsiteY3" fmla="*/ 0 h 4135272"/>
                <a:gd name="connsiteX4" fmla="*/ 2415653 w 2634018"/>
                <a:gd name="connsiteY4" fmla="*/ 40944 h 4135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4018" h="4135272">
                  <a:moveTo>
                    <a:pt x="2415653" y="40944"/>
                  </a:moveTo>
                  <a:lnTo>
                    <a:pt x="0" y="4135272"/>
                  </a:lnTo>
                  <a:lnTo>
                    <a:pt x="204716" y="4121624"/>
                  </a:lnTo>
                  <a:lnTo>
                    <a:pt x="2634018" y="0"/>
                  </a:lnTo>
                  <a:lnTo>
                    <a:pt x="2415653" y="4094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 flipV="1">
              <a:off x="7892955" y="3839573"/>
              <a:ext cx="2129051" cy="3289110"/>
            </a:xfrm>
            <a:custGeom>
              <a:avLst/>
              <a:gdLst>
                <a:gd name="connsiteX0" fmla="*/ 2415653 w 2634018"/>
                <a:gd name="connsiteY0" fmla="*/ 40944 h 4135272"/>
                <a:gd name="connsiteX1" fmla="*/ 0 w 2634018"/>
                <a:gd name="connsiteY1" fmla="*/ 4135272 h 4135272"/>
                <a:gd name="connsiteX2" fmla="*/ 204716 w 2634018"/>
                <a:gd name="connsiteY2" fmla="*/ 4121624 h 4135272"/>
                <a:gd name="connsiteX3" fmla="*/ 2634018 w 2634018"/>
                <a:gd name="connsiteY3" fmla="*/ 0 h 4135272"/>
                <a:gd name="connsiteX4" fmla="*/ 2415653 w 2634018"/>
                <a:gd name="connsiteY4" fmla="*/ 40944 h 4135272"/>
                <a:gd name="connsiteX0" fmla="*/ 1924333 w 2634018"/>
                <a:gd name="connsiteY0" fmla="*/ 846162 h 4135272"/>
                <a:gd name="connsiteX1" fmla="*/ 0 w 2634018"/>
                <a:gd name="connsiteY1" fmla="*/ 4135272 h 4135272"/>
                <a:gd name="connsiteX2" fmla="*/ 204716 w 2634018"/>
                <a:gd name="connsiteY2" fmla="*/ 4121624 h 4135272"/>
                <a:gd name="connsiteX3" fmla="*/ 2634018 w 2634018"/>
                <a:gd name="connsiteY3" fmla="*/ 0 h 4135272"/>
                <a:gd name="connsiteX4" fmla="*/ 1924333 w 2634018"/>
                <a:gd name="connsiteY4" fmla="*/ 846162 h 4135272"/>
                <a:gd name="connsiteX0" fmla="*/ 1924333 w 2129051"/>
                <a:gd name="connsiteY0" fmla="*/ 0 h 3289110"/>
                <a:gd name="connsiteX1" fmla="*/ 0 w 2129051"/>
                <a:gd name="connsiteY1" fmla="*/ 3289110 h 3289110"/>
                <a:gd name="connsiteX2" fmla="*/ 204716 w 2129051"/>
                <a:gd name="connsiteY2" fmla="*/ 3275462 h 3289110"/>
                <a:gd name="connsiteX3" fmla="*/ 2129051 w 2129051"/>
                <a:gd name="connsiteY3" fmla="*/ 13647 h 3289110"/>
                <a:gd name="connsiteX4" fmla="*/ 1924333 w 2129051"/>
                <a:gd name="connsiteY4" fmla="*/ 0 h 3289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9051" h="3289110">
                  <a:moveTo>
                    <a:pt x="1924333" y="0"/>
                  </a:moveTo>
                  <a:lnTo>
                    <a:pt x="0" y="3289110"/>
                  </a:lnTo>
                  <a:lnTo>
                    <a:pt x="204716" y="3275462"/>
                  </a:lnTo>
                  <a:lnTo>
                    <a:pt x="2129051" y="13647"/>
                  </a:lnTo>
                  <a:lnTo>
                    <a:pt x="1924333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5977719" y="2033516"/>
              <a:ext cx="4312694" cy="2579427"/>
              <a:chOff x="5977719" y="2033516"/>
              <a:chExt cx="4312694" cy="2579427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6823881" y="2033516"/>
                <a:ext cx="3466532" cy="2579427"/>
              </a:xfrm>
              <a:custGeom>
                <a:avLst/>
                <a:gdLst>
                  <a:gd name="connsiteX0" fmla="*/ 95534 w 3466532"/>
                  <a:gd name="connsiteY0" fmla="*/ 0 h 2579427"/>
                  <a:gd name="connsiteX1" fmla="*/ 2751890 w 3466532"/>
                  <a:gd name="connsiteY1" fmla="*/ 520855 h 2579427"/>
                  <a:gd name="connsiteX2" fmla="*/ 2796101 w 3466532"/>
                  <a:gd name="connsiteY2" fmla="*/ 523935 h 2579427"/>
                  <a:gd name="connsiteX3" fmla="*/ 3466532 w 3466532"/>
                  <a:gd name="connsiteY3" fmla="*/ 1549021 h 2579427"/>
                  <a:gd name="connsiteX4" fmla="*/ 2796101 w 3466532"/>
                  <a:gd name="connsiteY4" fmla="*/ 2574107 h 2579427"/>
                  <a:gd name="connsiteX5" fmla="*/ 2795953 w 3466532"/>
                  <a:gd name="connsiteY5" fmla="*/ 2574118 h 2579427"/>
                  <a:gd name="connsiteX6" fmla="*/ 2795857 w 3466532"/>
                  <a:gd name="connsiteY6" fmla="*/ 2577835 h 2579427"/>
                  <a:gd name="connsiteX7" fmla="*/ 2741383 w 3466532"/>
                  <a:gd name="connsiteY7" fmla="*/ 2577920 h 2579427"/>
                  <a:gd name="connsiteX8" fmla="*/ 2719747 w 3466532"/>
                  <a:gd name="connsiteY8" fmla="*/ 2579427 h 2579427"/>
                  <a:gd name="connsiteX9" fmla="*/ 2699054 w 3466532"/>
                  <a:gd name="connsiteY9" fmla="*/ 2577986 h 2579427"/>
                  <a:gd name="connsiteX10" fmla="*/ 2441374 w 3466532"/>
                  <a:gd name="connsiteY10" fmla="*/ 2578385 h 2579427"/>
                  <a:gd name="connsiteX11" fmla="*/ 0 w 3466532"/>
                  <a:gd name="connsiteY11" fmla="*/ 2374711 h 2579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66532" h="2579427">
                    <a:moveTo>
                      <a:pt x="95534" y="0"/>
                    </a:moveTo>
                    <a:lnTo>
                      <a:pt x="2751890" y="520855"/>
                    </a:lnTo>
                    <a:lnTo>
                      <a:pt x="2796101" y="523935"/>
                    </a:lnTo>
                    <a:cubicBezTo>
                      <a:pt x="3172672" y="576702"/>
                      <a:pt x="3466532" y="1015511"/>
                      <a:pt x="3466532" y="1549021"/>
                    </a:cubicBezTo>
                    <a:cubicBezTo>
                      <a:pt x="3466532" y="2082532"/>
                      <a:pt x="3172672" y="2521340"/>
                      <a:pt x="2796101" y="2574107"/>
                    </a:cubicBezTo>
                    <a:lnTo>
                      <a:pt x="2795953" y="2574118"/>
                    </a:lnTo>
                    <a:lnTo>
                      <a:pt x="2795857" y="2577835"/>
                    </a:lnTo>
                    <a:lnTo>
                      <a:pt x="2741383" y="2577920"/>
                    </a:lnTo>
                    <a:lnTo>
                      <a:pt x="2719747" y="2579427"/>
                    </a:lnTo>
                    <a:lnTo>
                      <a:pt x="2699054" y="2577986"/>
                    </a:lnTo>
                    <a:lnTo>
                      <a:pt x="2441374" y="2578385"/>
                    </a:lnTo>
                    <a:cubicBezTo>
                      <a:pt x="1619804" y="2561542"/>
                      <a:pt x="833238" y="2427288"/>
                      <a:pt x="0" y="2374711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5977719" y="2034540"/>
                <a:ext cx="1897039" cy="237368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1" name="Freeform 30"/>
            <p:cNvSpPr/>
            <p:nvPr/>
          </p:nvSpPr>
          <p:spPr>
            <a:xfrm>
              <a:off x="8095397" y="3632582"/>
              <a:ext cx="2210938" cy="3439236"/>
            </a:xfrm>
            <a:custGeom>
              <a:avLst/>
              <a:gdLst>
                <a:gd name="connsiteX0" fmla="*/ 2415653 w 2634018"/>
                <a:gd name="connsiteY0" fmla="*/ 40944 h 4135272"/>
                <a:gd name="connsiteX1" fmla="*/ 0 w 2634018"/>
                <a:gd name="connsiteY1" fmla="*/ 4135272 h 4135272"/>
                <a:gd name="connsiteX2" fmla="*/ 204716 w 2634018"/>
                <a:gd name="connsiteY2" fmla="*/ 4121624 h 4135272"/>
                <a:gd name="connsiteX3" fmla="*/ 2634018 w 2634018"/>
                <a:gd name="connsiteY3" fmla="*/ 0 h 4135272"/>
                <a:gd name="connsiteX4" fmla="*/ 2415653 w 2634018"/>
                <a:gd name="connsiteY4" fmla="*/ 40944 h 4135272"/>
                <a:gd name="connsiteX0" fmla="*/ 2210937 w 2429302"/>
                <a:gd name="connsiteY0" fmla="*/ 40944 h 4121624"/>
                <a:gd name="connsiteX1" fmla="*/ 218364 w 2429302"/>
                <a:gd name="connsiteY1" fmla="*/ 3425588 h 4121624"/>
                <a:gd name="connsiteX2" fmla="*/ 0 w 2429302"/>
                <a:gd name="connsiteY2" fmla="*/ 4121624 h 4121624"/>
                <a:gd name="connsiteX3" fmla="*/ 2429302 w 2429302"/>
                <a:gd name="connsiteY3" fmla="*/ 0 h 4121624"/>
                <a:gd name="connsiteX4" fmla="*/ 2210937 w 2429302"/>
                <a:gd name="connsiteY4" fmla="*/ 40944 h 4121624"/>
                <a:gd name="connsiteX0" fmla="*/ 1992573 w 2210938"/>
                <a:gd name="connsiteY0" fmla="*/ 40944 h 3439236"/>
                <a:gd name="connsiteX1" fmla="*/ 0 w 2210938"/>
                <a:gd name="connsiteY1" fmla="*/ 3425588 h 3439236"/>
                <a:gd name="connsiteX2" fmla="*/ 191069 w 2210938"/>
                <a:gd name="connsiteY2" fmla="*/ 3439236 h 3439236"/>
                <a:gd name="connsiteX3" fmla="*/ 2210938 w 2210938"/>
                <a:gd name="connsiteY3" fmla="*/ 0 h 3439236"/>
                <a:gd name="connsiteX4" fmla="*/ 1992573 w 2210938"/>
                <a:gd name="connsiteY4" fmla="*/ 40944 h 3439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0938" h="3439236">
                  <a:moveTo>
                    <a:pt x="1992573" y="40944"/>
                  </a:moveTo>
                  <a:lnTo>
                    <a:pt x="0" y="3425588"/>
                  </a:lnTo>
                  <a:lnTo>
                    <a:pt x="191069" y="3439236"/>
                  </a:lnTo>
                  <a:lnTo>
                    <a:pt x="2210938" y="0"/>
                  </a:lnTo>
                  <a:lnTo>
                    <a:pt x="1992573" y="4094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6359857" y="3289110"/>
              <a:ext cx="2634018" cy="4135272"/>
            </a:xfrm>
            <a:custGeom>
              <a:avLst/>
              <a:gdLst>
                <a:gd name="connsiteX0" fmla="*/ 2415653 w 2634018"/>
                <a:gd name="connsiteY0" fmla="*/ 40944 h 4135272"/>
                <a:gd name="connsiteX1" fmla="*/ 0 w 2634018"/>
                <a:gd name="connsiteY1" fmla="*/ 4135272 h 4135272"/>
                <a:gd name="connsiteX2" fmla="*/ 204716 w 2634018"/>
                <a:gd name="connsiteY2" fmla="*/ 4121624 h 4135272"/>
                <a:gd name="connsiteX3" fmla="*/ 2634018 w 2634018"/>
                <a:gd name="connsiteY3" fmla="*/ 0 h 4135272"/>
                <a:gd name="connsiteX4" fmla="*/ 2415653 w 2634018"/>
                <a:gd name="connsiteY4" fmla="*/ 40944 h 4135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4018" h="4135272">
                  <a:moveTo>
                    <a:pt x="2415653" y="40944"/>
                  </a:moveTo>
                  <a:lnTo>
                    <a:pt x="0" y="4135272"/>
                  </a:lnTo>
                  <a:lnTo>
                    <a:pt x="204716" y="4121624"/>
                  </a:lnTo>
                  <a:lnTo>
                    <a:pt x="2634018" y="0"/>
                  </a:lnTo>
                  <a:lnTo>
                    <a:pt x="2415653" y="4094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232357" y="3277081"/>
            <a:ext cx="2908300" cy="4652440"/>
            <a:chOff x="4406900" y="3170715"/>
            <a:chExt cx="1868328" cy="2988785"/>
          </a:xfrm>
        </p:grpSpPr>
        <p:sp>
          <p:nvSpPr>
            <p:cNvPr id="16" name="Freeform 15"/>
            <p:cNvSpPr/>
            <p:nvPr/>
          </p:nvSpPr>
          <p:spPr>
            <a:xfrm rot="18407720">
              <a:off x="5872001" y="3451184"/>
              <a:ext cx="683696" cy="122758"/>
            </a:xfrm>
            <a:custGeom>
              <a:avLst/>
              <a:gdLst>
                <a:gd name="connsiteX0" fmla="*/ 766763 w 954881"/>
                <a:gd name="connsiteY0" fmla="*/ 0 h 171450"/>
                <a:gd name="connsiteX1" fmla="*/ 926305 w 954881"/>
                <a:gd name="connsiteY1" fmla="*/ 0 h 171450"/>
                <a:gd name="connsiteX2" fmla="*/ 954881 w 954881"/>
                <a:gd name="connsiteY2" fmla="*/ 28576 h 171450"/>
                <a:gd name="connsiteX3" fmla="*/ 954881 w 954881"/>
                <a:gd name="connsiteY3" fmla="*/ 142874 h 171450"/>
                <a:gd name="connsiteX4" fmla="*/ 926305 w 954881"/>
                <a:gd name="connsiteY4" fmla="*/ 171450 h 171450"/>
                <a:gd name="connsiteX5" fmla="*/ 766763 w 954881"/>
                <a:gd name="connsiteY5" fmla="*/ 171450 h 171450"/>
                <a:gd name="connsiteX6" fmla="*/ 738187 w 954881"/>
                <a:gd name="connsiteY6" fmla="*/ 142874 h 171450"/>
                <a:gd name="connsiteX7" fmla="*/ 738187 w 954881"/>
                <a:gd name="connsiteY7" fmla="*/ 123825 h 171450"/>
                <a:gd name="connsiteX8" fmla="*/ 0 w 954881"/>
                <a:gd name="connsiteY8" fmla="*/ 123825 h 171450"/>
                <a:gd name="connsiteX9" fmla="*/ 0 w 954881"/>
                <a:gd name="connsiteY9" fmla="*/ 47625 h 171450"/>
                <a:gd name="connsiteX10" fmla="*/ 738187 w 954881"/>
                <a:gd name="connsiteY10" fmla="*/ 47625 h 171450"/>
                <a:gd name="connsiteX11" fmla="*/ 738187 w 954881"/>
                <a:gd name="connsiteY11" fmla="*/ 28576 h 171450"/>
                <a:gd name="connsiteX12" fmla="*/ 766763 w 954881"/>
                <a:gd name="connsiteY12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4881" h="171450">
                  <a:moveTo>
                    <a:pt x="766763" y="0"/>
                  </a:moveTo>
                  <a:lnTo>
                    <a:pt x="926305" y="0"/>
                  </a:lnTo>
                  <a:cubicBezTo>
                    <a:pt x="942087" y="0"/>
                    <a:pt x="954881" y="12794"/>
                    <a:pt x="954881" y="28576"/>
                  </a:cubicBezTo>
                  <a:lnTo>
                    <a:pt x="954881" y="142874"/>
                  </a:lnTo>
                  <a:cubicBezTo>
                    <a:pt x="954881" y="158656"/>
                    <a:pt x="942087" y="171450"/>
                    <a:pt x="926305" y="171450"/>
                  </a:cubicBezTo>
                  <a:lnTo>
                    <a:pt x="766763" y="171450"/>
                  </a:lnTo>
                  <a:cubicBezTo>
                    <a:pt x="750981" y="171450"/>
                    <a:pt x="738187" y="158656"/>
                    <a:pt x="738187" y="142874"/>
                  </a:cubicBezTo>
                  <a:lnTo>
                    <a:pt x="738187" y="123825"/>
                  </a:lnTo>
                  <a:lnTo>
                    <a:pt x="0" y="123825"/>
                  </a:lnTo>
                  <a:lnTo>
                    <a:pt x="0" y="47625"/>
                  </a:lnTo>
                  <a:lnTo>
                    <a:pt x="738187" y="47625"/>
                  </a:lnTo>
                  <a:lnTo>
                    <a:pt x="738187" y="28576"/>
                  </a:lnTo>
                  <a:cubicBezTo>
                    <a:pt x="738187" y="12794"/>
                    <a:pt x="750981" y="0"/>
                    <a:pt x="76676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Freeform 2"/>
            <p:cNvSpPr/>
            <p:nvPr/>
          </p:nvSpPr>
          <p:spPr>
            <a:xfrm>
              <a:off x="4984750" y="3438524"/>
              <a:ext cx="342900" cy="377825"/>
            </a:xfrm>
            <a:custGeom>
              <a:avLst/>
              <a:gdLst>
                <a:gd name="connsiteX0" fmla="*/ 304800 w 342900"/>
                <a:gd name="connsiteY0" fmla="*/ 0 h 368300"/>
                <a:gd name="connsiteX1" fmla="*/ 311150 w 342900"/>
                <a:gd name="connsiteY1" fmla="*/ 76200 h 368300"/>
                <a:gd name="connsiteX2" fmla="*/ 311150 w 342900"/>
                <a:gd name="connsiteY2" fmla="*/ 101600 h 368300"/>
                <a:gd name="connsiteX3" fmla="*/ 336550 w 342900"/>
                <a:gd name="connsiteY3" fmla="*/ 139700 h 368300"/>
                <a:gd name="connsiteX4" fmla="*/ 336550 w 342900"/>
                <a:gd name="connsiteY4" fmla="*/ 165100 h 368300"/>
                <a:gd name="connsiteX5" fmla="*/ 342900 w 342900"/>
                <a:gd name="connsiteY5" fmla="*/ 260350 h 368300"/>
                <a:gd name="connsiteX6" fmla="*/ 317500 w 342900"/>
                <a:gd name="connsiteY6" fmla="*/ 298450 h 368300"/>
                <a:gd name="connsiteX7" fmla="*/ 241300 w 342900"/>
                <a:gd name="connsiteY7" fmla="*/ 292100 h 368300"/>
                <a:gd name="connsiteX8" fmla="*/ 184150 w 342900"/>
                <a:gd name="connsiteY8" fmla="*/ 368300 h 368300"/>
                <a:gd name="connsiteX9" fmla="*/ 6350 w 342900"/>
                <a:gd name="connsiteY9" fmla="*/ 273050 h 368300"/>
                <a:gd name="connsiteX10" fmla="*/ 25400 w 342900"/>
                <a:gd name="connsiteY10" fmla="*/ 228600 h 368300"/>
                <a:gd name="connsiteX11" fmla="*/ 0 w 342900"/>
                <a:gd name="connsiteY11" fmla="*/ 139700 h 368300"/>
                <a:gd name="connsiteX12" fmla="*/ 304800 w 342900"/>
                <a:gd name="connsiteY12" fmla="*/ 0 h 368300"/>
                <a:gd name="connsiteX0" fmla="*/ 297657 w 342900"/>
                <a:gd name="connsiteY0" fmla="*/ 0 h 377825"/>
                <a:gd name="connsiteX1" fmla="*/ 311150 w 342900"/>
                <a:gd name="connsiteY1" fmla="*/ 85725 h 377825"/>
                <a:gd name="connsiteX2" fmla="*/ 311150 w 342900"/>
                <a:gd name="connsiteY2" fmla="*/ 111125 h 377825"/>
                <a:gd name="connsiteX3" fmla="*/ 336550 w 342900"/>
                <a:gd name="connsiteY3" fmla="*/ 149225 h 377825"/>
                <a:gd name="connsiteX4" fmla="*/ 336550 w 342900"/>
                <a:gd name="connsiteY4" fmla="*/ 174625 h 377825"/>
                <a:gd name="connsiteX5" fmla="*/ 342900 w 342900"/>
                <a:gd name="connsiteY5" fmla="*/ 269875 h 377825"/>
                <a:gd name="connsiteX6" fmla="*/ 317500 w 342900"/>
                <a:gd name="connsiteY6" fmla="*/ 307975 h 377825"/>
                <a:gd name="connsiteX7" fmla="*/ 241300 w 342900"/>
                <a:gd name="connsiteY7" fmla="*/ 301625 h 377825"/>
                <a:gd name="connsiteX8" fmla="*/ 184150 w 342900"/>
                <a:gd name="connsiteY8" fmla="*/ 377825 h 377825"/>
                <a:gd name="connsiteX9" fmla="*/ 6350 w 342900"/>
                <a:gd name="connsiteY9" fmla="*/ 282575 h 377825"/>
                <a:gd name="connsiteX10" fmla="*/ 25400 w 342900"/>
                <a:gd name="connsiteY10" fmla="*/ 238125 h 377825"/>
                <a:gd name="connsiteX11" fmla="*/ 0 w 342900"/>
                <a:gd name="connsiteY11" fmla="*/ 149225 h 377825"/>
                <a:gd name="connsiteX12" fmla="*/ 297657 w 342900"/>
                <a:gd name="connsiteY12" fmla="*/ 0 h 377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2900" h="377825">
                  <a:moveTo>
                    <a:pt x="297657" y="0"/>
                  </a:moveTo>
                  <a:lnTo>
                    <a:pt x="311150" y="85725"/>
                  </a:lnTo>
                  <a:lnTo>
                    <a:pt x="311150" y="111125"/>
                  </a:lnTo>
                  <a:lnTo>
                    <a:pt x="336550" y="149225"/>
                  </a:lnTo>
                  <a:lnTo>
                    <a:pt x="336550" y="174625"/>
                  </a:lnTo>
                  <a:lnTo>
                    <a:pt x="342900" y="269875"/>
                  </a:lnTo>
                  <a:lnTo>
                    <a:pt x="317500" y="307975"/>
                  </a:lnTo>
                  <a:lnTo>
                    <a:pt x="241300" y="301625"/>
                  </a:lnTo>
                  <a:lnTo>
                    <a:pt x="184150" y="377825"/>
                  </a:lnTo>
                  <a:lnTo>
                    <a:pt x="6350" y="282575"/>
                  </a:lnTo>
                  <a:lnTo>
                    <a:pt x="25400" y="238125"/>
                  </a:lnTo>
                  <a:lnTo>
                    <a:pt x="0" y="149225"/>
                  </a:lnTo>
                  <a:lnTo>
                    <a:pt x="297657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4406900" y="5861050"/>
              <a:ext cx="228600" cy="298450"/>
            </a:xfrm>
            <a:custGeom>
              <a:avLst/>
              <a:gdLst>
                <a:gd name="connsiteX0" fmla="*/ 50800 w 228600"/>
                <a:gd name="connsiteY0" fmla="*/ 0 h 298450"/>
                <a:gd name="connsiteX1" fmla="*/ 0 w 228600"/>
                <a:gd name="connsiteY1" fmla="*/ 222250 h 298450"/>
                <a:gd name="connsiteX2" fmla="*/ 31750 w 228600"/>
                <a:gd name="connsiteY2" fmla="*/ 273050 h 298450"/>
                <a:gd name="connsiteX3" fmla="*/ 209550 w 228600"/>
                <a:gd name="connsiteY3" fmla="*/ 298450 h 298450"/>
                <a:gd name="connsiteX4" fmla="*/ 228600 w 228600"/>
                <a:gd name="connsiteY4" fmla="*/ 215900 h 298450"/>
                <a:gd name="connsiteX5" fmla="*/ 190500 w 228600"/>
                <a:gd name="connsiteY5" fmla="*/ 114300 h 298450"/>
                <a:gd name="connsiteX6" fmla="*/ 50800 w 228600"/>
                <a:gd name="connsiteY6" fmla="*/ 0 h 298450"/>
                <a:gd name="connsiteX0" fmla="*/ 82550 w 228600"/>
                <a:gd name="connsiteY0" fmla="*/ 0 h 298450"/>
                <a:gd name="connsiteX1" fmla="*/ 0 w 228600"/>
                <a:gd name="connsiteY1" fmla="*/ 222250 h 298450"/>
                <a:gd name="connsiteX2" fmla="*/ 31750 w 228600"/>
                <a:gd name="connsiteY2" fmla="*/ 273050 h 298450"/>
                <a:gd name="connsiteX3" fmla="*/ 209550 w 228600"/>
                <a:gd name="connsiteY3" fmla="*/ 298450 h 298450"/>
                <a:gd name="connsiteX4" fmla="*/ 228600 w 228600"/>
                <a:gd name="connsiteY4" fmla="*/ 215900 h 298450"/>
                <a:gd name="connsiteX5" fmla="*/ 190500 w 228600"/>
                <a:gd name="connsiteY5" fmla="*/ 114300 h 298450"/>
                <a:gd name="connsiteX6" fmla="*/ 82550 w 228600"/>
                <a:gd name="connsiteY6" fmla="*/ 0 h 29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600" h="298450">
                  <a:moveTo>
                    <a:pt x="82550" y="0"/>
                  </a:moveTo>
                  <a:lnTo>
                    <a:pt x="0" y="222250"/>
                  </a:lnTo>
                  <a:lnTo>
                    <a:pt x="31750" y="273050"/>
                  </a:lnTo>
                  <a:lnTo>
                    <a:pt x="209550" y="298450"/>
                  </a:lnTo>
                  <a:lnTo>
                    <a:pt x="228600" y="215900"/>
                  </a:lnTo>
                  <a:lnTo>
                    <a:pt x="190500" y="114300"/>
                  </a:lnTo>
                  <a:lnTo>
                    <a:pt x="8255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5422900" y="5937250"/>
              <a:ext cx="469900" cy="215900"/>
            </a:xfrm>
            <a:custGeom>
              <a:avLst/>
              <a:gdLst>
                <a:gd name="connsiteX0" fmla="*/ 31750 w 469900"/>
                <a:gd name="connsiteY0" fmla="*/ 0 h 215900"/>
                <a:gd name="connsiteX1" fmla="*/ 0 w 469900"/>
                <a:gd name="connsiteY1" fmla="*/ 95250 h 215900"/>
                <a:gd name="connsiteX2" fmla="*/ 234950 w 469900"/>
                <a:gd name="connsiteY2" fmla="*/ 171450 h 215900"/>
                <a:gd name="connsiteX3" fmla="*/ 292100 w 469900"/>
                <a:gd name="connsiteY3" fmla="*/ 215900 h 215900"/>
                <a:gd name="connsiteX4" fmla="*/ 469900 w 469900"/>
                <a:gd name="connsiteY4" fmla="*/ 177800 h 215900"/>
                <a:gd name="connsiteX5" fmla="*/ 254000 w 469900"/>
                <a:gd name="connsiteY5" fmla="*/ 19050 h 215900"/>
                <a:gd name="connsiteX6" fmla="*/ 31750 w 469900"/>
                <a:gd name="connsiteY6" fmla="*/ 0 h 21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9900" h="215900">
                  <a:moveTo>
                    <a:pt x="31750" y="0"/>
                  </a:moveTo>
                  <a:lnTo>
                    <a:pt x="0" y="95250"/>
                  </a:lnTo>
                  <a:lnTo>
                    <a:pt x="234950" y="171450"/>
                  </a:lnTo>
                  <a:lnTo>
                    <a:pt x="292100" y="215900"/>
                  </a:lnTo>
                  <a:lnTo>
                    <a:pt x="469900" y="177800"/>
                  </a:lnTo>
                  <a:lnTo>
                    <a:pt x="254000" y="19050"/>
                  </a:lnTo>
                  <a:lnTo>
                    <a:pt x="3175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4483100" y="4718050"/>
              <a:ext cx="1295400" cy="1289050"/>
            </a:xfrm>
            <a:custGeom>
              <a:avLst/>
              <a:gdLst>
                <a:gd name="connsiteX0" fmla="*/ 304800 w 1295400"/>
                <a:gd name="connsiteY0" fmla="*/ 31750 h 1244600"/>
                <a:gd name="connsiteX1" fmla="*/ 228600 w 1295400"/>
                <a:gd name="connsiteY1" fmla="*/ 139700 h 1244600"/>
                <a:gd name="connsiteX2" fmla="*/ 209550 w 1295400"/>
                <a:gd name="connsiteY2" fmla="*/ 273050 h 1244600"/>
                <a:gd name="connsiteX3" fmla="*/ 209550 w 1295400"/>
                <a:gd name="connsiteY3" fmla="*/ 336550 h 1244600"/>
                <a:gd name="connsiteX4" fmla="*/ 184150 w 1295400"/>
                <a:gd name="connsiteY4" fmla="*/ 374650 h 1244600"/>
                <a:gd name="connsiteX5" fmla="*/ 82550 w 1295400"/>
                <a:gd name="connsiteY5" fmla="*/ 762000 h 1244600"/>
                <a:gd name="connsiteX6" fmla="*/ 0 w 1295400"/>
                <a:gd name="connsiteY6" fmla="*/ 1136650 h 1244600"/>
                <a:gd name="connsiteX7" fmla="*/ 114300 w 1295400"/>
                <a:gd name="connsiteY7" fmla="*/ 1231900 h 1244600"/>
                <a:gd name="connsiteX8" fmla="*/ 171450 w 1295400"/>
                <a:gd name="connsiteY8" fmla="*/ 1244600 h 1244600"/>
                <a:gd name="connsiteX9" fmla="*/ 266700 w 1295400"/>
                <a:gd name="connsiteY9" fmla="*/ 1143000 h 1244600"/>
                <a:gd name="connsiteX10" fmla="*/ 558800 w 1295400"/>
                <a:gd name="connsiteY10" fmla="*/ 444500 h 1244600"/>
                <a:gd name="connsiteX11" fmla="*/ 787400 w 1295400"/>
                <a:gd name="connsiteY11" fmla="*/ 406400 h 1244600"/>
                <a:gd name="connsiteX12" fmla="*/ 984250 w 1295400"/>
                <a:gd name="connsiteY12" fmla="*/ 850900 h 1244600"/>
                <a:gd name="connsiteX13" fmla="*/ 939800 w 1295400"/>
                <a:gd name="connsiteY13" fmla="*/ 1155700 h 1244600"/>
                <a:gd name="connsiteX14" fmla="*/ 1016000 w 1295400"/>
                <a:gd name="connsiteY14" fmla="*/ 1212850 h 1244600"/>
                <a:gd name="connsiteX15" fmla="*/ 1295400 w 1295400"/>
                <a:gd name="connsiteY15" fmla="*/ 1181100 h 1244600"/>
                <a:gd name="connsiteX16" fmla="*/ 1289050 w 1295400"/>
                <a:gd name="connsiteY16" fmla="*/ 1047750 h 1244600"/>
                <a:gd name="connsiteX17" fmla="*/ 1263650 w 1295400"/>
                <a:gd name="connsiteY17" fmla="*/ 463550 h 1244600"/>
                <a:gd name="connsiteX18" fmla="*/ 1022350 w 1295400"/>
                <a:gd name="connsiteY18" fmla="*/ 127000 h 1244600"/>
                <a:gd name="connsiteX19" fmla="*/ 1003300 w 1295400"/>
                <a:gd name="connsiteY19" fmla="*/ 50800 h 1244600"/>
                <a:gd name="connsiteX20" fmla="*/ 927100 w 1295400"/>
                <a:gd name="connsiteY20" fmla="*/ 0 h 1244600"/>
                <a:gd name="connsiteX21" fmla="*/ 304800 w 1295400"/>
                <a:gd name="connsiteY21" fmla="*/ 31750 h 1244600"/>
                <a:gd name="connsiteX0" fmla="*/ 317500 w 1295400"/>
                <a:gd name="connsiteY0" fmla="*/ 0 h 1289050"/>
                <a:gd name="connsiteX1" fmla="*/ 228600 w 1295400"/>
                <a:gd name="connsiteY1" fmla="*/ 184150 h 1289050"/>
                <a:gd name="connsiteX2" fmla="*/ 209550 w 1295400"/>
                <a:gd name="connsiteY2" fmla="*/ 317500 h 1289050"/>
                <a:gd name="connsiteX3" fmla="*/ 209550 w 1295400"/>
                <a:gd name="connsiteY3" fmla="*/ 381000 h 1289050"/>
                <a:gd name="connsiteX4" fmla="*/ 184150 w 1295400"/>
                <a:gd name="connsiteY4" fmla="*/ 419100 h 1289050"/>
                <a:gd name="connsiteX5" fmla="*/ 82550 w 1295400"/>
                <a:gd name="connsiteY5" fmla="*/ 806450 h 1289050"/>
                <a:gd name="connsiteX6" fmla="*/ 0 w 1295400"/>
                <a:gd name="connsiteY6" fmla="*/ 1181100 h 1289050"/>
                <a:gd name="connsiteX7" fmla="*/ 114300 w 1295400"/>
                <a:gd name="connsiteY7" fmla="*/ 1276350 h 1289050"/>
                <a:gd name="connsiteX8" fmla="*/ 171450 w 1295400"/>
                <a:gd name="connsiteY8" fmla="*/ 1289050 h 1289050"/>
                <a:gd name="connsiteX9" fmla="*/ 266700 w 1295400"/>
                <a:gd name="connsiteY9" fmla="*/ 1187450 h 1289050"/>
                <a:gd name="connsiteX10" fmla="*/ 558800 w 1295400"/>
                <a:gd name="connsiteY10" fmla="*/ 488950 h 1289050"/>
                <a:gd name="connsiteX11" fmla="*/ 787400 w 1295400"/>
                <a:gd name="connsiteY11" fmla="*/ 450850 h 1289050"/>
                <a:gd name="connsiteX12" fmla="*/ 984250 w 1295400"/>
                <a:gd name="connsiteY12" fmla="*/ 895350 h 1289050"/>
                <a:gd name="connsiteX13" fmla="*/ 939800 w 1295400"/>
                <a:gd name="connsiteY13" fmla="*/ 1200150 h 1289050"/>
                <a:gd name="connsiteX14" fmla="*/ 1016000 w 1295400"/>
                <a:gd name="connsiteY14" fmla="*/ 1257300 h 1289050"/>
                <a:gd name="connsiteX15" fmla="*/ 1295400 w 1295400"/>
                <a:gd name="connsiteY15" fmla="*/ 1225550 h 1289050"/>
                <a:gd name="connsiteX16" fmla="*/ 1289050 w 1295400"/>
                <a:gd name="connsiteY16" fmla="*/ 1092200 h 1289050"/>
                <a:gd name="connsiteX17" fmla="*/ 1263650 w 1295400"/>
                <a:gd name="connsiteY17" fmla="*/ 508000 h 1289050"/>
                <a:gd name="connsiteX18" fmla="*/ 1022350 w 1295400"/>
                <a:gd name="connsiteY18" fmla="*/ 171450 h 1289050"/>
                <a:gd name="connsiteX19" fmla="*/ 1003300 w 1295400"/>
                <a:gd name="connsiteY19" fmla="*/ 95250 h 1289050"/>
                <a:gd name="connsiteX20" fmla="*/ 927100 w 1295400"/>
                <a:gd name="connsiteY20" fmla="*/ 44450 h 1289050"/>
                <a:gd name="connsiteX21" fmla="*/ 317500 w 1295400"/>
                <a:gd name="connsiteY21" fmla="*/ 0 h 128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295400" h="1289050">
                  <a:moveTo>
                    <a:pt x="317500" y="0"/>
                  </a:moveTo>
                  <a:lnTo>
                    <a:pt x="228600" y="184150"/>
                  </a:lnTo>
                  <a:lnTo>
                    <a:pt x="209550" y="317500"/>
                  </a:lnTo>
                  <a:lnTo>
                    <a:pt x="209550" y="381000"/>
                  </a:lnTo>
                  <a:lnTo>
                    <a:pt x="184150" y="419100"/>
                  </a:lnTo>
                  <a:lnTo>
                    <a:pt x="82550" y="806450"/>
                  </a:lnTo>
                  <a:lnTo>
                    <a:pt x="0" y="1181100"/>
                  </a:lnTo>
                  <a:lnTo>
                    <a:pt x="114300" y="1276350"/>
                  </a:lnTo>
                  <a:lnTo>
                    <a:pt x="171450" y="1289050"/>
                  </a:lnTo>
                  <a:lnTo>
                    <a:pt x="266700" y="1187450"/>
                  </a:lnTo>
                  <a:lnTo>
                    <a:pt x="558800" y="488950"/>
                  </a:lnTo>
                  <a:lnTo>
                    <a:pt x="787400" y="450850"/>
                  </a:lnTo>
                  <a:lnTo>
                    <a:pt x="984250" y="895350"/>
                  </a:lnTo>
                  <a:lnTo>
                    <a:pt x="939800" y="1200150"/>
                  </a:lnTo>
                  <a:lnTo>
                    <a:pt x="1016000" y="1257300"/>
                  </a:lnTo>
                  <a:lnTo>
                    <a:pt x="1295400" y="1225550"/>
                  </a:lnTo>
                  <a:lnTo>
                    <a:pt x="1289050" y="1092200"/>
                  </a:lnTo>
                  <a:lnTo>
                    <a:pt x="1263650" y="508000"/>
                  </a:lnTo>
                  <a:lnTo>
                    <a:pt x="1022350" y="171450"/>
                  </a:lnTo>
                  <a:lnTo>
                    <a:pt x="1003300" y="95250"/>
                  </a:lnTo>
                  <a:lnTo>
                    <a:pt x="927100" y="44450"/>
                  </a:lnTo>
                  <a:lnTo>
                    <a:pt x="31750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 3"/>
            <p:cNvSpPr/>
            <p:nvPr/>
          </p:nvSpPr>
          <p:spPr>
            <a:xfrm>
              <a:off x="4959350" y="3486150"/>
              <a:ext cx="228600" cy="196850"/>
            </a:xfrm>
            <a:custGeom>
              <a:avLst/>
              <a:gdLst>
                <a:gd name="connsiteX0" fmla="*/ 0 w 228600"/>
                <a:gd name="connsiteY0" fmla="*/ 88900 h 196850"/>
                <a:gd name="connsiteX1" fmla="*/ 25400 w 228600"/>
                <a:gd name="connsiteY1" fmla="*/ 196850 h 196850"/>
                <a:gd name="connsiteX2" fmla="*/ 50800 w 228600"/>
                <a:gd name="connsiteY2" fmla="*/ 184150 h 196850"/>
                <a:gd name="connsiteX3" fmla="*/ 101600 w 228600"/>
                <a:gd name="connsiteY3" fmla="*/ 107950 h 196850"/>
                <a:gd name="connsiteX4" fmla="*/ 158750 w 228600"/>
                <a:gd name="connsiteY4" fmla="*/ 95250 h 196850"/>
                <a:gd name="connsiteX5" fmla="*/ 165100 w 228600"/>
                <a:gd name="connsiteY5" fmla="*/ 146050 h 196850"/>
                <a:gd name="connsiteX6" fmla="*/ 196850 w 228600"/>
                <a:gd name="connsiteY6" fmla="*/ 133350 h 196850"/>
                <a:gd name="connsiteX7" fmla="*/ 196850 w 228600"/>
                <a:gd name="connsiteY7" fmla="*/ 76200 h 196850"/>
                <a:gd name="connsiteX8" fmla="*/ 228600 w 228600"/>
                <a:gd name="connsiteY8" fmla="*/ 44450 h 196850"/>
                <a:gd name="connsiteX9" fmla="*/ 228600 w 228600"/>
                <a:gd name="connsiteY9" fmla="*/ 0 h 196850"/>
                <a:gd name="connsiteX10" fmla="*/ 0 w 228600"/>
                <a:gd name="connsiteY10" fmla="*/ 889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8600" h="196850">
                  <a:moveTo>
                    <a:pt x="0" y="88900"/>
                  </a:moveTo>
                  <a:lnTo>
                    <a:pt x="25400" y="196850"/>
                  </a:lnTo>
                  <a:lnTo>
                    <a:pt x="50800" y="184150"/>
                  </a:lnTo>
                  <a:lnTo>
                    <a:pt x="101600" y="107950"/>
                  </a:lnTo>
                  <a:lnTo>
                    <a:pt x="158750" y="95250"/>
                  </a:lnTo>
                  <a:lnTo>
                    <a:pt x="165100" y="146050"/>
                  </a:lnTo>
                  <a:lnTo>
                    <a:pt x="196850" y="133350"/>
                  </a:lnTo>
                  <a:lnTo>
                    <a:pt x="196850" y="76200"/>
                  </a:lnTo>
                  <a:lnTo>
                    <a:pt x="228600" y="44450"/>
                  </a:lnTo>
                  <a:lnTo>
                    <a:pt x="228600" y="0"/>
                  </a:lnTo>
                  <a:lnTo>
                    <a:pt x="0" y="8890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4483100" y="3600450"/>
              <a:ext cx="1568450" cy="1320800"/>
            </a:xfrm>
            <a:custGeom>
              <a:avLst/>
              <a:gdLst>
                <a:gd name="connsiteX0" fmla="*/ 508000 w 1568450"/>
                <a:gd name="connsiteY0" fmla="*/ 107950 h 1320800"/>
                <a:gd name="connsiteX1" fmla="*/ 463550 w 1568450"/>
                <a:gd name="connsiteY1" fmla="*/ 158750 h 1320800"/>
                <a:gd name="connsiteX2" fmla="*/ 317500 w 1568450"/>
                <a:gd name="connsiteY2" fmla="*/ 234950 h 1320800"/>
                <a:gd name="connsiteX3" fmla="*/ 317500 w 1568450"/>
                <a:gd name="connsiteY3" fmla="*/ 152400 h 1320800"/>
                <a:gd name="connsiteX4" fmla="*/ 165100 w 1568450"/>
                <a:gd name="connsiteY4" fmla="*/ 152400 h 1320800"/>
                <a:gd name="connsiteX5" fmla="*/ 0 w 1568450"/>
                <a:gd name="connsiteY5" fmla="*/ 311150 h 1320800"/>
                <a:gd name="connsiteX6" fmla="*/ 6350 w 1568450"/>
                <a:gd name="connsiteY6" fmla="*/ 406400 h 1320800"/>
                <a:gd name="connsiteX7" fmla="*/ 88900 w 1568450"/>
                <a:gd name="connsiteY7" fmla="*/ 508000 h 1320800"/>
                <a:gd name="connsiteX8" fmla="*/ 317500 w 1568450"/>
                <a:gd name="connsiteY8" fmla="*/ 552450 h 1320800"/>
                <a:gd name="connsiteX9" fmla="*/ 298450 w 1568450"/>
                <a:gd name="connsiteY9" fmla="*/ 1104900 h 1320800"/>
                <a:gd name="connsiteX10" fmla="*/ 247650 w 1568450"/>
                <a:gd name="connsiteY10" fmla="*/ 1193800 h 1320800"/>
                <a:gd name="connsiteX11" fmla="*/ 247650 w 1568450"/>
                <a:gd name="connsiteY11" fmla="*/ 1320800 h 1320800"/>
                <a:gd name="connsiteX12" fmla="*/ 381000 w 1568450"/>
                <a:gd name="connsiteY12" fmla="*/ 1162050 h 1320800"/>
                <a:gd name="connsiteX13" fmla="*/ 628650 w 1568450"/>
                <a:gd name="connsiteY13" fmla="*/ 1314450 h 1320800"/>
                <a:gd name="connsiteX14" fmla="*/ 939800 w 1568450"/>
                <a:gd name="connsiteY14" fmla="*/ 1206500 h 1320800"/>
                <a:gd name="connsiteX15" fmla="*/ 939800 w 1568450"/>
                <a:gd name="connsiteY15" fmla="*/ 1149350 h 1320800"/>
                <a:gd name="connsiteX16" fmla="*/ 908050 w 1568450"/>
                <a:gd name="connsiteY16" fmla="*/ 1104900 h 1320800"/>
                <a:gd name="connsiteX17" fmla="*/ 914400 w 1568450"/>
                <a:gd name="connsiteY17" fmla="*/ 482600 h 1320800"/>
                <a:gd name="connsiteX18" fmla="*/ 1149350 w 1568450"/>
                <a:gd name="connsiteY18" fmla="*/ 349250 h 1320800"/>
                <a:gd name="connsiteX19" fmla="*/ 1536700 w 1568450"/>
                <a:gd name="connsiteY19" fmla="*/ 228600 h 1320800"/>
                <a:gd name="connsiteX20" fmla="*/ 1568450 w 1568450"/>
                <a:gd name="connsiteY20" fmla="*/ 120650 h 1320800"/>
                <a:gd name="connsiteX21" fmla="*/ 1530350 w 1568450"/>
                <a:gd name="connsiteY21" fmla="*/ 0 h 1320800"/>
                <a:gd name="connsiteX22" fmla="*/ 1047750 w 1568450"/>
                <a:gd name="connsiteY22" fmla="*/ 139700 h 1320800"/>
                <a:gd name="connsiteX23" fmla="*/ 971550 w 1568450"/>
                <a:gd name="connsiteY23" fmla="*/ 120650 h 1320800"/>
                <a:gd name="connsiteX24" fmla="*/ 914400 w 1568450"/>
                <a:gd name="connsiteY24" fmla="*/ 184150 h 1320800"/>
                <a:gd name="connsiteX25" fmla="*/ 895350 w 1568450"/>
                <a:gd name="connsiteY25" fmla="*/ 165100 h 1320800"/>
                <a:gd name="connsiteX26" fmla="*/ 812800 w 1568450"/>
                <a:gd name="connsiteY26" fmla="*/ 190500 h 1320800"/>
                <a:gd name="connsiteX27" fmla="*/ 749300 w 1568450"/>
                <a:gd name="connsiteY27" fmla="*/ 152400 h 1320800"/>
                <a:gd name="connsiteX28" fmla="*/ 692150 w 1568450"/>
                <a:gd name="connsiteY28" fmla="*/ 190500 h 1320800"/>
                <a:gd name="connsiteX29" fmla="*/ 508000 w 1568450"/>
                <a:gd name="connsiteY29" fmla="*/ 107950 h 132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68450" h="1320800">
                  <a:moveTo>
                    <a:pt x="508000" y="107950"/>
                  </a:moveTo>
                  <a:lnTo>
                    <a:pt x="463550" y="158750"/>
                  </a:lnTo>
                  <a:lnTo>
                    <a:pt x="317500" y="234950"/>
                  </a:lnTo>
                  <a:lnTo>
                    <a:pt x="317500" y="152400"/>
                  </a:lnTo>
                  <a:lnTo>
                    <a:pt x="165100" y="152400"/>
                  </a:lnTo>
                  <a:lnTo>
                    <a:pt x="0" y="311150"/>
                  </a:lnTo>
                  <a:lnTo>
                    <a:pt x="6350" y="406400"/>
                  </a:lnTo>
                  <a:lnTo>
                    <a:pt x="88900" y="508000"/>
                  </a:lnTo>
                  <a:lnTo>
                    <a:pt x="317500" y="552450"/>
                  </a:lnTo>
                  <a:lnTo>
                    <a:pt x="298450" y="1104900"/>
                  </a:lnTo>
                  <a:lnTo>
                    <a:pt x="247650" y="1193800"/>
                  </a:lnTo>
                  <a:lnTo>
                    <a:pt x="247650" y="1320800"/>
                  </a:lnTo>
                  <a:lnTo>
                    <a:pt x="381000" y="1162050"/>
                  </a:lnTo>
                  <a:lnTo>
                    <a:pt x="628650" y="1314450"/>
                  </a:lnTo>
                  <a:lnTo>
                    <a:pt x="939800" y="1206500"/>
                  </a:lnTo>
                  <a:lnTo>
                    <a:pt x="939800" y="1149350"/>
                  </a:lnTo>
                  <a:lnTo>
                    <a:pt x="908050" y="1104900"/>
                  </a:lnTo>
                  <a:cubicBezTo>
                    <a:pt x="910167" y="897467"/>
                    <a:pt x="912283" y="690033"/>
                    <a:pt x="914400" y="482600"/>
                  </a:cubicBezTo>
                  <a:lnTo>
                    <a:pt x="1149350" y="349250"/>
                  </a:lnTo>
                  <a:lnTo>
                    <a:pt x="1536700" y="228600"/>
                  </a:lnTo>
                  <a:lnTo>
                    <a:pt x="1568450" y="120650"/>
                  </a:lnTo>
                  <a:lnTo>
                    <a:pt x="1530350" y="0"/>
                  </a:lnTo>
                  <a:lnTo>
                    <a:pt x="1047750" y="139700"/>
                  </a:lnTo>
                  <a:lnTo>
                    <a:pt x="971550" y="120650"/>
                  </a:lnTo>
                  <a:lnTo>
                    <a:pt x="914400" y="184150"/>
                  </a:lnTo>
                  <a:lnTo>
                    <a:pt x="895350" y="165100"/>
                  </a:lnTo>
                  <a:lnTo>
                    <a:pt x="812800" y="190500"/>
                  </a:lnTo>
                  <a:lnTo>
                    <a:pt x="749300" y="152400"/>
                  </a:lnTo>
                  <a:lnTo>
                    <a:pt x="692150" y="190500"/>
                  </a:lnTo>
                  <a:lnTo>
                    <a:pt x="508000" y="107950"/>
                  </a:lnTo>
                  <a:close/>
                </a:path>
              </a:pathLst>
            </a:custGeom>
            <a:solidFill>
              <a:srgbClr val="EA3B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6013450" y="3568700"/>
              <a:ext cx="165099" cy="146050"/>
            </a:xfrm>
            <a:custGeom>
              <a:avLst/>
              <a:gdLst>
                <a:gd name="connsiteX0" fmla="*/ 0 w 165100"/>
                <a:gd name="connsiteY0" fmla="*/ 44450 h 146050"/>
                <a:gd name="connsiteX1" fmla="*/ 63500 w 165100"/>
                <a:gd name="connsiteY1" fmla="*/ 0 h 146050"/>
                <a:gd name="connsiteX2" fmla="*/ 114300 w 165100"/>
                <a:gd name="connsiteY2" fmla="*/ 0 h 146050"/>
                <a:gd name="connsiteX3" fmla="*/ 88900 w 165100"/>
                <a:gd name="connsiteY3" fmla="*/ 50800 h 146050"/>
                <a:gd name="connsiteX4" fmla="*/ 139700 w 165100"/>
                <a:gd name="connsiteY4" fmla="*/ 88900 h 146050"/>
                <a:gd name="connsiteX5" fmla="*/ 165100 w 165100"/>
                <a:gd name="connsiteY5" fmla="*/ 82550 h 146050"/>
                <a:gd name="connsiteX6" fmla="*/ 120650 w 165100"/>
                <a:gd name="connsiteY6" fmla="*/ 133350 h 146050"/>
                <a:gd name="connsiteX7" fmla="*/ 69850 w 165100"/>
                <a:gd name="connsiteY7" fmla="*/ 146050 h 146050"/>
                <a:gd name="connsiteX8" fmla="*/ 19050 w 165100"/>
                <a:gd name="connsiteY8" fmla="*/ 139700 h 146050"/>
                <a:gd name="connsiteX9" fmla="*/ 0 w 165100"/>
                <a:gd name="connsiteY9" fmla="*/ 44450 h 146050"/>
                <a:gd name="connsiteX0" fmla="*/ 0 w 165100"/>
                <a:gd name="connsiteY0" fmla="*/ 44450 h 146050"/>
                <a:gd name="connsiteX1" fmla="*/ 63500 w 165100"/>
                <a:gd name="connsiteY1" fmla="*/ 0 h 146050"/>
                <a:gd name="connsiteX2" fmla="*/ 123825 w 165100"/>
                <a:gd name="connsiteY2" fmla="*/ 0 h 146050"/>
                <a:gd name="connsiteX3" fmla="*/ 88900 w 165100"/>
                <a:gd name="connsiteY3" fmla="*/ 50800 h 146050"/>
                <a:gd name="connsiteX4" fmla="*/ 139700 w 165100"/>
                <a:gd name="connsiteY4" fmla="*/ 88900 h 146050"/>
                <a:gd name="connsiteX5" fmla="*/ 165100 w 165100"/>
                <a:gd name="connsiteY5" fmla="*/ 82550 h 146050"/>
                <a:gd name="connsiteX6" fmla="*/ 120650 w 165100"/>
                <a:gd name="connsiteY6" fmla="*/ 133350 h 146050"/>
                <a:gd name="connsiteX7" fmla="*/ 69850 w 165100"/>
                <a:gd name="connsiteY7" fmla="*/ 146050 h 146050"/>
                <a:gd name="connsiteX8" fmla="*/ 19050 w 165100"/>
                <a:gd name="connsiteY8" fmla="*/ 139700 h 146050"/>
                <a:gd name="connsiteX9" fmla="*/ 0 w 165100"/>
                <a:gd name="connsiteY9" fmla="*/ 44450 h 146050"/>
                <a:gd name="connsiteX0" fmla="*/ 0 w 191293"/>
                <a:gd name="connsiteY0" fmla="*/ 44450 h 146050"/>
                <a:gd name="connsiteX1" fmla="*/ 63500 w 191293"/>
                <a:gd name="connsiteY1" fmla="*/ 0 h 146050"/>
                <a:gd name="connsiteX2" fmla="*/ 123825 w 191293"/>
                <a:gd name="connsiteY2" fmla="*/ 0 h 146050"/>
                <a:gd name="connsiteX3" fmla="*/ 88900 w 191293"/>
                <a:gd name="connsiteY3" fmla="*/ 50800 h 146050"/>
                <a:gd name="connsiteX4" fmla="*/ 139700 w 191293"/>
                <a:gd name="connsiteY4" fmla="*/ 88900 h 146050"/>
                <a:gd name="connsiteX5" fmla="*/ 191293 w 191293"/>
                <a:gd name="connsiteY5" fmla="*/ 75407 h 146050"/>
                <a:gd name="connsiteX6" fmla="*/ 120650 w 191293"/>
                <a:gd name="connsiteY6" fmla="*/ 133350 h 146050"/>
                <a:gd name="connsiteX7" fmla="*/ 69850 w 191293"/>
                <a:gd name="connsiteY7" fmla="*/ 146050 h 146050"/>
                <a:gd name="connsiteX8" fmla="*/ 19050 w 191293"/>
                <a:gd name="connsiteY8" fmla="*/ 139700 h 146050"/>
                <a:gd name="connsiteX9" fmla="*/ 0 w 191293"/>
                <a:gd name="connsiteY9" fmla="*/ 44450 h 146050"/>
                <a:gd name="connsiteX0" fmla="*/ 0 w 191293"/>
                <a:gd name="connsiteY0" fmla="*/ 44450 h 146050"/>
                <a:gd name="connsiteX1" fmla="*/ 63500 w 191293"/>
                <a:gd name="connsiteY1" fmla="*/ 0 h 146050"/>
                <a:gd name="connsiteX2" fmla="*/ 123825 w 191293"/>
                <a:gd name="connsiteY2" fmla="*/ 0 h 146050"/>
                <a:gd name="connsiteX3" fmla="*/ 88900 w 191293"/>
                <a:gd name="connsiteY3" fmla="*/ 50800 h 146050"/>
                <a:gd name="connsiteX4" fmla="*/ 132556 w 191293"/>
                <a:gd name="connsiteY4" fmla="*/ 76994 h 146050"/>
                <a:gd name="connsiteX5" fmla="*/ 191293 w 191293"/>
                <a:gd name="connsiteY5" fmla="*/ 75407 h 146050"/>
                <a:gd name="connsiteX6" fmla="*/ 120650 w 191293"/>
                <a:gd name="connsiteY6" fmla="*/ 133350 h 146050"/>
                <a:gd name="connsiteX7" fmla="*/ 69850 w 191293"/>
                <a:gd name="connsiteY7" fmla="*/ 146050 h 146050"/>
                <a:gd name="connsiteX8" fmla="*/ 19050 w 191293"/>
                <a:gd name="connsiteY8" fmla="*/ 139700 h 146050"/>
                <a:gd name="connsiteX9" fmla="*/ 0 w 191293"/>
                <a:gd name="connsiteY9" fmla="*/ 44450 h 146050"/>
                <a:gd name="connsiteX0" fmla="*/ 0 w 167481"/>
                <a:gd name="connsiteY0" fmla="*/ 44450 h 146050"/>
                <a:gd name="connsiteX1" fmla="*/ 63500 w 167481"/>
                <a:gd name="connsiteY1" fmla="*/ 0 h 146050"/>
                <a:gd name="connsiteX2" fmla="*/ 123825 w 167481"/>
                <a:gd name="connsiteY2" fmla="*/ 0 h 146050"/>
                <a:gd name="connsiteX3" fmla="*/ 88900 w 167481"/>
                <a:gd name="connsiteY3" fmla="*/ 50800 h 146050"/>
                <a:gd name="connsiteX4" fmla="*/ 132556 w 167481"/>
                <a:gd name="connsiteY4" fmla="*/ 76994 h 146050"/>
                <a:gd name="connsiteX5" fmla="*/ 167481 w 167481"/>
                <a:gd name="connsiteY5" fmla="*/ 49213 h 146050"/>
                <a:gd name="connsiteX6" fmla="*/ 120650 w 167481"/>
                <a:gd name="connsiteY6" fmla="*/ 133350 h 146050"/>
                <a:gd name="connsiteX7" fmla="*/ 69850 w 167481"/>
                <a:gd name="connsiteY7" fmla="*/ 146050 h 146050"/>
                <a:gd name="connsiteX8" fmla="*/ 19050 w 167481"/>
                <a:gd name="connsiteY8" fmla="*/ 139700 h 146050"/>
                <a:gd name="connsiteX9" fmla="*/ 0 w 167481"/>
                <a:gd name="connsiteY9" fmla="*/ 44450 h 146050"/>
                <a:gd name="connsiteX0" fmla="*/ 0 w 165099"/>
                <a:gd name="connsiteY0" fmla="*/ 44450 h 146050"/>
                <a:gd name="connsiteX1" fmla="*/ 63500 w 165099"/>
                <a:gd name="connsiteY1" fmla="*/ 0 h 146050"/>
                <a:gd name="connsiteX2" fmla="*/ 123825 w 165099"/>
                <a:gd name="connsiteY2" fmla="*/ 0 h 146050"/>
                <a:gd name="connsiteX3" fmla="*/ 88900 w 165099"/>
                <a:gd name="connsiteY3" fmla="*/ 50800 h 146050"/>
                <a:gd name="connsiteX4" fmla="*/ 132556 w 165099"/>
                <a:gd name="connsiteY4" fmla="*/ 76994 h 146050"/>
                <a:gd name="connsiteX5" fmla="*/ 165099 w 165099"/>
                <a:gd name="connsiteY5" fmla="*/ 37307 h 146050"/>
                <a:gd name="connsiteX6" fmla="*/ 120650 w 165099"/>
                <a:gd name="connsiteY6" fmla="*/ 133350 h 146050"/>
                <a:gd name="connsiteX7" fmla="*/ 69850 w 165099"/>
                <a:gd name="connsiteY7" fmla="*/ 146050 h 146050"/>
                <a:gd name="connsiteX8" fmla="*/ 19050 w 165099"/>
                <a:gd name="connsiteY8" fmla="*/ 139700 h 146050"/>
                <a:gd name="connsiteX9" fmla="*/ 0 w 165099"/>
                <a:gd name="connsiteY9" fmla="*/ 44450 h 146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5099" h="146050">
                  <a:moveTo>
                    <a:pt x="0" y="44450"/>
                  </a:moveTo>
                  <a:lnTo>
                    <a:pt x="63500" y="0"/>
                  </a:lnTo>
                  <a:lnTo>
                    <a:pt x="123825" y="0"/>
                  </a:lnTo>
                  <a:lnTo>
                    <a:pt x="88900" y="50800"/>
                  </a:lnTo>
                  <a:lnTo>
                    <a:pt x="132556" y="76994"/>
                  </a:lnTo>
                  <a:lnTo>
                    <a:pt x="165099" y="37307"/>
                  </a:lnTo>
                  <a:lnTo>
                    <a:pt x="120650" y="133350"/>
                  </a:lnTo>
                  <a:lnTo>
                    <a:pt x="69850" y="146050"/>
                  </a:lnTo>
                  <a:lnTo>
                    <a:pt x="19050" y="139700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Freeform 1"/>
            <p:cNvSpPr/>
            <p:nvPr/>
          </p:nvSpPr>
          <p:spPr>
            <a:xfrm>
              <a:off x="4908550" y="3295650"/>
              <a:ext cx="374650" cy="317500"/>
            </a:xfrm>
            <a:custGeom>
              <a:avLst/>
              <a:gdLst>
                <a:gd name="connsiteX0" fmla="*/ 0 w 374650"/>
                <a:gd name="connsiteY0" fmla="*/ 165100 h 317500"/>
                <a:gd name="connsiteX1" fmla="*/ 88900 w 374650"/>
                <a:gd name="connsiteY1" fmla="*/ 57150 h 317500"/>
                <a:gd name="connsiteX2" fmla="*/ 317500 w 374650"/>
                <a:gd name="connsiteY2" fmla="*/ 0 h 317500"/>
                <a:gd name="connsiteX3" fmla="*/ 374650 w 374650"/>
                <a:gd name="connsiteY3" fmla="*/ 139700 h 317500"/>
                <a:gd name="connsiteX4" fmla="*/ 50800 w 374650"/>
                <a:gd name="connsiteY4" fmla="*/ 317500 h 317500"/>
                <a:gd name="connsiteX5" fmla="*/ 0 w 374650"/>
                <a:gd name="connsiteY5" fmla="*/ 16510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4650" h="317500">
                  <a:moveTo>
                    <a:pt x="0" y="165100"/>
                  </a:moveTo>
                  <a:lnTo>
                    <a:pt x="88900" y="57150"/>
                  </a:lnTo>
                  <a:lnTo>
                    <a:pt x="317500" y="0"/>
                  </a:lnTo>
                  <a:lnTo>
                    <a:pt x="374650" y="139700"/>
                  </a:lnTo>
                  <a:lnTo>
                    <a:pt x="50800" y="317500"/>
                  </a:lnTo>
                  <a:lnTo>
                    <a:pt x="0" y="1651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4622800" y="3625850"/>
              <a:ext cx="292100" cy="310768"/>
            </a:xfrm>
            <a:custGeom>
              <a:avLst/>
              <a:gdLst>
                <a:gd name="connsiteX0" fmla="*/ 0 w 292100"/>
                <a:gd name="connsiteY0" fmla="*/ 241300 h 292100"/>
                <a:gd name="connsiteX1" fmla="*/ 50800 w 292100"/>
                <a:gd name="connsiteY1" fmla="*/ 158750 h 292100"/>
                <a:gd name="connsiteX2" fmla="*/ 50800 w 292100"/>
                <a:gd name="connsiteY2" fmla="*/ 95250 h 292100"/>
                <a:gd name="connsiteX3" fmla="*/ 101600 w 292100"/>
                <a:gd name="connsiteY3" fmla="*/ 44450 h 292100"/>
                <a:gd name="connsiteX4" fmla="*/ 254000 w 292100"/>
                <a:gd name="connsiteY4" fmla="*/ 0 h 292100"/>
                <a:gd name="connsiteX5" fmla="*/ 292100 w 292100"/>
                <a:gd name="connsiteY5" fmla="*/ 88900 h 292100"/>
                <a:gd name="connsiteX6" fmla="*/ 279400 w 292100"/>
                <a:gd name="connsiteY6" fmla="*/ 158750 h 292100"/>
                <a:gd name="connsiteX7" fmla="*/ 184150 w 292100"/>
                <a:gd name="connsiteY7" fmla="*/ 184150 h 292100"/>
                <a:gd name="connsiteX8" fmla="*/ 139700 w 292100"/>
                <a:gd name="connsiteY8" fmla="*/ 292100 h 292100"/>
                <a:gd name="connsiteX9" fmla="*/ 0 w 292100"/>
                <a:gd name="connsiteY9" fmla="*/ 241300 h 292100"/>
                <a:gd name="connsiteX0" fmla="*/ 0 w 292100"/>
                <a:gd name="connsiteY0" fmla="*/ 241300 h 292100"/>
                <a:gd name="connsiteX1" fmla="*/ 50800 w 292100"/>
                <a:gd name="connsiteY1" fmla="*/ 158750 h 292100"/>
                <a:gd name="connsiteX2" fmla="*/ 50800 w 292100"/>
                <a:gd name="connsiteY2" fmla="*/ 95250 h 292100"/>
                <a:gd name="connsiteX3" fmla="*/ 101600 w 292100"/>
                <a:gd name="connsiteY3" fmla="*/ 44450 h 292100"/>
                <a:gd name="connsiteX4" fmla="*/ 254000 w 292100"/>
                <a:gd name="connsiteY4" fmla="*/ 0 h 292100"/>
                <a:gd name="connsiteX5" fmla="*/ 292100 w 292100"/>
                <a:gd name="connsiteY5" fmla="*/ 88900 h 292100"/>
                <a:gd name="connsiteX6" fmla="*/ 279400 w 292100"/>
                <a:gd name="connsiteY6" fmla="*/ 158750 h 292100"/>
                <a:gd name="connsiteX7" fmla="*/ 184150 w 292100"/>
                <a:gd name="connsiteY7" fmla="*/ 184150 h 292100"/>
                <a:gd name="connsiteX8" fmla="*/ 139700 w 292100"/>
                <a:gd name="connsiteY8" fmla="*/ 292100 h 292100"/>
                <a:gd name="connsiteX9" fmla="*/ 0 w 292100"/>
                <a:gd name="connsiteY9" fmla="*/ 241300 h 292100"/>
                <a:gd name="connsiteX0" fmla="*/ 0 w 292100"/>
                <a:gd name="connsiteY0" fmla="*/ 241300 h 310768"/>
                <a:gd name="connsiteX1" fmla="*/ 50800 w 292100"/>
                <a:gd name="connsiteY1" fmla="*/ 158750 h 310768"/>
                <a:gd name="connsiteX2" fmla="*/ 50800 w 292100"/>
                <a:gd name="connsiteY2" fmla="*/ 95250 h 310768"/>
                <a:gd name="connsiteX3" fmla="*/ 101600 w 292100"/>
                <a:gd name="connsiteY3" fmla="*/ 44450 h 310768"/>
                <a:gd name="connsiteX4" fmla="*/ 254000 w 292100"/>
                <a:gd name="connsiteY4" fmla="*/ 0 h 310768"/>
                <a:gd name="connsiteX5" fmla="*/ 292100 w 292100"/>
                <a:gd name="connsiteY5" fmla="*/ 88900 h 310768"/>
                <a:gd name="connsiteX6" fmla="*/ 279400 w 292100"/>
                <a:gd name="connsiteY6" fmla="*/ 158750 h 310768"/>
                <a:gd name="connsiteX7" fmla="*/ 184150 w 292100"/>
                <a:gd name="connsiteY7" fmla="*/ 184150 h 310768"/>
                <a:gd name="connsiteX8" fmla="*/ 139700 w 292100"/>
                <a:gd name="connsiteY8" fmla="*/ 292100 h 310768"/>
                <a:gd name="connsiteX9" fmla="*/ 0 w 292100"/>
                <a:gd name="connsiteY9" fmla="*/ 241300 h 310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2100" h="310768">
                  <a:moveTo>
                    <a:pt x="0" y="241300"/>
                  </a:moveTo>
                  <a:lnTo>
                    <a:pt x="50800" y="158750"/>
                  </a:lnTo>
                  <a:lnTo>
                    <a:pt x="50800" y="95250"/>
                  </a:lnTo>
                  <a:lnTo>
                    <a:pt x="101600" y="44450"/>
                  </a:lnTo>
                  <a:lnTo>
                    <a:pt x="254000" y="0"/>
                  </a:lnTo>
                  <a:lnTo>
                    <a:pt x="292100" y="88900"/>
                  </a:lnTo>
                  <a:lnTo>
                    <a:pt x="279400" y="158750"/>
                  </a:lnTo>
                  <a:lnTo>
                    <a:pt x="184150" y="184150"/>
                  </a:lnTo>
                  <a:lnTo>
                    <a:pt x="139700" y="292100"/>
                  </a:lnTo>
                  <a:cubicBezTo>
                    <a:pt x="69320" y="334698"/>
                    <a:pt x="3704" y="298714"/>
                    <a:pt x="0" y="24130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 rot="20591299">
              <a:off x="4624008" y="3623126"/>
              <a:ext cx="661084" cy="118698"/>
            </a:xfrm>
            <a:custGeom>
              <a:avLst/>
              <a:gdLst>
                <a:gd name="connsiteX0" fmla="*/ 766763 w 954881"/>
                <a:gd name="connsiteY0" fmla="*/ 0 h 171450"/>
                <a:gd name="connsiteX1" fmla="*/ 926305 w 954881"/>
                <a:gd name="connsiteY1" fmla="*/ 0 h 171450"/>
                <a:gd name="connsiteX2" fmla="*/ 954881 w 954881"/>
                <a:gd name="connsiteY2" fmla="*/ 28576 h 171450"/>
                <a:gd name="connsiteX3" fmla="*/ 954881 w 954881"/>
                <a:gd name="connsiteY3" fmla="*/ 142874 h 171450"/>
                <a:gd name="connsiteX4" fmla="*/ 926305 w 954881"/>
                <a:gd name="connsiteY4" fmla="*/ 171450 h 171450"/>
                <a:gd name="connsiteX5" fmla="*/ 766763 w 954881"/>
                <a:gd name="connsiteY5" fmla="*/ 171450 h 171450"/>
                <a:gd name="connsiteX6" fmla="*/ 738187 w 954881"/>
                <a:gd name="connsiteY6" fmla="*/ 142874 h 171450"/>
                <a:gd name="connsiteX7" fmla="*/ 738187 w 954881"/>
                <a:gd name="connsiteY7" fmla="*/ 123825 h 171450"/>
                <a:gd name="connsiteX8" fmla="*/ 0 w 954881"/>
                <a:gd name="connsiteY8" fmla="*/ 123825 h 171450"/>
                <a:gd name="connsiteX9" fmla="*/ 0 w 954881"/>
                <a:gd name="connsiteY9" fmla="*/ 47625 h 171450"/>
                <a:gd name="connsiteX10" fmla="*/ 738187 w 954881"/>
                <a:gd name="connsiteY10" fmla="*/ 47625 h 171450"/>
                <a:gd name="connsiteX11" fmla="*/ 738187 w 954881"/>
                <a:gd name="connsiteY11" fmla="*/ 28576 h 171450"/>
                <a:gd name="connsiteX12" fmla="*/ 766763 w 954881"/>
                <a:gd name="connsiteY12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4881" h="171450">
                  <a:moveTo>
                    <a:pt x="766763" y="0"/>
                  </a:moveTo>
                  <a:lnTo>
                    <a:pt x="926305" y="0"/>
                  </a:lnTo>
                  <a:cubicBezTo>
                    <a:pt x="942087" y="0"/>
                    <a:pt x="954881" y="12794"/>
                    <a:pt x="954881" y="28576"/>
                  </a:cubicBezTo>
                  <a:lnTo>
                    <a:pt x="954881" y="142874"/>
                  </a:lnTo>
                  <a:cubicBezTo>
                    <a:pt x="954881" y="158656"/>
                    <a:pt x="942087" y="171450"/>
                    <a:pt x="926305" y="171450"/>
                  </a:cubicBezTo>
                  <a:lnTo>
                    <a:pt x="766763" y="171450"/>
                  </a:lnTo>
                  <a:cubicBezTo>
                    <a:pt x="750981" y="171450"/>
                    <a:pt x="738187" y="158656"/>
                    <a:pt x="738187" y="142874"/>
                  </a:cubicBezTo>
                  <a:lnTo>
                    <a:pt x="738187" y="123825"/>
                  </a:lnTo>
                  <a:lnTo>
                    <a:pt x="0" y="123825"/>
                  </a:lnTo>
                  <a:lnTo>
                    <a:pt x="0" y="47625"/>
                  </a:lnTo>
                  <a:lnTo>
                    <a:pt x="738187" y="47625"/>
                  </a:lnTo>
                  <a:lnTo>
                    <a:pt x="738187" y="28576"/>
                  </a:lnTo>
                  <a:cubicBezTo>
                    <a:pt x="738187" y="12794"/>
                    <a:pt x="750981" y="0"/>
                    <a:pt x="76676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4726781" y="3662363"/>
              <a:ext cx="185738" cy="123825"/>
            </a:xfrm>
            <a:custGeom>
              <a:avLst/>
              <a:gdLst>
                <a:gd name="connsiteX0" fmla="*/ 0 w 185738"/>
                <a:gd name="connsiteY0" fmla="*/ 54768 h 123825"/>
                <a:gd name="connsiteX1" fmla="*/ 23813 w 185738"/>
                <a:gd name="connsiteY1" fmla="*/ 102393 h 123825"/>
                <a:gd name="connsiteX2" fmla="*/ 11907 w 185738"/>
                <a:gd name="connsiteY2" fmla="*/ 123825 h 123825"/>
                <a:gd name="connsiteX3" fmla="*/ 185738 w 185738"/>
                <a:gd name="connsiteY3" fmla="*/ 73818 h 123825"/>
                <a:gd name="connsiteX4" fmla="*/ 161925 w 185738"/>
                <a:gd name="connsiteY4" fmla="*/ 0 h 123825"/>
                <a:gd name="connsiteX5" fmla="*/ 0 w 185738"/>
                <a:gd name="connsiteY5" fmla="*/ 54768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5738" h="123825">
                  <a:moveTo>
                    <a:pt x="0" y="54768"/>
                  </a:moveTo>
                  <a:lnTo>
                    <a:pt x="23813" y="102393"/>
                  </a:lnTo>
                  <a:lnTo>
                    <a:pt x="11907" y="123825"/>
                  </a:lnTo>
                  <a:lnTo>
                    <a:pt x="185738" y="73818"/>
                  </a:lnTo>
                  <a:lnTo>
                    <a:pt x="161925" y="0"/>
                  </a:lnTo>
                  <a:lnTo>
                    <a:pt x="0" y="54768"/>
                  </a:lnTo>
                  <a:close/>
                </a:path>
              </a:pathLst>
            </a:custGeom>
            <a:solidFill>
              <a:srgbClr val="F4B1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Rounded Rectangle 78"/>
          <p:cNvSpPr/>
          <p:nvPr/>
        </p:nvSpPr>
        <p:spPr>
          <a:xfrm>
            <a:off x="1037230" y="8068101"/>
            <a:ext cx="8652680" cy="216090"/>
          </a:xfrm>
          <a:prstGeom prst="roundRect">
            <a:avLst>
              <a:gd name="adj" fmla="val 50000"/>
            </a:avLst>
          </a:prstGeom>
          <a:solidFill>
            <a:srgbClr val="1D91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 79"/>
          <p:cNvSpPr/>
          <p:nvPr/>
        </p:nvSpPr>
        <p:spPr>
          <a:xfrm>
            <a:off x="2088107" y="2783856"/>
            <a:ext cx="2242784" cy="406950"/>
          </a:xfrm>
          <a:custGeom>
            <a:avLst/>
            <a:gdLst>
              <a:gd name="connsiteX0" fmla="*/ 1785888 w 4264431"/>
              <a:gd name="connsiteY0" fmla="*/ 0 h 773776"/>
              <a:gd name="connsiteX1" fmla="*/ 2396891 w 4264431"/>
              <a:gd name="connsiteY1" fmla="*/ 405000 h 773776"/>
              <a:gd name="connsiteX2" fmla="*/ 2399913 w 4264431"/>
              <a:gd name="connsiteY2" fmla="*/ 413255 h 773776"/>
              <a:gd name="connsiteX3" fmla="*/ 2419191 w 4264431"/>
              <a:gd name="connsiteY3" fmla="*/ 407271 h 773776"/>
              <a:gd name="connsiteX4" fmla="*/ 2463738 w 4264431"/>
              <a:gd name="connsiteY4" fmla="*/ 402780 h 773776"/>
              <a:gd name="connsiteX5" fmla="*/ 2620035 w 4264431"/>
              <a:gd name="connsiteY5" fmla="*/ 467521 h 773776"/>
              <a:gd name="connsiteX6" fmla="*/ 2629879 w 4264431"/>
              <a:gd name="connsiteY6" fmla="*/ 479452 h 773776"/>
              <a:gd name="connsiteX7" fmla="*/ 2649387 w 4264431"/>
              <a:gd name="connsiteY7" fmla="*/ 455807 h 773776"/>
              <a:gd name="connsiteX8" fmla="*/ 2895990 w 4264431"/>
              <a:gd name="connsiteY8" fmla="*/ 353661 h 773776"/>
              <a:gd name="connsiteX9" fmla="*/ 3217332 w 4264431"/>
              <a:gd name="connsiteY9" fmla="*/ 566661 h 773776"/>
              <a:gd name="connsiteX10" fmla="*/ 3219441 w 4264431"/>
              <a:gd name="connsiteY10" fmla="*/ 577111 h 773776"/>
              <a:gd name="connsiteX11" fmla="*/ 3282652 w 4264431"/>
              <a:gd name="connsiteY11" fmla="*/ 606423 h 773776"/>
              <a:gd name="connsiteX12" fmla="*/ 4264431 w 4264431"/>
              <a:gd name="connsiteY12" fmla="*/ 773776 h 773776"/>
              <a:gd name="connsiteX13" fmla="*/ 3230330 w 4264431"/>
              <a:gd name="connsiteY13" fmla="*/ 773776 h 773776"/>
              <a:gd name="connsiteX14" fmla="*/ 2934394 w 4264431"/>
              <a:gd name="connsiteY14" fmla="*/ 773776 h 773776"/>
              <a:gd name="connsiteX15" fmla="*/ 1330037 w 4264431"/>
              <a:gd name="connsiteY15" fmla="*/ 773776 h 773776"/>
              <a:gd name="connsiteX16" fmla="*/ 593013 w 4264431"/>
              <a:gd name="connsiteY16" fmla="*/ 773776 h 773776"/>
              <a:gd name="connsiteX17" fmla="*/ 0 w 4264431"/>
              <a:gd name="connsiteY17" fmla="*/ 773776 h 773776"/>
              <a:gd name="connsiteX18" fmla="*/ 470448 w 4264431"/>
              <a:gd name="connsiteY18" fmla="*/ 726236 h 773776"/>
              <a:gd name="connsiteX19" fmla="*/ 599937 w 4264431"/>
              <a:gd name="connsiteY19" fmla="*/ 705094 h 773776"/>
              <a:gd name="connsiteX20" fmla="*/ 601166 w 4264431"/>
              <a:gd name="connsiteY20" fmla="*/ 692897 h 773776"/>
              <a:gd name="connsiteX21" fmla="*/ 1029448 w 4264431"/>
              <a:gd name="connsiteY21" fmla="*/ 343837 h 773776"/>
              <a:gd name="connsiteX22" fmla="*/ 1159447 w 4264431"/>
              <a:gd name="connsiteY22" fmla="*/ 363491 h 773776"/>
              <a:gd name="connsiteX23" fmla="*/ 1189571 w 4264431"/>
              <a:gd name="connsiteY23" fmla="*/ 374516 h 773776"/>
              <a:gd name="connsiteX24" fmla="*/ 1202809 w 4264431"/>
              <a:gd name="connsiteY24" fmla="*/ 347035 h 773776"/>
              <a:gd name="connsiteX25" fmla="*/ 1785888 w 4264431"/>
              <a:gd name="connsiteY25" fmla="*/ 0 h 77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64431" h="773776">
                <a:moveTo>
                  <a:pt x="1785888" y="0"/>
                </a:moveTo>
                <a:cubicBezTo>
                  <a:pt x="2060559" y="0"/>
                  <a:pt x="2296225" y="166999"/>
                  <a:pt x="2396891" y="405000"/>
                </a:cubicBezTo>
                <a:lnTo>
                  <a:pt x="2399913" y="413255"/>
                </a:lnTo>
                <a:lnTo>
                  <a:pt x="2419191" y="407271"/>
                </a:lnTo>
                <a:cubicBezTo>
                  <a:pt x="2433580" y="404327"/>
                  <a:pt x="2448479" y="402780"/>
                  <a:pt x="2463738" y="402780"/>
                </a:cubicBezTo>
                <a:cubicBezTo>
                  <a:pt x="2524776" y="402780"/>
                  <a:pt x="2580035" y="427521"/>
                  <a:pt x="2620035" y="467521"/>
                </a:cubicBezTo>
                <a:lnTo>
                  <a:pt x="2629879" y="479452"/>
                </a:lnTo>
                <a:lnTo>
                  <a:pt x="2649387" y="455807"/>
                </a:lnTo>
                <a:cubicBezTo>
                  <a:pt x="2712498" y="392696"/>
                  <a:pt x="2799685" y="353661"/>
                  <a:pt x="2895990" y="353661"/>
                </a:cubicBezTo>
                <a:cubicBezTo>
                  <a:pt x="3040446" y="353661"/>
                  <a:pt x="3164389" y="441490"/>
                  <a:pt x="3217332" y="566661"/>
                </a:cubicBezTo>
                <a:lnTo>
                  <a:pt x="3219441" y="577111"/>
                </a:lnTo>
                <a:lnTo>
                  <a:pt x="3282652" y="606423"/>
                </a:lnTo>
                <a:cubicBezTo>
                  <a:pt x="3514121" y="697023"/>
                  <a:pt x="3821085" y="739692"/>
                  <a:pt x="4264431" y="773776"/>
                </a:cubicBezTo>
                <a:lnTo>
                  <a:pt x="3230330" y="773776"/>
                </a:lnTo>
                <a:lnTo>
                  <a:pt x="2934394" y="773776"/>
                </a:lnTo>
                <a:lnTo>
                  <a:pt x="1330037" y="773776"/>
                </a:lnTo>
                <a:lnTo>
                  <a:pt x="593013" y="773776"/>
                </a:lnTo>
                <a:lnTo>
                  <a:pt x="0" y="773776"/>
                </a:lnTo>
                <a:cubicBezTo>
                  <a:pt x="177338" y="760142"/>
                  <a:pt x="332855" y="745135"/>
                  <a:pt x="470448" y="726236"/>
                </a:cubicBezTo>
                <a:lnTo>
                  <a:pt x="599937" y="705094"/>
                </a:lnTo>
                <a:lnTo>
                  <a:pt x="601166" y="692897"/>
                </a:lnTo>
                <a:cubicBezTo>
                  <a:pt x="641930" y="493688"/>
                  <a:pt x="818189" y="343837"/>
                  <a:pt x="1029448" y="343837"/>
                </a:cubicBezTo>
                <a:cubicBezTo>
                  <a:pt x="1074718" y="343837"/>
                  <a:pt x="1118381" y="350718"/>
                  <a:pt x="1159447" y="363491"/>
                </a:cubicBezTo>
                <a:lnTo>
                  <a:pt x="1189571" y="374516"/>
                </a:lnTo>
                <a:lnTo>
                  <a:pt x="1202809" y="347035"/>
                </a:lnTo>
                <a:cubicBezTo>
                  <a:pt x="1315101" y="140325"/>
                  <a:pt x="1534107" y="0"/>
                  <a:pt x="1785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80"/>
          <p:cNvSpPr/>
          <p:nvPr/>
        </p:nvSpPr>
        <p:spPr>
          <a:xfrm>
            <a:off x="4126617" y="1612423"/>
            <a:ext cx="2922453" cy="530275"/>
          </a:xfrm>
          <a:custGeom>
            <a:avLst/>
            <a:gdLst>
              <a:gd name="connsiteX0" fmla="*/ 1785888 w 4264431"/>
              <a:gd name="connsiteY0" fmla="*/ 0 h 773776"/>
              <a:gd name="connsiteX1" fmla="*/ 2396891 w 4264431"/>
              <a:gd name="connsiteY1" fmla="*/ 405000 h 773776"/>
              <a:gd name="connsiteX2" fmla="*/ 2399913 w 4264431"/>
              <a:gd name="connsiteY2" fmla="*/ 413255 h 773776"/>
              <a:gd name="connsiteX3" fmla="*/ 2419191 w 4264431"/>
              <a:gd name="connsiteY3" fmla="*/ 407271 h 773776"/>
              <a:gd name="connsiteX4" fmla="*/ 2463738 w 4264431"/>
              <a:gd name="connsiteY4" fmla="*/ 402780 h 773776"/>
              <a:gd name="connsiteX5" fmla="*/ 2620035 w 4264431"/>
              <a:gd name="connsiteY5" fmla="*/ 467521 h 773776"/>
              <a:gd name="connsiteX6" fmla="*/ 2629879 w 4264431"/>
              <a:gd name="connsiteY6" fmla="*/ 479452 h 773776"/>
              <a:gd name="connsiteX7" fmla="*/ 2649387 w 4264431"/>
              <a:gd name="connsiteY7" fmla="*/ 455807 h 773776"/>
              <a:gd name="connsiteX8" fmla="*/ 2895990 w 4264431"/>
              <a:gd name="connsiteY8" fmla="*/ 353661 h 773776"/>
              <a:gd name="connsiteX9" fmla="*/ 3217332 w 4264431"/>
              <a:gd name="connsiteY9" fmla="*/ 566661 h 773776"/>
              <a:gd name="connsiteX10" fmla="*/ 3219441 w 4264431"/>
              <a:gd name="connsiteY10" fmla="*/ 577111 h 773776"/>
              <a:gd name="connsiteX11" fmla="*/ 3282652 w 4264431"/>
              <a:gd name="connsiteY11" fmla="*/ 606423 h 773776"/>
              <a:gd name="connsiteX12" fmla="*/ 4264431 w 4264431"/>
              <a:gd name="connsiteY12" fmla="*/ 773776 h 773776"/>
              <a:gd name="connsiteX13" fmla="*/ 3230330 w 4264431"/>
              <a:gd name="connsiteY13" fmla="*/ 773776 h 773776"/>
              <a:gd name="connsiteX14" fmla="*/ 2934394 w 4264431"/>
              <a:gd name="connsiteY14" fmla="*/ 773776 h 773776"/>
              <a:gd name="connsiteX15" fmla="*/ 1330037 w 4264431"/>
              <a:gd name="connsiteY15" fmla="*/ 773776 h 773776"/>
              <a:gd name="connsiteX16" fmla="*/ 593013 w 4264431"/>
              <a:gd name="connsiteY16" fmla="*/ 773776 h 773776"/>
              <a:gd name="connsiteX17" fmla="*/ 0 w 4264431"/>
              <a:gd name="connsiteY17" fmla="*/ 773776 h 773776"/>
              <a:gd name="connsiteX18" fmla="*/ 470448 w 4264431"/>
              <a:gd name="connsiteY18" fmla="*/ 726236 h 773776"/>
              <a:gd name="connsiteX19" fmla="*/ 599937 w 4264431"/>
              <a:gd name="connsiteY19" fmla="*/ 705094 h 773776"/>
              <a:gd name="connsiteX20" fmla="*/ 601166 w 4264431"/>
              <a:gd name="connsiteY20" fmla="*/ 692897 h 773776"/>
              <a:gd name="connsiteX21" fmla="*/ 1029448 w 4264431"/>
              <a:gd name="connsiteY21" fmla="*/ 343837 h 773776"/>
              <a:gd name="connsiteX22" fmla="*/ 1159447 w 4264431"/>
              <a:gd name="connsiteY22" fmla="*/ 363491 h 773776"/>
              <a:gd name="connsiteX23" fmla="*/ 1189571 w 4264431"/>
              <a:gd name="connsiteY23" fmla="*/ 374516 h 773776"/>
              <a:gd name="connsiteX24" fmla="*/ 1202809 w 4264431"/>
              <a:gd name="connsiteY24" fmla="*/ 347035 h 773776"/>
              <a:gd name="connsiteX25" fmla="*/ 1785888 w 4264431"/>
              <a:gd name="connsiteY25" fmla="*/ 0 h 77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64431" h="773776">
                <a:moveTo>
                  <a:pt x="1785888" y="0"/>
                </a:moveTo>
                <a:cubicBezTo>
                  <a:pt x="2060559" y="0"/>
                  <a:pt x="2296225" y="166999"/>
                  <a:pt x="2396891" y="405000"/>
                </a:cubicBezTo>
                <a:lnTo>
                  <a:pt x="2399913" y="413255"/>
                </a:lnTo>
                <a:lnTo>
                  <a:pt x="2419191" y="407271"/>
                </a:lnTo>
                <a:cubicBezTo>
                  <a:pt x="2433580" y="404327"/>
                  <a:pt x="2448479" y="402780"/>
                  <a:pt x="2463738" y="402780"/>
                </a:cubicBezTo>
                <a:cubicBezTo>
                  <a:pt x="2524776" y="402780"/>
                  <a:pt x="2580035" y="427521"/>
                  <a:pt x="2620035" y="467521"/>
                </a:cubicBezTo>
                <a:lnTo>
                  <a:pt x="2629879" y="479452"/>
                </a:lnTo>
                <a:lnTo>
                  <a:pt x="2649387" y="455807"/>
                </a:lnTo>
                <a:cubicBezTo>
                  <a:pt x="2712498" y="392696"/>
                  <a:pt x="2799685" y="353661"/>
                  <a:pt x="2895990" y="353661"/>
                </a:cubicBezTo>
                <a:cubicBezTo>
                  <a:pt x="3040446" y="353661"/>
                  <a:pt x="3164389" y="441490"/>
                  <a:pt x="3217332" y="566661"/>
                </a:cubicBezTo>
                <a:lnTo>
                  <a:pt x="3219441" y="577111"/>
                </a:lnTo>
                <a:lnTo>
                  <a:pt x="3282652" y="606423"/>
                </a:lnTo>
                <a:cubicBezTo>
                  <a:pt x="3514121" y="697023"/>
                  <a:pt x="3821085" y="739692"/>
                  <a:pt x="4264431" y="773776"/>
                </a:cubicBezTo>
                <a:lnTo>
                  <a:pt x="3230330" y="773776"/>
                </a:lnTo>
                <a:lnTo>
                  <a:pt x="2934394" y="773776"/>
                </a:lnTo>
                <a:lnTo>
                  <a:pt x="1330037" y="773776"/>
                </a:lnTo>
                <a:lnTo>
                  <a:pt x="593013" y="773776"/>
                </a:lnTo>
                <a:lnTo>
                  <a:pt x="0" y="773776"/>
                </a:lnTo>
                <a:cubicBezTo>
                  <a:pt x="177338" y="760142"/>
                  <a:pt x="332855" y="745135"/>
                  <a:pt x="470448" y="726236"/>
                </a:cubicBezTo>
                <a:lnTo>
                  <a:pt x="599937" y="705094"/>
                </a:lnTo>
                <a:lnTo>
                  <a:pt x="601166" y="692897"/>
                </a:lnTo>
                <a:cubicBezTo>
                  <a:pt x="641930" y="493688"/>
                  <a:pt x="818189" y="343837"/>
                  <a:pt x="1029448" y="343837"/>
                </a:cubicBezTo>
                <a:cubicBezTo>
                  <a:pt x="1074718" y="343837"/>
                  <a:pt x="1118381" y="350718"/>
                  <a:pt x="1159447" y="363491"/>
                </a:cubicBezTo>
                <a:lnTo>
                  <a:pt x="1189571" y="374516"/>
                </a:lnTo>
                <a:lnTo>
                  <a:pt x="1202809" y="347035"/>
                </a:lnTo>
                <a:cubicBezTo>
                  <a:pt x="1315101" y="140325"/>
                  <a:pt x="1534107" y="0"/>
                  <a:pt x="1785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81"/>
          <p:cNvSpPr/>
          <p:nvPr/>
        </p:nvSpPr>
        <p:spPr>
          <a:xfrm>
            <a:off x="8341056" y="4587636"/>
            <a:ext cx="2242784" cy="406950"/>
          </a:xfrm>
          <a:custGeom>
            <a:avLst/>
            <a:gdLst>
              <a:gd name="connsiteX0" fmla="*/ 1785888 w 4264431"/>
              <a:gd name="connsiteY0" fmla="*/ 0 h 773776"/>
              <a:gd name="connsiteX1" fmla="*/ 2396891 w 4264431"/>
              <a:gd name="connsiteY1" fmla="*/ 405000 h 773776"/>
              <a:gd name="connsiteX2" fmla="*/ 2399913 w 4264431"/>
              <a:gd name="connsiteY2" fmla="*/ 413255 h 773776"/>
              <a:gd name="connsiteX3" fmla="*/ 2419191 w 4264431"/>
              <a:gd name="connsiteY3" fmla="*/ 407271 h 773776"/>
              <a:gd name="connsiteX4" fmla="*/ 2463738 w 4264431"/>
              <a:gd name="connsiteY4" fmla="*/ 402780 h 773776"/>
              <a:gd name="connsiteX5" fmla="*/ 2620035 w 4264431"/>
              <a:gd name="connsiteY5" fmla="*/ 467521 h 773776"/>
              <a:gd name="connsiteX6" fmla="*/ 2629879 w 4264431"/>
              <a:gd name="connsiteY6" fmla="*/ 479452 h 773776"/>
              <a:gd name="connsiteX7" fmla="*/ 2649387 w 4264431"/>
              <a:gd name="connsiteY7" fmla="*/ 455807 h 773776"/>
              <a:gd name="connsiteX8" fmla="*/ 2895990 w 4264431"/>
              <a:gd name="connsiteY8" fmla="*/ 353661 h 773776"/>
              <a:gd name="connsiteX9" fmla="*/ 3217332 w 4264431"/>
              <a:gd name="connsiteY9" fmla="*/ 566661 h 773776"/>
              <a:gd name="connsiteX10" fmla="*/ 3219441 w 4264431"/>
              <a:gd name="connsiteY10" fmla="*/ 577111 h 773776"/>
              <a:gd name="connsiteX11" fmla="*/ 3282652 w 4264431"/>
              <a:gd name="connsiteY11" fmla="*/ 606423 h 773776"/>
              <a:gd name="connsiteX12" fmla="*/ 4264431 w 4264431"/>
              <a:gd name="connsiteY12" fmla="*/ 773776 h 773776"/>
              <a:gd name="connsiteX13" fmla="*/ 3230330 w 4264431"/>
              <a:gd name="connsiteY13" fmla="*/ 773776 h 773776"/>
              <a:gd name="connsiteX14" fmla="*/ 2934394 w 4264431"/>
              <a:gd name="connsiteY14" fmla="*/ 773776 h 773776"/>
              <a:gd name="connsiteX15" fmla="*/ 1330037 w 4264431"/>
              <a:gd name="connsiteY15" fmla="*/ 773776 h 773776"/>
              <a:gd name="connsiteX16" fmla="*/ 593013 w 4264431"/>
              <a:gd name="connsiteY16" fmla="*/ 773776 h 773776"/>
              <a:gd name="connsiteX17" fmla="*/ 0 w 4264431"/>
              <a:gd name="connsiteY17" fmla="*/ 773776 h 773776"/>
              <a:gd name="connsiteX18" fmla="*/ 470448 w 4264431"/>
              <a:gd name="connsiteY18" fmla="*/ 726236 h 773776"/>
              <a:gd name="connsiteX19" fmla="*/ 599937 w 4264431"/>
              <a:gd name="connsiteY19" fmla="*/ 705094 h 773776"/>
              <a:gd name="connsiteX20" fmla="*/ 601166 w 4264431"/>
              <a:gd name="connsiteY20" fmla="*/ 692897 h 773776"/>
              <a:gd name="connsiteX21" fmla="*/ 1029448 w 4264431"/>
              <a:gd name="connsiteY21" fmla="*/ 343837 h 773776"/>
              <a:gd name="connsiteX22" fmla="*/ 1159447 w 4264431"/>
              <a:gd name="connsiteY22" fmla="*/ 363491 h 773776"/>
              <a:gd name="connsiteX23" fmla="*/ 1189571 w 4264431"/>
              <a:gd name="connsiteY23" fmla="*/ 374516 h 773776"/>
              <a:gd name="connsiteX24" fmla="*/ 1202809 w 4264431"/>
              <a:gd name="connsiteY24" fmla="*/ 347035 h 773776"/>
              <a:gd name="connsiteX25" fmla="*/ 1785888 w 4264431"/>
              <a:gd name="connsiteY25" fmla="*/ 0 h 77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64431" h="773776">
                <a:moveTo>
                  <a:pt x="1785888" y="0"/>
                </a:moveTo>
                <a:cubicBezTo>
                  <a:pt x="2060559" y="0"/>
                  <a:pt x="2296225" y="166999"/>
                  <a:pt x="2396891" y="405000"/>
                </a:cubicBezTo>
                <a:lnTo>
                  <a:pt x="2399913" y="413255"/>
                </a:lnTo>
                <a:lnTo>
                  <a:pt x="2419191" y="407271"/>
                </a:lnTo>
                <a:cubicBezTo>
                  <a:pt x="2433580" y="404327"/>
                  <a:pt x="2448479" y="402780"/>
                  <a:pt x="2463738" y="402780"/>
                </a:cubicBezTo>
                <a:cubicBezTo>
                  <a:pt x="2524776" y="402780"/>
                  <a:pt x="2580035" y="427521"/>
                  <a:pt x="2620035" y="467521"/>
                </a:cubicBezTo>
                <a:lnTo>
                  <a:pt x="2629879" y="479452"/>
                </a:lnTo>
                <a:lnTo>
                  <a:pt x="2649387" y="455807"/>
                </a:lnTo>
                <a:cubicBezTo>
                  <a:pt x="2712498" y="392696"/>
                  <a:pt x="2799685" y="353661"/>
                  <a:pt x="2895990" y="353661"/>
                </a:cubicBezTo>
                <a:cubicBezTo>
                  <a:pt x="3040446" y="353661"/>
                  <a:pt x="3164389" y="441490"/>
                  <a:pt x="3217332" y="566661"/>
                </a:cubicBezTo>
                <a:lnTo>
                  <a:pt x="3219441" y="577111"/>
                </a:lnTo>
                <a:lnTo>
                  <a:pt x="3282652" y="606423"/>
                </a:lnTo>
                <a:cubicBezTo>
                  <a:pt x="3514121" y="697023"/>
                  <a:pt x="3821085" y="739692"/>
                  <a:pt x="4264431" y="773776"/>
                </a:cubicBezTo>
                <a:lnTo>
                  <a:pt x="3230330" y="773776"/>
                </a:lnTo>
                <a:lnTo>
                  <a:pt x="2934394" y="773776"/>
                </a:lnTo>
                <a:lnTo>
                  <a:pt x="1330037" y="773776"/>
                </a:lnTo>
                <a:lnTo>
                  <a:pt x="593013" y="773776"/>
                </a:lnTo>
                <a:lnTo>
                  <a:pt x="0" y="773776"/>
                </a:lnTo>
                <a:cubicBezTo>
                  <a:pt x="177338" y="760142"/>
                  <a:pt x="332855" y="745135"/>
                  <a:pt x="470448" y="726236"/>
                </a:cubicBezTo>
                <a:lnTo>
                  <a:pt x="599937" y="705094"/>
                </a:lnTo>
                <a:lnTo>
                  <a:pt x="601166" y="692897"/>
                </a:lnTo>
                <a:cubicBezTo>
                  <a:pt x="641930" y="493688"/>
                  <a:pt x="818189" y="343837"/>
                  <a:pt x="1029448" y="343837"/>
                </a:cubicBezTo>
                <a:cubicBezTo>
                  <a:pt x="1074718" y="343837"/>
                  <a:pt x="1118381" y="350718"/>
                  <a:pt x="1159447" y="363491"/>
                </a:cubicBezTo>
                <a:lnTo>
                  <a:pt x="1189571" y="374516"/>
                </a:lnTo>
                <a:lnTo>
                  <a:pt x="1202809" y="347035"/>
                </a:lnTo>
                <a:cubicBezTo>
                  <a:pt x="1315101" y="140325"/>
                  <a:pt x="1534107" y="0"/>
                  <a:pt x="1785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reeform 82"/>
          <p:cNvSpPr/>
          <p:nvPr/>
        </p:nvSpPr>
        <p:spPr>
          <a:xfrm>
            <a:off x="739253" y="3441223"/>
            <a:ext cx="2242784" cy="406950"/>
          </a:xfrm>
          <a:custGeom>
            <a:avLst/>
            <a:gdLst>
              <a:gd name="connsiteX0" fmla="*/ 1785888 w 4264431"/>
              <a:gd name="connsiteY0" fmla="*/ 0 h 773776"/>
              <a:gd name="connsiteX1" fmla="*/ 2396891 w 4264431"/>
              <a:gd name="connsiteY1" fmla="*/ 405000 h 773776"/>
              <a:gd name="connsiteX2" fmla="*/ 2399913 w 4264431"/>
              <a:gd name="connsiteY2" fmla="*/ 413255 h 773776"/>
              <a:gd name="connsiteX3" fmla="*/ 2419191 w 4264431"/>
              <a:gd name="connsiteY3" fmla="*/ 407271 h 773776"/>
              <a:gd name="connsiteX4" fmla="*/ 2463738 w 4264431"/>
              <a:gd name="connsiteY4" fmla="*/ 402780 h 773776"/>
              <a:gd name="connsiteX5" fmla="*/ 2620035 w 4264431"/>
              <a:gd name="connsiteY5" fmla="*/ 467521 h 773776"/>
              <a:gd name="connsiteX6" fmla="*/ 2629879 w 4264431"/>
              <a:gd name="connsiteY6" fmla="*/ 479452 h 773776"/>
              <a:gd name="connsiteX7" fmla="*/ 2649387 w 4264431"/>
              <a:gd name="connsiteY7" fmla="*/ 455807 h 773776"/>
              <a:gd name="connsiteX8" fmla="*/ 2895990 w 4264431"/>
              <a:gd name="connsiteY8" fmla="*/ 353661 h 773776"/>
              <a:gd name="connsiteX9" fmla="*/ 3217332 w 4264431"/>
              <a:gd name="connsiteY9" fmla="*/ 566661 h 773776"/>
              <a:gd name="connsiteX10" fmla="*/ 3219441 w 4264431"/>
              <a:gd name="connsiteY10" fmla="*/ 577111 h 773776"/>
              <a:gd name="connsiteX11" fmla="*/ 3282652 w 4264431"/>
              <a:gd name="connsiteY11" fmla="*/ 606423 h 773776"/>
              <a:gd name="connsiteX12" fmla="*/ 4264431 w 4264431"/>
              <a:gd name="connsiteY12" fmla="*/ 773776 h 773776"/>
              <a:gd name="connsiteX13" fmla="*/ 3230330 w 4264431"/>
              <a:gd name="connsiteY13" fmla="*/ 773776 h 773776"/>
              <a:gd name="connsiteX14" fmla="*/ 2934394 w 4264431"/>
              <a:gd name="connsiteY14" fmla="*/ 773776 h 773776"/>
              <a:gd name="connsiteX15" fmla="*/ 1330037 w 4264431"/>
              <a:gd name="connsiteY15" fmla="*/ 773776 h 773776"/>
              <a:gd name="connsiteX16" fmla="*/ 593013 w 4264431"/>
              <a:gd name="connsiteY16" fmla="*/ 773776 h 773776"/>
              <a:gd name="connsiteX17" fmla="*/ 0 w 4264431"/>
              <a:gd name="connsiteY17" fmla="*/ 773776 h 773776"/>
              <a:gd name="connsiteX18" fmla="*/ 470448 w 4264431"/>
              <a:gd name="connsiteY18" fmla="*/ 726236 h 773776"/>
              <a:gd name="connsiteX19" fmla="*/ 599937 w 4264431"/>
              <a:gd name="connsiteY19" fmla="*/ 705094 h 773776"/>
              <a:gd name="connsiteX20" fmla="*/ 601166 w 4264431"/>
              <a:gd name="connsiteY20" fmla="*/ 692897 h 773776"/>
              <a:gd name="connsiteX21" fmla="*/ 1029448 w 4264431"/>
              <a:gd name="connsiteY21" fmla="*/ 343837 h 773776"/>
              <a:gd name="connsiteX22" fmla="*/ 1159447 w 4264431"/>
              <a:gd name="connsiteY22" fmla="*/ 363491 h 773776"/>
              <a:gd name="connsiteX23" fmla="*/ 1189571 w 4264431"/>
              <a:gd name="connsiteY23" fmla="*/ 374516 h 773776"/>
              <a:gd name="connsiteX24" fmla="*/ 1202809 w 4264431"/>
              <a:gd name="connsiteY24" fmla="*/ 347035 h 773776"/>
              <a:gd name="connsiteX25" fmla="*/ 1785888 w 4264431"/>
              <a:gd name="connsiteY25" fmla="*/ 0 h 77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64431" h="773776">
                <a:moveTo>
                  <a:pt x="1785888" y="0"/>
                </a:moveTo>
                <a:cubicBezTo>
                  <a:pt x="2060559" y="0"/>
                  <a:pt x="2296225" y="166999"/>
                  <a:pt x="2396891" y="405000"/>
                </a:cubicBezTo>
                <a:lnTo>
                  <a:pt x="2399913" y="413255"/>
                </a:lnTo>
                <a:lnTo>
                  <a:pt x="2419191" y="407271"/>
                </a:lnTo>
                <a:cubicBezTo>
                  <a:pt x="2433580" y="404327"/>
                  <a:pt x="2448479" y="402780"/>
                  <a:pt x="2463738" y="402780"/>
                </a:cubicBezTo>
                <a:cubicBezTo>
                  <a:pt x="2524776" y="402780"/>
                  <a:pt x="2580035" y="427521"/>
                  <a:pt x="2620035" y="467521"/>
                </a:cubicBezTo>
                <a:lnTo>
                  <a:pt x="2629879" y="479452"/>
                </a:lnTo>
                <a:lnTo>
                  <a:pt x="2649387" y="455807"/>
                </a:lnTo>
                <a:cubicBezTo>
                  <a:pt x="2712498" y="392696"/>
                  <a:pt x="2799685" y="353661"/>
                  <a:pt x="2895990" y="353661"/>
                </a:cubicBezTo>
                <a:cubicBezTo>
                  <a:pt x="3040446" y="353661"/>
                  <a:pt x="3164389" y="441490"/>
                  <a:pt x="3217332" y="566661"/>
                </a:cubicBezTo>
                <a:lnTo>
                  <a:pt x="3219441" y="577111"/>
                </a:lnTo>
                <a:lnTo>
                  <a:pt x="3282652" y="606423"/>
                </a:lnTo>
                <a:cubicBezTo>
                  <a:pt x="3514121" y="697023"/>
                  <a:pt x="3821085" y="739692"/>
                  <a:pt x="4264431" y="773776"/>
                </a:cubicBezTo>
                <a:lnTo>
                  <a:pt x="3230330" y="773776"/>
                </a:lnTo>
                <a:lnTo>
                  <a:pt x="2934394" y="773776"/>
                </a:lnTo>
                <a:lnTo>
                  <a:pt x="1330037" y="773776"/>
                </a:lnTo>
                <a:lnTo>
                  <a:pt x="593013" y="773776"/>
                </a:lnTo>
                <a:lnTo>
                  <a:pt x="0" y="773776"/>
                </a:lnTo>
                <a:cubicBezTo>
                  <a:pt x="177338" y="760142"/>
                  <a:pt x="332855" y="745135"/>
                  <a:pt x="470448" y="726236"/>
                </a:cubicBezTo>
                <a:lnTo>
                  <a:pt x="599937" y="705094"/>
                </a:lnTo>
                <a:lnTo>
                  <a:pt x="601166" y="692897"/>
                </a:lnTo>
                <a:cubicBezTo>
                  <a:pt x="641930" y="493688"/>
                  <a:pt x="818189" y="343837"/>
                  <a:pt x="1029448" y="343837"/>
                </a:cubicBezTo>
                <a:cubicBezTo>
                  <a:pt x="1074718" y="343837"/>
                  <a:pt x="1118381" y="350718"/>
                  <a:pt x="1159447" y="363491"/>
                </a:cubicBezTo>
                <a:lnTo>
                  <a:pt x="1189571" y="374516"/>
                </a:lnTo>
                <a:lnTo>
                  <a:pt x="1202809" y="347035"/>
                </a:lnTo>
                <a:cubicBezTo>
                  <a:pt x="1315101" y="140325"/>
                  <a:pt x="1534107" y="0"/>
                  <a:pt x="1785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2675391" y="8801541"/>
            <a:ext cx="596432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solidFill>
                  <a:srgbClr val="1C0E3A"/>
                </a:solidFill>
                <a:latin typeface="League Spartan" panose="00000800000000000000" pitchFamily="50" charset="0"/>
              </a:rPr>
              <a:t>SELAMAT IDUL FITRI</a:t>
            </a:r>
            <a:endParaRPr lang="en-US" sz="4000" b="0" cap="none" spc="0" dirty="0">
              <a:ln w="0"/>
              <a:solidFill>
                <a:srgbClr val="824C92"/>
              </a:solidFill>
              <a:latin typeface="League Spartan" panose="00000800000000000000" pitchFamily="50" charset="0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3571850" y="9435321"/>
            <a:ext cx="43027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chemeClr val="bg1">
                    <a:lumMod val="50000"/>
                  </a:schemeClr>
                </a:solidFill>
              </a:rPr>
              <a:t>Lorem Ipsum è un testo segnaposto utilizzato nel settore della tipografia e della stampa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89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Oval 218"/>
          <p:cNvSpPr/>
          <p:nvPr/>
        </p:nvSpPr>
        <p:spPr>
          <a:xfrm>
            <a:off x="1905000" y="1003300"/>
            <a:ext cx="7442200" cy="7442200"/>
          </a:xfrm>
          <a:prstGeom prst="ellipse">
            <a:avLst/>
          </a:prstGeom>
          <a:gradFill>
            <a:gsLst>
              <a:gs pos="5000">
                <a:srgbClr val="FE77B2"/>
              </a:gs>
              <a:gs pos="25000">
                <a:srgbClr val="FFBABD"/>
              </a:gs>
              <a:gs pos="56000">
                <a:srgbClr val="FFF1E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12" name="Group 8211"/>
          <p:cNvGrpSpPr/>
          <p:nvPr/>
        </p:nvGrpSpPr>
        <p:grpSpPr>
          <a:xfrm>
            <a:off x="2952836" y="1988934"/>
            <a:ext cx="5213264" cy="5213264"/>
            <a:chOff x="4489536" y="4036304"/>
            <a:chExt cx="4194593" cy="4194593"/>
          </a:xfrm>
        </p:grpSpPr>
        <p:sp>
          <p:nvSpPr>
            <p:cNvPr id="172" name="Oval 171"/>
            <p:cNvSpPr/>
            <p:nvPr/>
          </p:nvSpPr>
          <p:spPr>
            <a:xfrm>
              <a:off x="4489536" y="4036304"/>
              <a:ext cx="4194593" cy="4194593"/>
            </a:xfrm>
            <a:prstGeom prst="ellipse">
              <a:avLst/>
            </a:prstGeom>
            <a:solidFill>
              <a:schemeClr val="bg1">
                <a:alpha val="1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/>
            <p:cNvSpPr/>
            <p:nvPr/>
          </p:nvSpPr>
          <p:spPr>
            <a:xfrm>
              <a:off x="5015568" y="4574030"/>
              <a:ext cx="3130835" cy="3130835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/>
            <p:cNvSpPr/>
            <p:nvPr/>
          </p:nvSpPr>
          <p:spPr>
            <a:xfrm>
              <a:off x="5565511" y="5111757"/>
              <a:ext cx="2067076" cy="206707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3" name="Freeform 212"/>
          <p:cNvSpPr/>
          <p:nvPr/>
        </p:nvSpPr>
        <p:spPr>
          <a:xfrm>
            <a:off x="2177148" y="6121400"/>
            <a:ext cx="6897904" cy="2324100"/>
          </a:xfrm>
          <a:custGeom>
            <a:avLst/>
            <a:gdLst>
              <a:gd name="connsiteX0" fmla="*/ 0 w 6897904"/>
              <a:gd name="connsiteY0" fmla="*/ 0 h 2324100"/>
              <a:gd name="connsiteX1" fmla="*/ 6897904 w 6897904"/>
              <a:gd name="connsiteY1" fmla="*/ 0 h 2324100"/>
              <a:gd name="connsiteX2" fmla="*/ 6877630 w 6897904"/>
              <a:gd name="connsiteY2" fmla="*/ 51420 h 2324100"/>
              <a:gd name="connsiteX3" fmla="*/ 3448952 w 6897904"/>
              <a:gd name="connsiteY3" fmla="*/ 2324100 h 2324100"/>
              <a:gd name="connsiteX4" fmla="*/ 20275 w 6897904"/>
              <a:gd name="connsiteY4" fmla="*/ 51420 h 232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97904" h="2324100">
                <a:moveTo>
                  <a:pt x="0" y="0"/>
                </a:moveTo>
                <a:lnTo>
                  <a:pt x="6897904" y="0"/>
                </a:lnTo>
                <a:lnTo>
                  <a:pt x="6877630" y="51420"/>
                </a:lnTo>
                <a:cubicBezTo>
                  <a:pt x="6312736" y="1386979"/>
                  <a:pt x="4990282" y="2324100"/>
                  <a:pt x="3448952" y="2324100"/>
                </a:cubicBezTo>
                <a:cubicBezTo>
                  <a:pt x="1907622" y="2324100"/>
                  <a:pt x="585168" y="1386979"/>
                  <a:pt x="20275" y="51420"/>
                </a:cubicBezTo>
                <a:close/>
              </a:path>
            </a:pathLst>
          </a:custGeom>
          <a:gradFill flip="none" rotWithShape="1">
            <a:gsLst>
              <a:gs pos="0">
                <a:srgbClr val="9F4981"/>
              </a:gs>
              <a:gs pos="60000">
                <a:srgbClr val="FFBABD"/>
              </a:gs>
              <a:gs pos="100000">
                <a:srgbClr val="FFF1E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 descr="Lebarab: Photo by Photographer Rarindra Prakarsa - photo.net ..." hidden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643" y="2336118"/>
            <a:ext cx="9446338" cy="629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0" name="Group 149"/>
          <p:cNvGrpSpPr/>
          <p:nvPr/>
        </p:nvGrpSpPr>
        <p:grpSpPr>
          <a:xfrm>
            <a:off x="4743880" y="5435599"/>
            <a:ext cx="280173" cy="698527"/>
            <a:chOff x="1054100" y="1460500"/>
            <a:chExt cx="1447800" cy="3609662"/>
          </a:xfrm>
          <a:solidFill>
            <a:srgbClr val="DB709C"/>
          </a:solidFill>
        </p:grpSpPr>
        <p:sp>
          <p:nvSpPr>
            <p:cNvPr id="151" name="Freeform 150"/>
            <p:cNvSpPr/>
            <p:nvPr/>
          </p:nvSpPr>
          <p:spPr>
            <a:xfrm>
              <a:off x="1054100" y="1460500"/>
              <a:ext cx="1447800" cy="3609662"/>
            </a:xfrm>
            <a:custGeom>
              <a:avLst/>
              <a:gdLst>
                <a:gd name="connsiteX0" fmla="*/ 723900 w 1447800"/>
                <a:gd name="connsiteY0" fmla="*/ 0 h 3609662"/>
                <a:gd name="connsiteX1" fmla="*/ 1174750 w 1447800"/>
                <a:gd name="connsiteY1" fmla="*/ 1409700 h 3609662"/>
                <a:gd name="connsiteX2" fmla="*/ 983850 w 1447800"/>
                <a:gd name="connsiteY2" fmla="*/ 1409700 h 3609662"/>
                <a:gd name="connsiteX3" fmla="*/ 1329095 w 1447800"/>
                <a:gd name="connsiteY3" fmla="*/ 2489200 h 3609662"/>
                <a:gd name="connsiteX4" fmla="*/ 1089454 w 1447800"/>
                <a:gd name="connsiteY4" fmla="*/ 2489200 h 3609662"/>
                <a:gd name="connsiteX5" fmla="*/ 1447800 w 1447800"/>
                <a:gd name="connsiteY5" fmla="*/ 3609662 h 3609662"/>
                <a:gd name="connsiteX6" fmla="*/ 0 w 1447800"/>
                <a:gd name="connsiteY6" fmla="*/ 3609662 h 3609662"/>
                <a:gd name="connsiteX7" fmla="*/ 358346 w 1447800"/>
                <a:gd name="connsiteY7" fmla="*/ 2489200 h 3609662"/>
                <a:gd name="connsiteX8" fmla="*/ 118705 w 1447800"/>
                <a:gd name="connsiteY8" fmla="*/ 2489200 h 3609662"/>
                <a:gd name="connsiteX9" fmla="*/ 463951 w 1447800"/>
                <a:gd name="connsiteY9" fmla="*/ 1409700 h 3609662"/>
                <a:gd name="connsiteX10" fmla="*/ 273050 w 1447800"/>
                <a:gd name="connsiteY10" fmla="*/ 1409700 h 360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47800" h="3609662">
                  <a:moveTo>
                    <a:pt x="723900" y="0"/>
                  </a:moveTo>
                  <a:lnTo>
                    <a:pt x="1174750" y="1409700"/>
                  </a:lnTo>
                  <a:lnTo>
                    <a:pt x="983850" y="1409700"/>
                  </a:lnTo>
                  <a:lnTo>
                    <a:pt x="1329095" y="2489200"/>
                  </a:lnTo>
                  <a:lnTo>
                    <a:pt x="1089454" y="2489200"/>
                  </a:lnTo>
                  <a:lnTo>
                    <a:pt x="1447800" y="3609662"/>
                  </a:lnTo>
                  <a:lnTo>
                    <a:pt x="0" y="3609662"/>
                  </a:lnTo>
                  <a:lnTo>
                    <a:pt x="358346" y="2489200"/>
                  </a:lnTo>
                  <a:lnTo>
                    <a:pt x="118705" y="2489200"/>
                  </a:lnTo>
                  <a:lnTo>
                    <a:pt x="463951" y="1409700"/>
                  </a:lnTo>
                  <a:lnTo>
                    <a:pt x="273050" y="14097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Freeform 151"/>
            <p:cNvSpPr/>
            <p:nvPr/>
          </p:nvSpPr>
          <p:spPr>
            <a:xfrm>
              <a:off x="1054100" y="1460500"/>
              <a:ext cx="736600" cy="3609662"/>
            </a:xfrm>
            <a:custGeom>
              <a:avLst/>
              <a:gdLst>
                <a:gd name="connsiteX0" fmla="*/ 723900 w 736600"/>
                <a:gd name="connsiteY0" fmla="*/ 0 h 3609662"/>
                <a:gd name="connsiteX1" fmla="*/ 736600 w 736600"/>
                <a:gd name="connsiteY1" fmla="*/ 39710 h 3609662"/>
                <a:gd name="connsiteX2" fmla="*/ 736600 w 736600"/>
                <a:gd name="connsiteY2" fmla="*/ 3609662 h 3609662"/>
                <a:gd name="connsiteX3" fmla="*/ 0 w 736600"/>
                <a:gd name="connsiteY3" fmla="*/ 3609662 h 3609662"/>
                <a:gd name="connsiteX4" fmla="*/ 358346 w 736600"/>
                <a:gd name="connsiteY4" fmla="*/ 2489200 h 3609662"/>
                <a:gd name="connsiteX5" fmla="*/ 118705 w 736600"/>
                <a:gd name="connsiteY5" fmla="*/ 2489200 h 3609662"/>
                <a:gd name="connsiteX6" fmla="*/ 463951 w 736600"/>
                <a:gd name="connsiteY6" fmla="*/ 1409700 h 3609662"/>
                <a:gd name="connsiteX7" fmla="*/ 273050 w 736600"/>
                <a:gd name="connsiteY7" fmla="*/ 1409700 h 360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6600" h="3609662">
                  <a:moveTo>
                    <a:pt x="723900" y="0"/>
                  </a:moveTo>
                  <a:lnTo>
                    <a:pt x="736600" y="39710"/>
                  </a:lnTo>
                  <a:lnTo>
                    <a:pt x="736600" y="3609662"/>
                  </a:lnTo>
                  <a:lnTo>
                    <a:pt x="0" y="3609662"/>
                  </a:lnTo>
                  <a:lnTo>
                    <a:pt x="358346" y="2489200"/>
                  </a:lnTo>
                  <a:lnTo>
                    <a:pt x="118705" y="2489200"/>
                  </a:lnTo>
                  <a:lnTo>
                    <a:pt x="463951" y="1409700"/>
                  </a:lnTo>
                  <a:lnTo>
                    <a:pt x="273050" y="14097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6958630" y="5432756"/>
            <a:ext cx="277132" cy="690946"/>
            <a:chOff x="1054100" y="1460500"/>
            <a:chExt cx="1447800" cy="3609662"/>
          </a:xfrm>
          <a:solidFill>
            <a:srgbClr val="DB709C"/>
          </a:solidFill>
        </p:grpSpPr>
        <p:sp>
          <p:nvSpPr>
            <p:cNvPr id="154" name="Freeform 153"/>
            <p:cNvSpPr/>
            <p:nvPr/>
          </p:nvSpPr>
          <p:spPr>
            <a:xfrm>
              <a:off x="1054100" y="1460500"/>
              <a:ext cx="1447800" cy="3609662"/>
            </a:xfrm>
            <a:custGeom>
              <a:avLst/>
              <a:gdLst>
                <a:gd name="connsiteX0" fmla="*/ 723900 w 1447800"/>
                <a:gd name="connsiteY0" fmla="*/ 0 h 3609662"/>
                <a:gd name="connsiteX1" fmla="*/ 1174750 w 1447800"/>
                <a:gd name="connsiteY1" fmla="*/ 1409700 h 3609662"/>
                <a:gd name="connsiteX2" fmla="*/ 983850 w 1447800"/>
                <a:gd name="connsiteY2" fmla="*/ 1409700 h 3609662"/>
                <a:gd name="connsiteX3" fmla="*/ 1329095 w 1447800"/>
                <a:gd name="connsiteY3" fmla="*/ 2489200 h 3609662"/>
                <a:gd name="connsiteX4" fmla="*/ 1089454 w 1447800"/>
                <a:gd name="connsiteY4" fmla="*/ 2489200 h 3609662"/>
                <a:gd name="connsiteX5" fmla="*/ 1447800 w 1447800"/>
                <a:gd name="connsiteY5" fmla="*/ 3609662 h 3609662"/>
                <a:gd name="connsiteX6" fmla="*/ 0 w 1447800"/>
                <a:gd name="connsiteY6" fmla="*/ 3609662 h 3609662"/>
                <a:gd name="connsiteX7" fmla="*/ 358346 w 1447800"/>
                <a:gd name="connsiteY7" fmla="*/ 2489200 h 3609662"/>
                <a:gd name="connsiteX8" fmla="*/ 118705 w 1447800"/>
                <a:gd name="connsiteY8" fmla="*/ 2489200 h 3609662"/>
                <a:gd name="connsiteX9" fmla="*/ 463951 w 1447800"/>
                <a:gd name="connsiteY9" fmla="*/ 1409700 h 3609662"/>
                <a:gd name="connsiteX10" fmla="*/ 273050 w 1447800"/>
                <a:gd name="connsiteY10" fmla="*/ 1409700 h 360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47800" h="3609662">
                  <a:moveTo>
                    <a:pt x="723900" y="0"/>
                  </a:moveTo>
                  <a:lnTo>
                    <a:pt x="1174750" y="1409700"/>
                  </a:lnTo>
                  <a:lnTo>
                    <a:pt x="983850" y="1409700"/>
                  </a:lnTo>
                  <a:lnTo>
                    <a:pt x="1329095" y="2489200"/>
                  </a:lnTo>
                  <a:lnTo>
                    <a:pt x="1089454" y="2489200"/>
                  </a:lnTo>
                  <a:lnTo>
                    <a:pt x="1447800" y="3609662"/>
                  </a:lnTo>
                  <a:lnTo>
                    <a:pt x="0" y="3609662"/>
                  </a:lnTo>
                  <a:lnTo>
                    <a:pt x="358346" y="2489200"/>
                  </a:lnTo>
                  <a:lnTo>
                    <a:pt x="118705" y="2489200"/>
                  </a:lnTo>
                  <a:lnTo>
                    <a:pt x="463951" y="1409700"/>
                  </a:lnTo>
                  <a:lnTo>
                    <a:pt x="273050" y="14097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Freeform 154"/>
            <p:cNvSpPr/>
            <p:nvPr/>
          </p:nvSpPr>
          <p:spPr>
            <a:xfrm>
              <a:off x="1054100" y="1460500"/>
              <a:ext cx="736600" cy="3609662"/>
            </a:xfrm>
            <a:custGeom>
              <a:avLst/>
              <a:gdLst>
                <a:gd name="connsiteX0" fmla="*/ 723900 w 736600"/>
                <a:gd name="connsiteY0" fmla="*/ 0 h 3609662"/>
                <a:gd name="connsiteX1" fmla="*/ 736600 w 736600"/>
                <a:gd name="connsiteY1" fmla="*/ 39710 h 3609662"/>
                <a:gd name="connsiteX2" fmla="*/ 736600 w 736600"/>
                <a:gd name="connsiteY2" fmla="*/ 3609662 h 3609662"/>
                <a:gd name="connsiteX3" fmla="*/ 0 w 736600"/>
                <a:gd name="connsiteY3" fmla="*/ 3609662 h 3609662"/>
                <a:gd name="connsiteX4" fmla="*/ 358346 w 736600"/>
                <a:gd name="connsiteY4" fmla="*/ 2489200 h 3609662"/>
                <a:gd name="connsiteX5" fmla="*/ 118705 w 736600"/>
                <a:gd name="connsiteY5" fmla="*/ 2489200 h 3609662"/>
                <a:gd name="connsiteX6" fmla="*/ 463951 w 736600"/>
                <a:gd name="connsiteY6" fmla="*/ 1409700 h 3609662"/>
                <a:gd name="connsiteX7" fmla="*/ 273050 w 736600"/>
                <a:gd name="connsiteY7" fmla="*/ 1409700 h 360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6600" h="3609662">
                  <a:moveTo>
                    <a:pt x="723900" y="0"/>
                  </a:moveTo>
                  <a:lnTo>
                    <a:pt x="736600" y="39710"/>
                  </a:lnTo>
                  <a:lnTo>
                    <a:pt x="736600" y="3609662"/>
                  </a:lnTo>
                  <a:lnTo>
                    <a:pt x="0" y="3609662"/>
                  </a:lnTo>
                  <a:lnTo>
                    <a:pt x="358346" y="2489200"/>
                  </a:lnTo>
                  <a:lnTo>
                    <a:pt x="118705" y="2489200"/>
                  </a:lnTo>
                  <a:lnTo>
                    <a:pt x="463951" y="1409700"/>
                  </a:lnTo>
                  <a:lnTo>
                    <a:pt x="273050" y="14097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213" name="Freeform 8212"/>
          <p:cNvSpPr/>
          <p:nvPr/>
        </p:nvSpPr>
        <p:spPr>
          <a:xfrm>
            <a:off x="5143500" y="5965825"/>
            <a:ext cx="1416050" cy="158750"/>
          </a:xfrm>
          <a:custGeom>
            <a:avLst/>
            <a:gdLst>
              <a:gd name="connsiteX0" fmla="*/ 0 w 1416050"/>
              <a:gd name="connsiteY0" fmla="*/ 155575 h 158750"/>
              <a:gd name="connsiteX1" fmla="*/ 3175 w 1416050"/>
              <a:gd name="connsiteY1" fmla="*/ 130175 h 158750"/>
              <a:gd name="connsiteX2" fmla="*/ 22225 w 1416050"/>
              <a:gd name="connsiteY2" fmla="*/ 123825 h 158750"/>
              <a:gd name="connsiteX3" fmla="*/ 28575 w 1416050"/>
              <a:gd name="connsiteY3" fmla="*/ 95250 h 158750"/>
              <a:gd name="connsiteX4" fmla="*/ 34925 w 1416050"/>
              <a:gd name="connsiteY4" fmla="*/ 76200 h 158750"/>
              <a:gd name="connsiteX5" fmla="*/ 44450 w 1416050"/>
              <a:gd name="connsiteY5" fmla="*/ 73025 h 158750"/>
              <a:gd name="connsiteX6" fmla="*/ 76200 w 1416050"/>
              <a:gd name="connsiteY6" fmla="*/ 76200 h 158750"/>
              <a:gd name="connsiteX7" fmla="*/ 79375 w 1416050"/>
              <a:gd name="connsiteY7" fmla="*/ 66675 h 158750"/>
              <a:gd name="connsiteX8" fmla="*/ 98425 w 1416050"/>
              <a:gd name="connsiteY8" fmla="*/ 57150 h 158750"/>
              <a:gd name="connsiteX9" fmla="*/ 133350 w 1416050"/>
              <a:gd name="connsiteY9" fmla="*/ 60325 h 158750"/>
              <a:gd name="connsiteX10" fmla="*/ 146050 w 1416050"/>
              <a:gd name="connsiteY10" fmla="*/ 79375 h 158750"/>
              <a:gd name="connsiteX11" fmla="*/ 155575 w 1416050"/>
              <a:gd name="connsiteY11" fmla="*/ 82550 h 158750"/>
              <a:gd name="connsiteX12" fmla="*/ 196850 w 1416050"/>
              <a:gd name="connsiteY12" fmla="*/ 79375 h 158750"/>
              <a:gd name="connsiteX13" fmla="*/ 203200 w 1416050"/>
              <a:gd name="connsiteY13" fmla="*/ 98425 h 158750"/>
              <a:gd name="connsiteX14" fmla="*/ 206375 w 1416050"/>
              <a:gd name="connsiteY14" fmla="*/ 107950 h 158750"/>
              <a:gd name="connsiteX15" fmla="*/ 222250 w 1416050"/>
              <a:gd name="connsiteY15" fmla="*/ 88900 h 158750"/>
              <a:gd name="connsiteX16" fmla="*/ 234950 w 1416050"/>
              <a:gd name="connsiteY16" fmla="*/ 85725 h 158750"/>
              <a:gd name="connsiteX17" fmla="*/ 285750 w 1416050"/>
              <a:gd name="connsiteY17" fmla="*/ 88900 h 158750"/>
              <a:gd name="connsiteX18" fmla="*/ 298450 w 1416050"/>
              <a:gd name="connsiteY18" fmla="*/ 98425 h 158750"/>
              <a:gd name="connsiteX19" fmla="*/ 301625 w 1416050"/>
              <a:gd name="connsiteY19" fmla="*/ 88900 h 158750"/>
              <a:gd name="connsiteX20" fmla="*/ 307975 w 1416050"/>
              <a:gd name="connsiteY20" fmla="*/ 79375 h 158750"/>
              <a:gd name="connsiteX21" fmla="*/ 311150 w 1416050"/>
              <a:gd name="connsiteY21" fmla="*/ 69850 h 158750"/>
              <a:gd name="connsiteX22" fmla="*/ 320675 w 1416050"/>
              <a:gd name="connsiteY22" fmla="*/ 63500 h 158750"/>
              <a:gd name="connsiteX23" fmla="*/ 339725 w 1416050"/>
              <a:gd name="connsiteY23" fmla="*/ 57150 h 158750"/>
              <a:gd name="connsiteX24" fmla="*/ 365125 w 1416050"/>
              <a:gd name="connsiteY24" fmla="*/ 60325 h 158750"/>
              <a:gd name="connsiteX25" fmla="*/ 371475 w 1416050"/>
              <a:gd name="connsiteY25" fmla="*/ 69850 h 158750"/>
              <a:gd name="connsiteX26" fmla="*/ 377825 w 1416050"/>
              <a:gd name="connsiteY26" fmla="*/ 50800 h 158750"/>
              <a:gd name="connsiteX27" fmla="*/ 390525 w 1416050"/>
              <a:gd name="connsiteY27" fmla="*/ 31750 h 158750"/>
              <a:gd name="connsiteX28" fmla="*/ 473075 w 1416050"/>
              <a:gd name="connsiteY28" fmla="*/ 34925 h 158750"/>
              <a:gd name="connsiteX29" fmla="*/ 504825 w 1416050"/>
              <a:gd name="connsiteY29" fmla="*/ 28575 h 158750"/>
              <a:gd name="connsiteX30" fmla="*/ 523875 w 1416050"/>
              <a:gd name="connsiteY30" fmla="*/ 31750 h 158750"/>
              <a:gd name="connsiteX31" fmla="*/ 533400 w 1416050"/>
              <a:gd name="connsiteY31" fmla="*/ 41275 h 158750"/>
              <a:gd name="connsiteX32" fmla="*/ 542925 w 1416050"/>
              <a:gd name="connsiteY32" fmla="*/ 60325 h 158750"/>
              <a:gd name="connsiteX33" fmla="*/ 539750 w 1416050"/>
              <a:gd name="connsiteY33" fmla="*/ 76200 h 158750"/>
              <a:gd name="connsiteX34" fmla="*/ 549275 w 1416050"/>
              <a:gd name="connsiteY34" fmla="*/ 73025 h 158750"/>
              <a:gd name="connsiteX35" fmla="*/ 574675 w 1416050"/>
              <a:gd name="connsiteY35" fmla="*/ 76200 h 158750"/>
              <a:gd name="connsiteX36" fmla="*/ 587375 w 1416050"/>
              <a:gd name="connsiteY36" fmla="*/ 104775 h 158750"/>
              <a:gd name="connsiteX37" fmla="*/ 596900 w 1416050"/>
              <a:gd name="connsiteY37" fmla="*/ 98425 h 158750"/>
              <a:gd name="connsiteX38" fmla="*/ 609600 w 1416050"/>
              <a:gd name="connsiteY38" fmla="*/ 95250 h 158750"/>
              <a:gd name="connsiteX39" fmla="*/ 663575 w 1416050"/>
              <a:gd name="connsiteY39" fmla="*/ 98425 h 158750"/>
              <a:gd name="connsiteX40" fmla="*/ 669925 w 1416050"/>
              <a:gd name="connsiteY40" fmla="*/ 66675 h 158750"/>
              <a:gd name="connsiteX41" fmla="*/ 679450 w 1416050"/>
              <a:gd name="connsiteY41" fmla="*/ 63500 h 158750"/>
              <a:gd name="connsiteX42" fmla="*/ 717550 w 1416050"/>
              <a:gd name="connsiteY42" fmla="*/ 66675 h 158750"/>
              <a:gd name="connsiteX43" fmla="*/ 727075 w 1416050"/>
              <a:gd name="connsiteY43" fmla="*/ 73025 h 158750"/>
              <a:gd name="connsiteX44" fmla="*/ 730250 w 1416050"/>
              <a:gd name="connsiteY44" fmla="*/ 47625 h 158750"/>
              <a:gd name="connsiteX45" fmla="*/ 733425 w 1416050"/>
              <a:gd name="connsiteY45" fmla="*/ 38100 h 158750"/>
              <a:gd name="connsiteX46" fmla="*/ 742950 w 1416050"/>
              <a:gd name="connsiteY46" fmla="*/ 31750 h 158750"/>
              <a:gd name="connsiteX47" fmla="*/ 755650 w 1416050"/>
              <a:gd name="connsiteY47" fmla="*/ 38100 h 158750"/>
              <a:gd name="connsiteX48" fmla="*/ 765175 w 1416050"/>
              <a:gd name="connsiteY48" fmla="*/ 47625 h 158750"/>
              <a:gd name="connsiteX49" fmla="*/ 768350 w 1416050"/>
              <a:gd name="connsiteY49" fmla="*/ 38100 h 158750"/>
              <a:gd name="connsiteX50" fmla="*/ 790575 w 1416050"/>
              <a:gd name="connsiteY50" fmla="*/ 31750 h 158750"/>
              <a:gd name="connsiteX51" fmla="*/ 828675 w 1416050"/>
              <a:gd name="connsiteY51" fmla="*/ 34925 h 158750"/>
              <a:gd name="connsiteX52" fmla="*/ 831850 w 1416050"/>
              <a:gd name="connsiteY52" fmla="*/ 44450 h 158750"/>
              <a:gd name="connsiteX53" fmla="*/ 841375 w 1416050"/>
              <a:gd name="connsiteY53" fmla="*/ 63500 h 158750"/>
              <a:gd name="connsiteX54" fmla="*/ 854075 w 1416050"/>
              <a:gd name="connsiteY54" fmla="*/ 60325 h 158750"/>
              <a:gd name="connsiteX55" fmla="*/ 863600 w 1416050"/>
              <a:gd name="connsiteY55" fmla="*/ 57150 h 158750"/>
              <a:gd name="connsiteX56" fmla="*/ 873125 w 1416050"/>
              <a:gd name="connsiteY56" fmla="*/ 63500 h 158750"/>
              <a:gd name="connsiteX57" fmla="*/ 876300 w 1416050"/>
              <a:gd name="connsiteY57" fmla="*/ 98425 h 158750"/>
              <a:gd name="connsiteX58" fmla="*/ 885825 w 1416050"/>
              <a:gd name="connsiteY58" fmla="*/ 101600 h 158750"/>
              <a:gd name="connsiteX59" fmla="*/ 914400 w 1416050"/>
              <a:gd name="connsiteY59" fmla="*/ 104775 h 158750"/>
              <a:gd name="connsiteX60" fmla="*/ 917575 w 1416050"/>
              <a:gd name="connsiteY60" fmla="*/ 114300 h 158750"/>
              <a:gd name="connsiteX61" fmla="*/ 920750 w 1416050"/>
              <a:gd name="connsiteY61" fmla="*/ 95250 h 158750"/>
              <a:gd name="connsiteX62" fmla="*/ 942975 w 1416050"/>
              <a:gd name="connsiteY62" fmla="*/ 85725 h 158750"/>
              <a:gd name="connsiteX63" fmla="*/ 955675 w 1416050"/>
              <a:gd name="connsiteY63" fmla="*/ 79375 h 158750"/>
              <a:gd name="connsiteX64" fmla="*/ 993775 w 1416050"/>
              <a:gd name="connsiteY64" fmla="*/ 82550 h 158750"/>
              <a:gd name="connsiteX65" fmla="*/ 996950 w 1416050"/>
              <a:gd name="connsiteY65" fmla="*/ 73025 h 158750"/>
              <a:gd name="connsiteX66" fmla="*/ 1000125 w 1416050"/>
              <a:gd name="connsiteY66" fmla="*/ 19050 h 158750"/>
              <a:gd name="connsiteX67" fmla="*/ 1028700 w 1416050"/>
              <a:gd name="connsiteY67" fmla="*/ 22225 h 158750"/>
              <a:gd name="connsiteX68" fmla="*/ 1038225 w 1416050"/>
              <a:gd name="connsiteY68" fmla="*/ 28575 h 158750"/>
              <a:gd name="connsiteX69" fmla="*/ 1047750 w 1416050"/>
              <a:gd name="connsiteY69" fmla="*/ 9525 h 158750"/>
              <a:gd name="connsiteX70" fmla="*/ 1066800 w 1416050"/>
              <a:gd name="connsiteY70" fmla="*/ 3175 h 158750"/>
              <a:gd name="connsiteX71" fmla="*/ 1076325 w 1416050"/>
              <a:gd name="connsiteY71" fmla="*/ 0 h 158750"/>
              <a:gd name="connsiteX72" fmla="*/ 1092200 w 1416050"/>
              <a:gd name="connsiteY72" fmla="*/ 3175 h 158750"/>
              <a:gd name="connsiteX73" fmla="*/ 1108075 w 1416050"/>
              <a:gd name="connsiteY73" fmla="*/ 22225 h 158750"/>
              <a:gd name="connsiteX74" fmla="*/ 1111250 w 1416050"/>
              <a:gd name="connsiteY74" fmla="*/ 12700 h 158750"/>
              <a:gd name="connsiteX75" fmla="*/ 1177925 w 1416050"/>
              <a:gd name="connsiteY75" fmla="*/ 9525 h 158750"/>
              <a:gd name="connsiteX76" fmla="*/ 1196975 w 1416050"/>
              <a:gd name="connsiteY76" fmla="*/ 28575 h 158750"/>
              <a:gd name="connsiteX77" fmla="*/ 1209675 w 1416050"/>
              <a:gd name="connsiteY77" fmla="*/ 47625 h 158750"/>
              <a:gd name="connsiteX78" fmla="*/ 1216025 w 1416050"/>
              <a:gd name="connsiteY78" fmla="*/ 57150 h 158750"/>
              <a:gd name="connsiteX79" fmla="*/ 1244600 w 1416050"/>
              <a:gd name="connsiteY79" fmla="*/ 60325 h 158750"/>
              <a:gd name="connsiteX80" fmla="*/ 1250950 w 1416050"/>
              <a:gd name="connsiteY80" fmla="*/ 73025 h 158750"/>
              <a:gd name="connsiteX81" fmla="*/ 1241425 w 1416050"/>
              <a:gd name="connsiteY81" fmla="*/ 92075 h 158750"/>
              <a:gd name="connsiteX82" fmla="*/ 1314450 w 1416050"/>
              <a:gd name="connsiteY82" fmla="*/ 95250 h 158750"/>
              <a:gd name="connsiteX83" fmla="*/ 1317625 w 1416050"/>
              <a:gd name="connsiteY83" fmla="*/ 85725 h 158750"/>
              <a:gd name="connsiteX84" fmla="*/ 1327150 w 1416050"/>
              <a:gd name="connsiteY84" fmla="*/ 82550 h 158750"/>
              <a:gd name="connsiteX85" fmla="*/ 1374775 w 1416050"/>
              <a:gd name="connsiteY85" fmla="*/ 85725 h 158750"/>
              <a:gd name="connsiteX86" fmla="*/ 1381125 w 1416050"/>
              <a:gd name="connsiteY86" fmla="*/ 95250 h 158750"/>
              <a:gd name="connsiteX87" fmla="*/ 1384300 w 1416050"/>
              <a:gd name="connsiteY87" fmla="*/ 120650 h 158750"/>
              <a:gd name="connsiteX88" fmla="*/ 1403350 w 1416050"/>
              <a:gd name="connsiteY88" fmla="*/ 123825 h 158750"/>
              <a:gd name="connsiteX89" fmla="*/ 1406525 w 1416050"/>
              <a:gd name="connsiteY89" fmla="*/ 133350 h 158750"/>
              <a:gd name="connsiteX90" fmla="*/ 1409700 w 1416050"/>
              <a:gd name="connsiteY90" fmla="*/ 149225 h 158750"/>
              <a:gd name="connsiteX91" fmla="*/ 1416050 w 1416050"/>
              <a:gd name="connsiteY91" fmla="*/ 158750 h 158750"/>
              <a:gd name="connsiteX0" fmla="*/ 0 w 1416050"/>
              <a:gd name="connsiteY0" fmla="*/ 155575 h 158750"/>
              <a:gd name="connsiteX1" fmla="*/ 3175 w 1416050"/>
              <a:gd name="connsiteY1" fmla="*/ 130175 h 158750"/>
              <a:gd name="connsiteX2" fmla="*/ 22225 w 1416050"/>
              <a:gd name="connsiteY2" fmla="*/ 123825 h 158750"/>
              <a:gd name="connsiteX3" fmla="*/ 28575 w 1416050"/>
              <a:gd name="connsiteY3" fmla="*/ 95250 h 158750"/>
              <a:gd name="connsiteX4" fmla="*/ 34925 w 1416050"/>
              <a:gd name="connsiteY4" fmla="*/ 76200 h 158750"/>
              <a:gd name="connsiteX5" fmla="*/ 44450 w 1416050"/>
              <a:gd name="connsiteY5" fmla="*/ 73025 h 158750"/>
              <a:gd name="connsiteX6" fmla="*/ 76200 w 1416050"/>
              <a:gd name="connsiteY6" fmla="*/ 76200 h 158750"/>
              <a:gd name="connsiteX7" fmla="*/ 79375 w 1416050"/>
              <a:gd name="connsiteY7" fmla="*/ 66675 h 158750"/>
              <a:gd name="connsiteX8" fmla="*/ 98425 w 1416050"/>
              <a:gd name="connsiteY8" fmla="*/ 57150 h 158750"/>
              <a:gd name="connsiteX9" fmla="*/ 133350 w 1416050"/>
              <a:gd name="connsiteY9" fmla="*/ 60325 h 158750"/>
              <a:gd name="connsiteX10" fmla="*/ 146050 w 1416050"/>
              <a:gd name="connsiteY10" fmla="*/ 79375 h 158750"/>
              <a:gd name="connsiteX11" fmla="*/ 155575 w 1416050"/>
              <a:gd name="connsiteY11" fmla="*/ 82550 h 158750"/>
              <a:gd name="connsiteX12" fmla="*/ 196850 w 1416050"/>
              <a:gd name="connsiteY12" fmla="*/ 79375 h 158750"/>
              <a:gd name="connsiteX13" fmla="*/ 203200 w 1416050"/>
              <a:gd name="connsiteY13" fmla="*/ 98425 h 158750"/>
              <a:gd name="connsiteX14" fmla="*/ 206375 w 1416050"/>
              <a:gd name="connsiteY14" fmla="*/ 107950 h 158750"/>
              <a:gd name="connsiteX15" fmla="*/ 222250 w 1416050"/>
              <a:gd name="connsiteY15" fmla="*/ 88900 h 158750"/>
              <a:gd name="connsiteX16" fmla="*/ 234950 w 1416050"/>
              <a:gd name="connsiteY16" fmla="*/ 85725 h 158750"/>
              <a:gd name="connsiteX17" fmla="*/ 285750 w 1416050"/>
              <a:gd name="connsiteY17" fmla="*/ 88900 h 158750"/>
              <a:gd name="connsiteX18" fmla="*/ 298450 w 1416050"/>
              <a:gd name="connsiteY18" fmla="*/ 98425 h 158750"/>
              <a:gd name="connsiteX19" fmla="*/ 301625 w 1416050"/>
              <a:gd name="connsiteY19" fmla="*/ 88900 h 158750"/>
              <a:gd name="connsiteX20" fmla="*/ 307975 w 1416050"/>
              <a:gd name="connsiteY20" fmla="*/ 79375 h 158750"/>
              <a:gd name="connsiteX21" fmla="*/ 311150 w 1416050"/>
              <a:gd name="connsiteY21" fmla="*/ 69850 h 158750"/>
              <a:gd name="connsiteX22" fmla="*/ 320675 w 1416050"/>
              <a:gd name="connsiteY22" fmla="*/ 63500 h 158750"/>
              <a:gd name="connsiteX23" fmla="*/ 339725 w 1416050"/>
              <a:gd name="connsiteY23" fmla="*/ 57150 h 158750"/>
              <a:gd name="connsiteX24" fmla="*/ 365125 w 1416050"/>
              <a:gd name="connsiteY24" fmla="*/ 60325 h 158750"/>
              <a:gd name="connsiteX25" fmla="*/ 371475 w 1416050"/>
              <a:gd name="connsiteY25" fmla="*/ 69850 h 158750"/>
              <a:gd name="connsiteX26" fmla="*/ 377825 w 1416050"/>
              <a:gd name="connsiteY26" fmla="*/ 50800 h 158750"/>
              <a:gd name="connsiteX27" fmla="*/ 390525 w 1416050"/>
              <a:gd name="connsiteY27" fmla="*/ 31750 h 158750"/>
              <a:gd name="connsiteX28" fmla="*/ 473075 w 1416050"/>
              <a:gd name="connsiteY28" fmla="*/ 34925 h 158750"/>
              <a:gd name="connsiteX29" fmla="*/ 504825 w 1416050"/>
              <a:gd name="connsiteY29" fmla="*/ 28575 h 158750"/>
              <a:gd name="connsiteX30" fmla="*/ 523875 w 1416050"/>
              <a:gd name="connsiteY30" fmla="*/ 31750 h 158750"/>
              <a:gd name="connsiteX31" fmla="*/ 533400 w 1416050"/>
              <a:gd name="connsiteY31" fmla="*/ 41275 h 158750"/>
              <a:gd name="connsiteX32" fmla="*/ 542925 w 1416050"/>
              <a:gd name="connsiteY32" fmla="*/ 60325 h 158750"/>
              <a:gd name="connsiteX33" fmla="*/ 539750 w 1416050"/>
              <a:gd name="connsiteY33" fmla="*/ 76200 h 158750"/>
              <a:gd name="connsiteX34" fmla="*/ 549275 w 1416050"/>
              <a:gd name="connsiteY34" fmla="*/ 73025 h 158750"/>
              <a:gd name="connsiteX35" fmla="*/ 574675 w 1416050"/>
              <a:gd name="connsiteY35" fmla="*/ 76200 h 158750"/>
              <a:gd name="connsiteX36" fmla="*/ 587375 w 1416050"/>
              <a:gd name="connsiteY36" fmla="*/ 104775 h 158750"/>
              <a:gd name="connsiteX37" fmla="*/ 596900 w 1416050"/>
              <a:gd name="connsiteY37" fmla="*/ 98425 h 158750"/>
              <a:gd name="connsiteX38" fmla="*/ 609600 w 1416050"/>
              <a:gd name="connsiteY38" fmla="*/ 95250 h 158750"/>
              <a:gd name="connsiteX39" fmla="*/ 663575 w 1416050"/>
              <a:gd name="connsiteY39" fmla="*/ 98425 h 158750"/>
              <a:gd name="connsiteX40" fmla="*/ 669925 w 1416050"/>
              <a:gd name="connsiteY40" fmla="*/ 66675 h 158750"/>
              <a:gd name="connsiteX41" fmla="*/ 679450 w 1416050"/>
              <a:gd name="connsiteY41" fmla="*/ 63500 h 158750"/>
              <a:gd name="connsiteX42" fmla="*/ 717550 w 1416050"/>
              <a:gd name="connsiteY42" fmla="*/ 66675 h 158750"/>
              <a:gd name="connsiteX43" fmla="*/ 727075 w 1416050"/>
              <a:gd name="connsiteY43" fmla="*/ 73025 h 158750"/>
              <a:gd name="connsiteX44" fmla="*/ 730250 w 1416050"/>
              <a:gd name="connsiteY44" fmla="*/ 47625 h 158750"/>
              <a:gd name="connsiteX45" fmla="*/ 733425 w 1416050"/>
              <a:gd name="connsiteY45" fmla="*/ 38100 h 158750"/>
              <a:gd name="connsiteX46" fmla="*/ 742950 w 1416050"/>
              <a:gd name="connsiteY46" fmla="*/ 31750 h 158750"/>
              <a:gd name="connsiteX47" fmla="*/ 755650 w 1416050"/>
              <a:gd name="connsiteY47" fmla="*/ 38100 h 158750"/>
              <a:gd name="connsiteX48" fmla="*/ 765175 w 1416050"/>
              <a:gd name="connsiteY48" fmla="*/ 47625 h 158750"/>
              <a:gd name="connsiteX49" fmla="*/ 768350 w 1416050"/>
              <a:gd name="connsiteY49" fmla="*/ 38100 h 158750"/>
              <a:gd name="connsiteX50" fmla="*/ 790575 w 1416050"/>
              <a:gd name="connsiteY50" fmla="*/ 31750 h 158750"/>
              <a:gd name="connsiteX51" fmla="*/ 828675 w 1416050"/>
              <a:gd name="connsiteY51" fmla="*/ 34925 h 158750"/>
              <a:gd name="connsiteX52" fmla="*/ 831850 w 1416050"/>
              <a:gd name="connsiteY52" fmla="*/ 44450 h 158750"/>
              <a:gd name="connsiteX53" fmla="*/ 841375 w 1416050"/>
              <a:gd name="connsiteY53" fmla="*/ 63500 h 158750"/>
              <a:gd name="connsiteX54" fmla="*/ 854075 w 1416050"/>
              <a:gd name="connsiteY54" fmla="*/ 60325 h 158750"/>
              <a:gd name="connsiteX55" fmla="*/ 863600 w 1416050"/>
              <a:gd name="connsiteY55" fmla="*/ 57150 h 158750"/>
              <a:gd name="connsiteX56" fmla="*/ 873125 w 1416050"/>
              <a:gd name="connsiteY56" fmla="*/ 63500 h 158750"/>
              <a:gd name="connsiteX57" fmla="*/ 876300 w 1416050"/>
              <a:gd name="connsiteY57" fmla="*/ 98425 h 158750"/>
              <a:gd name="connsiteX58" fmla="*/ 885825 w 1416050"/>
              <a:gd name="connsiteY58" fmla="*/ 101600 h 158750"/>
              <a:gd name="connsiteX59" fmla="*/ 914400 w 1416050"/>
              <a:gd name="connsiteY59" fmla="*/ 104775 h 158750"/>
              <a:gd name="connsiteX60" fmla="*/ 917575 w 1416050"/>
              <a:gd name="connsiteY60" fmla="*/ 114300 h 158750"/>
              <a:gd name="connsiteX61" fmla="*/ 920750 w 1416050"/>
              <a:gd name="connsiteY61" fmla="*/ 95250 h 158750"/>
              <a:gd name="connsiteX62" fmla="*/ 942975 w 1416050"/>
              <a:gd name="connsiteY62" fmla="*/ 85725 h 158750"/>
              <a:gd name="connsiteX63" fmla="*/ 955675 w 1416050"/>
              <a:gd name="connsiteY63" fmla="*/ 79375 h 158750"/>
              <a:gd name="connsiteX64" fmla="*/ 993775 w 1416050"/>
              <a:gd name="connsiteY64" fmla="*/ 82550 h 158750"/>
              <a:gd name="connsiteX65" fmla="*/ 996950 w 1416050"/>
              <a:gd name="connsiteY65" fmla="*/ 73025 h 158750"/>
              <a:gd name="connsiteX66" fmla="*/ 1000125 w 1416050"/>
              <a:gd name="connsiteY66" fmla="*/ 19050 h 158750"/>
              <a:gd name="connsiteX67" fmla="*/ 1028700 w 1416050"/>
              <a:gd name="connsiteY67" fmla="*/ 22225 h 158750"/>
              <a:gd name="connsiteX68" fmla="*/ 1038225 w 1416050"/>
              <a:gd name="connsiteY68" fmla="*/ 28575 h 158750"/>
              <a:gd name="connsiteX69" fmla="*/ 1047750 w 1416050"/>
              <a:gd name="connsiteY69" fmla="*/ 9525 h 158750"/>
              <a:gd name="connsiteX70" fmla="*/ 1066800 w 1416050"/>
              <a:gd name="connsiteY70" fmla="*/ 3175 h 158750"/>
              <a:gd name="connsiteX71" fmla="*/ 1076325 w 1416050"/>
              <a:gd name="connsiteY71" fmla="*/ 0 h 158750"/>
              <a:gd name="connsiteX72" fmla="*/ 1092200 w 1416050"/>
              <a:gd name="connsiteY72" fmla="*/ 3175 h 158750"/>
              <a:gd name="connsiteX73" fmla="*/ 1108075 w 1416050"/>
              <a:gd name="connsiteY73" fmla="*/ 22225 h 158750"/>
              <a:gd name="connsiteX74" fmla="*/ 1111250 w 1416050"/>
              <a:gd name="connsiteY74" fmla="*/ 12700 h 158750"/>
              <a:gd name="connsiteX75" fmla="*/ 1177925 w 1416050"/>
              <a:gd name="connsiteY75" fmla="*/ 9525 h 158750"/>
              <a:gd name="connsiteX76" fmla="*/ 1196975 w 1416050"/>
              <a:gd name="connsiteY76" fmla="*/ 28575 h 158750"/>
              <a:gd name="connsiteX77" fmla="*/ 1209675 w 1416050"/>
              <a:gd name="connsiteY77" fmla="*/ 47625 h 158750"/>
              <a:gd name="connsiteX78" fmla="*/ 1216025 w 1416050"/>
              <a:gd name="connsiteY78" fmla="*/ 57150 h 158750"/>
              <a:gd name="connsiteX79" fmla="*/ 1244600 w 1416050"/>
              <a:gd name="connsiteY79" fmla="*/ 60325 h 158750"/>
              <a:gd name="connsiteX80" fmla="*/ 1250950 w 1416050"/>
              <a:gd name="connsiteY80" fmla="*/ 73025 h 158750"/>
              <a:gd name="connsiteX81" fmla="*/ 1241425 w 1416050"/>
              <a:gd name="connsiteY81" fmla="*/ 92075 h 158750"/>
              <a:gd name="connsiteX82" fmla="*/ 1314450 w 1416050"/>
              <a:gd name="connsiteY82" fmla="*/ 95250 h 158750"/>
              <a:gd name="connsiteX83" fmla="*/ 1317625 w 1416050"/>
              <a:gd name="connsiteY83" fmla="*/ 85725 h 158750"/>
              <a:gd name="connsiteX84" fmla="*/ 1327150 w 1416050"/>
              <a:gd name="connsiteY84" fmla="*/ 82550 h 158750"/>
              <a:gd name="connsiteX85" fmla="*/ 1374775 w 1416050"/>
              <a:gd name="connsiteY85" fmla="*/ 85725 h 158750"/>
              <a:gd name="connsiteX86" fmla="*/ 1381125 w 1416050"/>
              <a:gd name="connsiteY86" fmla="*/ 95250 h 158750"/>
              <a:gd name="connsiteX87" fmla="*/ 1384300 w 1416050"/>
              <a:gd name="connsiteY87" fmla="*/ 120650 h 158750"/>
              <a:gd name="connsiteX88" fmla="*/ 1403350 w 1416050"/>
              <a:gd name="connsiteY88" fmla="*/ 123825 h 158750"/>
              <a:gd name="connsiteX89" fmla="*/ 1406525 w 1416050"/>
              <a:gd name="connsiteY89" fmla="*/ 133350 h 158750"/>
              <a:gd name="connsiteX90" fmla="*/ 1409700 w 1416050"/>
              <a:gd name="connsiteY90" fmla="*/ 149225 h 158750"/>
              <a:gd name="connsiteX91" fmla="*/ 1416050 w 1416050"/>
              <a:gd name="connsiteY91" fmla="*/ 158750 h 158750"/>
              <a:gd name="connsiteX92" fmla="*/ 0 w 1416050"/>
              <a:gd name="connsiteY92" fmla="*/ 155575 h 15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1416050" h="158750">
                <a:moveTo>
                  <a:pt x="0" y="155575"/>
                </a:moveTo>
                <a:cubicBezTo>
                  <a:pt x="1058" y="147108"/>
                  <a:pt x="-1718" y="137165"/>
                  <a:pt x="3175" y="130175"/>
                </a:cubicBezTo>
                <a:cubicBezTo>
                  <a:pt x="7013" y="124691"/>
                  <a:pt x="22225" y="123825"/>
                  <a:pt x="22225" y="123825"/>
                </a:cubicBezTo>
                <a:cubicBezTo>
                  <a:pt x="24038" y="114761"/>
                  <a:pt x="25885" y="104218"/>
                  <a:pt x="28575" y="95250"/>
                </a:cubicBezTo>
                <a:cubicBezTo>
                  <a:pt x="30498" y="88839"/>
                  <a:pt x="28575" y="78317"/>
                  <a:pt x="34925" y="76200"/>
                </a:cubicBezTo>
                <a:lnTo>
                  <a:pt x="44450" y="73025"/>
                </a:lnTo>
                <a:cubicBezTo>
                  <a:pt x="55033" y="74083"/>
                  <a:pt x="65735" y="78103"/>
                  <a:pt x="76200" y="76200"/>
                </a:cubicBezTo>
                <a:cubicBezTo>
                  <a:pt x="79493" y="75601"/>
                  <a:pt x="77284" y="69288"/>
                  <a:pt x="79375" y="66675"/>
                </a:cubicBezTo>
                <a:cubicBezTo>
                  <a:pt x="83851" y="61080"/>
                  <a:pt x="92150" y="59242"/>
                  <a:pt x="98425" y="57150"/>
                </a:cubicBezTo>
                <a:cubicBezTo>
                  <a:pt x="110067" y="58208"/>
                  <a:pt x="122110" y="57114"/>
                  <a:pt x="133350" y="60325"/>
                </a:cubicBezTo>
                <a:cubicBezTo>
                  <a:pt x="150611" y="65257"/>
                  <a:pt x="137453" y="70778"/>
                  <a:pt x="146050" y="79375"/>
                </a:cubicBezTo>
                <a:cubicBezTo>
                  <a:pt x="148417" y="81742"/>
                  <a:pt x="152400" y="81492"/>
                  <a:pt x="155575" y="82550"/>
                </a:cubicBezTo>
                <a:cubicBezTo>
                  <a:pt x="181725" y="73833"/>
                  <a:pt x="167999" y="75253"/>
                  <a:pt x="196850" y="79375"/>
                </a:cubicBezTo>
                <a:lnTo>
                  <a:pt x="203200" y="98425"/>
                </a:lnTo>
                <a:lnTo>
                  <a:pt x="206375" y="107950"/>
                </a:lnTo>
                <a:cubicBezTo>
                  <a:pt x="210421" y="101881"/>
                  <a:pt x="215668" y="92661"/>
                  <a:pt x="222250" y="88900"/>
                </a:cubicBezTo>
                <a:cubicBezTo>
                  <a:pt x="226039" y="86735"/>
                  <a:pt x="230717" y="86783"/>
                  <a:pt x="234950" y="85725"/>
                </a:cubicBezTo>
                <a:cubicBezTo>
                  <a:pt x="251883" y="86783"/>
                  <a:pt x="269113" y="85573"/>
                  <a:pt x="285750" y="88900"/>
                </a:cubicBezTo>
                <a:cubicBezTo>
                  <a:pt x="290939" y="89938"/>
                  <a:pt x="293158" y="98425"/>
                  <a:pt x="298450" y="98425"/>
                </a:cubicBezTo>
                <a:cubicBezTo>
                  <a:pt x="301797" y="98425"/>
                  <a:pt x="300128" y="91893"/>
                  <a:pt x="301625" y="88900"/>
                </a:cubicBezTo>
                <a:cubicBezTo>
                  <a:pt x="303332" y="85487"/>
                  <a:pt x="306268" y="82788"/>
                  <a:pt x="307975" y="79375"/>
                </a:cubicBezTo>
                <a:cubicBezTo>
                  <a:pt x="309472" y="76382"/>
                  <a:pt x="309059" y="72463"/>
                  <a:pt x="311150" y="69850"/>
                </a:cubicBezTo>
                <a:cubicBezTo>
                  <a:pt x="313534" y="66870"/>
                  <a:pt x="317188" y="65050"/>
                  <a:pt x="320675" y="63500"/>
                </a:cubicBezTo>
                <a:cubicBezTo>
                  <a:pt x="326792" y="60782"/>
                  <a:pt x="339725" y="57150"/>
                  <a:pt x="339725" y="57150"/>
                </a:cubicBezTo>
                <a:cubicBezTo>
                  <a:pt x="348192" y="58208"/>
                  <a:pt x="357203" y="57156"/>
                  <a:pt x="365125" y="60325"/>
                </a:cubicBezTo>
                <a:cubicBezTo>
                  <a:pt x="368668" y="61742"/>
                  <a:pt x="368422" y="72140"/>
                  <a:pt x="371475" y="69850"/>
                </a:cubicBezTo>
                <a:cubicBezTo>
                  <a:pt x="376830" y="65834"/>
                  <a:pt x="375708" y="57150"/>
                  <a:pt x="377825" y="50800"/>
                </a:cubicBezTo>
                <a:cubicBezTo>
                  <a:pt x="382420" y="37015"/>
                  <a:pt x="378633" y="43642"/>
                  <a:pt x="390525" y="31750"/>
                </a:cubicBezTo>
                <a:cubicBezTo>
                  <a:pt x="418042" y="32808"/>
                  <a:pt x="445538" y="34925"/>
                  <a:pt x="473075" y="34925"/>
                </a:cubicBezTo>
                <a:cubicBezTo>
                  <a:pt x="480860" y="34925"/>
                  <a:pt x="496433" y="30673"/>
                  <a:pt x="504825" y="28575"/>
                </a:cubicBezTo>
                <a:cubicBezTo>
                  <a:pt x="511175" y="29633"/>
                  <a:pt x="517992" y="29135"/>
                  <a:pt x="523875" y="31750"/>
                </a:cubicBezTo>
                <a:cubicBezTo>
                  <a:pt x="527978" y="33574"/>
                  <a:pt x="530525" y="37826"/>
                  <a:pt x="533400" y="41275"/>
                </a:cubicBezTo>
                <a:cubicBezTo>
                  <a:pt x="540239" y="49481"/>
                  <a:pt x="539743" y="50779"/>
                  <a:pt x="542925" y="60325"/>
                </a:cubicBezTo>
                <a:cubicBezTo>
                  <a:pt x="541867" y="65617"/>
                  <a:pt x="537337" y="71373"/>
                  <a:pt x="539750" y="76200"/>
                </a:cubicBezTo>
                <a:cubicBezTo>
                  <a:pt x="541247" y="79193"/>
                  <a:pt x="545928" y="73025"/>
                  <a:pt x="549275" y="73025"/>
                </a:cubicBezTo>
                <a:cubicBezTo>
                  <a:pt x="557808" y="73025"/>
                  <a:pt x="566208" y="75142"/>
                  <a:pt x="574675" y="76200"/>
                </a:cubicBezTo>
                <a:cubicBezTo>
                  <a:pt x="600140" y="84688"/>
                  <a:pt x="563783" y="69387"/>
                  <a:pt x="587375" y="104775"/>
                </a:cubicBezTo>
                <a:cubicBezTo>
                  <a:pt x="589492" y="107950"/>
                  <a:pt x="593393" y="99928"/>
                  <a:pt x="596900" y="98425"/>
                </a:cubicBezTo>
                <a:cubicBezTo>
                  <a:pt x="600911" y="96706"/>
                  <a:pt x="605367" y="96308"/>
                  <a:pt x="609600" y="95250"/>
                </a:cubicBezTo>
                <a:cubicBezTo>
                  <a:pt x="627592" y="96308"/>
                  <a:pt x="647287" y="106140"/>
                  <a:pt x="663575" y="98425"/>
                </a:cubicBezTo>
                <a:cubicBezTo>
                  <a:pt x="673329" y="93805"/>
                  <a:pt x="659686" y="70088"/>
                  <a:pt x="669925" y="66675"/>
                </a:cubicBezTo>
                <a:lnTo>
                  <a:pt x="679450" y="63500"/>
                </a:lnTo>
                <a:cubicBezTo>
                  <a:pt x="692150" y="64558"/>
                  <a:pt x="705053" y="64176"/>
                  <a:pt x="717550" y="66675"/>
                </a:cubicBezTo>
                <a:cubicBezTo>
                  <a:pt x="721292" y="67423"/>
                  <a:pt x="724958" y="76200"/>
                  <a:pt x="727075" y="73025"/>
                </a:cubicBezTo>
                <a:cubicBezTo>
                  <a:pt x="731808" y="65925"/>
                  <a:pt x="728724" y="56020"/>
                  <a:pt x="730250" y="47625"/>
                </a:cubicBezTo>
                <a:cubicBezTo>
                  <a:pt x="730849" y="44332"/>
                  <a:pt x="731334" y="40713"/>
                  <a:pt x="733425" y="38100"/>
                </a:cubicBezTo>
                <a:cubicBezTo>
                  <a:pt x="735809" y="35120"/>
                  <a:pt x="739775" y="33867"/>
                  <a:pt x="742950" y="31750"/>
                </a:cubicBezTo>
                <a:cubicBezTo>
                  <a:pt x="747183" y="33867"/>
                  <a:pt x="751799" y="35349"/>
                  <a:pt x="755650" y="38100"/>
                </a:cubicBezTo>
                <a:cubicBezTo>
                  <a:pt x="759304" y="40710"/>
                  <a:pt x="760685" y="47625"/>
                  <a:pt x="765175" y="47625"/>
                </a:cubicBezTo>
                <a:cubicBezTo>
                  <a:pt x="768522" y="47625"/>
                  <a:pt x="765983" y="40467"/>
                  <a:pt x="768350" y="38100"/>
                </a:cubicBezTo>
                <a:cubicBezTo>
                  <a:pt x="769868" y="36582"/>
                  <a:pt x="790465" y="31777"/>
                  <a:pt x="790575" y="31750"/>
                </a:cubicBezTo>
                <a:cubicBezTo>
                  <a:pt x="803275" y="32808"/>
                  <a:pt x="816495" y="31177"/>
                  <a:pt x="828675" y="34925"/>
                </a:cubicBezTo>
                <a:cubicBezTo>
                  <a:pt x="831874" y="35909"/>
                  <a:pt x="830353" y="41457"/>
                  <a:pt x="831850" y="44450"/>
                </a:cubicBezTo>
                <a:cubicBezTo>
                  <a:pt x="844160" y="69069"/>
                  <a:pt x="833395" y="39559"/>
                  <a:pt x="841375" y="63500"/>
                </a:cubicBezTo>
                <a:cubicBezTo>
                  <a:pt x="845608" y="62442"/>
                  <a:pt x="849879" y="61524"/>
                  <a:pt x="854075" y="60325"/>
                </a:cubicBezTo>
                <a:cubicBezTo>
                  <a:pt x="857293" y="59406"/>
                  <a:pt x="860299" y="56600"/>
                  <a:pt x="863600" y="57150"/>
                </a:cubicBezTo>
                <a:cubicBezTo>
                  <a:pt x="867364" y="57777"/>
                  <a:pt x="869950" y="61383"/>
                  <a:pt x="873125" y="63500"/>
                </a:cubicBezTo>
                <a:cubicBezTo>
                  <a:pt x="891006" y="90322"/>
                  <a:pt x="864747" y="46437"/>
                  <a:pt x="876300" y="98425"/>
                </a:cubicBezTo>
                <a:cubicBezTo>
                  <a:pt x="877026" y="101692"/>
                  <a:pt x="882524" y="101050"/>
                  <a:pt x="885825" y="101600"/>
                </a:cubicBezTo>
                <a:cubicBezTo>
                  <a:pt x="895278" y="103176"/>
                  <a:pt x="904875" y="103717"/>
                  <a:pt x="914400" y="104775"/>
                </a:cubicBezTo>
                <a:cubicBezTo>
                  <a:pt x="915458" y="107950"/>
                  <a:pt x="915719" y="117085"/>
                  <a:pt x="917575" y="114300"/>
                </a:cubicBezTo>
                <a:cubicBezTo>
                  <a:pt x="921146" y="108944"/>
                  <a:pt x="917871" y="101008"/>
                  <a:pt x="920750" y="95250"/>
                </a:cubicBezTo>
                <a:cubicBezTo>
                  <a:pt x="924215" y="88321"/>
                  <a:pt x="937655" y="87720"/>
                  <a:pt x="942975" y="85725"/>
                </a:cubicBezTo>
                <a:cubicBezTo>
                  <a:pt x="947407" y="84063"/>
                  <a:pt x="951442" y="81492"/>
                  <a:pt x="955675" y="79375"/>
                </a:cubicBezTo>
                <a:cubicBezTo>
                  <a:pt x="968375" y="80433"/>
                  <a:pt x="981179" y="84488"/>
                  <a:pt x="993775" y="82550"/>
                </a:cubicBezTo>
                <a:cubicBezTo>
                  <a:pt x="997083" y="82041"/>
                  <a:pt x="996617" y="76355"/>
                  <a:pt x="996950" y="73025"/>
                </a:cubicBezTo>
                <a:cubicBezTo>
                  <a:pt x="998743" y="55092"/>
                  <a:pt x="999067" y="37042"/>
                  <a:pt x="1000125" y="19050"/>
                </a:cubicBezTo>
                <a:cubicBezTo>
                  <a:pt x="1009650" y="20108"/>
                  <a:pt x="1019403" y="19901"/>
                  <a:pt x="1028700" y="22225"/>
                </a:cubicBezTo>
                <a:cubicBezTo>
                  <a:pt x="1032402" y="23150"/>
                  <a:pt x="1034483" y="29323"/>
                  <a:pt x="1038225" y="28575"/>
                </a:cubicBezTo>
                <a:cubicBezTo>
                  <a:pt x="1047891" y="26642"/>
                  <a:pt x="1042088" y="13569"/>
                  <a:pt x="1047750" y="9525"/>
                </a:cubicBezTo>
                <a:cubicBezTo>
                  <a:pt x="1053197" y="5634"/>
                  <a:pt x="1060450" y="5292"/>
                  <a:pt x="1066800" y="3175"/>
                </a:cubicBezTo>
                <a:lnTo>
                  <a:pt x="1076325" y="0"/>
                </a:lnTo>
                <a:cubicBezTo>
                  <a:pt x="1081617" y="1058"/>
                  <a:pt x="1087373" y="762"/>
                  <a:pt x="1092200" y="3175"/>
                </a:cubicBezTo>
                <a:cubicBezTo>
                  <a:pt x="1098312" y="6231"/>
                  <a:pt x="1104428" y="16755"/>
                  <a:pt x="1108075" y="22225"/>
                </a:cubicBezTo>
                <a:cubicBezTo>
                  <a:pt x="1109133" y="19050"/>
                  <a:pt x="1109159" y="15313"/>
                  <a:pt x="1111250" y="12700"/>
                </a:cubicBezTo>
                <a:cubicBezTo>
                  <a:pt x="1125301" y="-4864"/>
                  <a:pt x="1173710" y="9291"/>
                  <a:pt x="1177925" y="9525"/>
                </a:cubicBezTo>
                <a:cubicBezTo>
                  <a:pt x="1190788" y="18100"/>
                  <a:pt x="1186637" y="13807"/>
                  <a:pt x="1196975" y="28575"/>
                </a:cubicBezTo>
                <a:cubicBezTo>
                  <a:pt x="1201352" y="34827"/>
                  <a:pt x="1209675" y="47625"/>
                  <a:pt x="1209675" y="47625"/>
                </a:cubicBezTo>
                <a:cubicBezTo>
                  <a:pt x="1203400" y="79000"/>
                  <a:pt x="1203673" y="58179"/>
                  <a:pt x="1216025" y="57150"/>
                </a:cubicBezTo>
                <a:cubicBezTo>
                  <a:pt x="1225576" y="56354"/>
                  <a:pt x="1235075" y="59267"/>
                  <a:pt x="1244600" y="60325"/>
                </a:cubicBezTo>
                <a:cubicBezTo>
                  <a:pt x="1246717" y="64558"/>
                  <a:pt x="1250281" y="68340"/>
                  <a:pt x="1250950" y="73025"/>
                </a:cubicBezTo>
                <a:cubicBezTo>
                  <a:pt x="1251723" y="78438"/>
                  <a:pt x="1243754" y="88582"/>
                  <a:pt x="1241425" y="92075"/>
                </a:cubicBezTo>
                <a:cubicBezTo>
                  <a:pt x="1265767" y="93133"/>
                  <a:pt x="1290169" y="97273"/>
                  <a:pt x="1314450" y="95250"/>
                </a:cubicBezTo>
                <a:cubicBezTo>
                  <a:pt x="1317785" y="94972"/>
                  <a:pt x="1315258" y="88092"/>
                  <a:pt x="1317625" y="85725"/>
                </a:cubicBezTo>
                <a:cubicBezTo>
                  <a:pt x="1319992" y="83358"/>
                  <a:pt x="1323975" y="83608"/>
                  <a:pt x="1327150" y="82550"/>
                </a:cubicBezTo>
                <a:cubicBezTo>
                  <a:pt x="1343025" y="83608"/>
                  <a:pt x="1359288" y="82081"/>
                  <a:pt x="1374775" y="85725"/>
                </a:cubicBezTo>
                <a:cubicBezTo>
                  <a:pt x="1378489" y="86599"/>
                  <a:pt x="1380121" y="91569"/>
                  <a:pt x="1381125" y="95250"/>
                </a:cubicBezTo>
                <a:cubicBezTo>
                  <a:pt x="1383370" y="103482"/>
                  <a:pt x="1379062" y="113915"/>
                  <a:pt x="1384300" y="120650"/>
                </a:cubicBezTo>
                <a:cubicBezTo>
                  <a:pt x="1388252" y="125732"/>
                  <a:pt x="1397000" y="122767"/>
                  <a:pt x="1403350" y="123825"/>
                </a:cubicBezTo>
                <a:cubicBezTo>
                  <a:pt x="1404408" y="127000"/>
                  <a:pt x="1405713" y="130103"/>
                  <a:pt x="1406525" y="133350"/>
                </a:cubicBezTo>
                <a:cubicBezTo>
                  <a:pt x="1407834" y="138585"/>
                  <a:pt x="1407805" y="144172"/>
                  <a:pt x="1409700" y="149225"/>
                </a:cubicBezTo>
                <a:cubicBezTo>
                  <a:pt x="1411040" y="152798"/>
                  <a:pt x="1416050" y="158750"/>
                  <a:pt x="1416050" y="158750"/>
                </a:cubicBezTo>
                <a:lnTo>
                  <a:pt x="0" y="155575"/>
                </a:lnTo>
                <a:close/>
              </a:path>
            </a:pathLst>
          </a:custGeom>
          <a:solidFill>
            <a:srgbClr val="DB70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1" name="Group 180"/>
          <p:cNvGrpSpPr/>
          <p:nvPr/>
        </p:nvGrpSpPr>
        <p:grpSpPr>
          <a:xfrm>
            <a:off x="7971862" y="4920776"/>
            <a:ext cx="493278" cy="1229842"/>
            <a:chOff x="1054100" y="1460500"/>
            <a:chExt cx="1447800" cy="3609662"/>
          </a:xfrm>
          <a:gradFill flip="none" rotWithShape="1">
            <a:gsLst>
              <a:gs pos="0">
                <a:srgbClr val="FE77B2"/>
              </a:gs>
              <a:gs pos="42000">
                <a:srgbClr val="FFBABD"/>
              </a:gs>
              <a:gs pos="79000">
                <a:srgbClr val="9F4981"/>
              </a:gs>
            </a:gsLst>
            <a:lin ang="0" scaled="1"/>
            <a:tileRect/>
          </a:gradFill>
        </p:grpSpPr>
        <p:sp>
          <p:nvSpPr>
            <p:cNvPr id="182" name="Freeform 181"/>
            <p:cNvSpPr/>
            <p:nvPr/>
          </p:nvSpPr>
          <p:spPr>
            <a:xfrm>
              <a:off x="1054100" y="1460500"/>
              <a:ext cx="1447800" cy="3609662"/>
            </a:xfrm>
            <a:custGeom>
              <a:avLst/>
              <a:gdLst>
                <a:gd name="connsiteX0" fmla="*/ 723900 w 1447800"/>
                <a:gd name="connsiteY0" fmla="*/ 0 h 3609662"/>
                <a:gd name="connsiteX1" fmla="*/ 1174750 w 1447800"/>
                <a:gd name="connsiteY1" fmla="*/ 1409700 h 3609662"/>
                <a:gd name="connsiteX2" fmla="*/ 983850 w 1447800"/>
                <a:gd name="connsiteY2" fmla="*/ 1409700 h 3609662"/>
                <a:gd name="connsiteX3" fmla="*/ 1329095 w 1447800"/>
                <a:gd name="connsiteY3" fmla="*/ 2489200 h 3609662"/>
                <a:gd name="connsiteX4" fmla="*/ 1089454 w 1447800"/>
                <a:gd name="connsiteY4" fmla="*/ 2489200 h 3609662"/>
                <a:gd name="connsiteX5" fmla="*/ 1447800 w 1447800"/>
                <a:gd name="connsiteY5" fmla="*/ 3609662 h 3609662"/>
                <a:gd name="connsiteX6" fmla="*/ 0 w 1447800"/>
                <a:gd name="connsiteY6" fmla="*/ 3609662 h 3609662"/>
                <a:gd name="connsiteX7" fmla="*/ 358346 w 1447800"/>
                <a:gd name="connsiteY7" fmla="*/ 2489200 h 3609662"/>
                <a:gd name="connsiteX8" fmla="*/ 118705 w 1447800"/>
                <a:gd name="connsiteY8" fmla="*/ 2489200 h 3609662"/>
                <a:gd name="connsiteX9" fmla="*/ 463951 w 1447800"/>
                <a:gd name="connsiteY9" fmla="*/ 1409700 h 3609662"/>
                <a:gd name="connsiteX10" fmla="*/ 273050 w 1447800"/>
                <a:gd name="connsiteY10" fmla="*/ 1409700 h 360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47800" h="3609662">
                  <a:moveTo>
                    <a:pt x="723900" y="0"/>
                  </a:moveTo>
                  <a:lnTo>
                    <a:pt x="1174750" y="1409700"/>
                  </a:lnTo>
                  <a:lnTo>
                    <a:pt x="983850" y="1409700"/>
                  </a:lnTo>
                  <a:lnTo>
                    <a:pt x="1329095" y="2489200"/>
                  </a:lnTo>
                  <a:lnTo>
                    <a:pt x="1089454" y="2489200"/>
                  </a:lnTo>
                  <a:lnTo>
                    <a:pt x="1447800" y="3609662"/>
                  </a:lnTo>
                  <a:lnTo>
                    <a:pt x="0" y="3609662"/>
                  </a:lnTo>
                  <a:lnTo>
                    <a:pt x="358346" y="2489200"/>
                  </a:lnTo>
                  <a:lnTo>
                    <a:pt x="118705" y="2489200"/>
                  </a:lnTo>
                  <a:lnTo>
                    <a:pt x="463951" y="1409700"/>
                  </a:lnTo>
                  <a:lnTo>
                    <a:pt x="273050" y="14097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Freeform 182"/>
            <p:cNvSpPr/>
            <p:nvPr/>
          </p:nvSpPr>
          <p:spPr>
            <a:xfrm>
              <a:off x="1054100" y="1460500"/>
              <a:ext cx="736600" cy="3609662"/>
            </a:xfrm>
            <a:custGeom>
              <a:avLst/>
              <a:gdLst>
                <a:gd name="connsiteX0" fmla="*/ 723900 w 736600"/>
                <a:gd name="connsiteY0" fmla="*/ 0 h 3609662"/>
                <a:gd name="connsiteX1" fmla="*/ 736600 w 736600"/>
                <a:gd name="connsiteY1" fmla="*/ 39710 h 3609662"/>
                <a:gd name="connsiteX2" fmla="*/ 736600 w 736600"/>
                <a:gd name="connsiteY2" fmla="*/ 3609662 h 3609662"/>
                <a:gd name="connsiteX3" fmla="*/ 0 w 736600"/>
                <a:gd name="connsiteY3" fmla="*/ 3609662 h 3609662"/>
                <a:gd name="connsiteX4" fmla="*/ 358346 w 736600"/>
                <a:gd name="connsiteY4" fmla="*/ 2489200 h 3609662"/>
                <a:gd name="connsiteX5" fmla="*/ 118705 w 736600"/>
                <a:gd name="connsiteY5" fmla="*/ 2489200 h 3609662"/>
                <a:gd name="connsiteX6" fmla="*/ 463951 w 736600"/>
                <a:gd name="connsiteY6" fmla="*/ 1409700 h 3609662"/>
                <a:gd name="connsiteX7" fmla="*/ 273050 w 736600"/>
                <a:gd name="connsiteY7" fmla="*/ 1409700 h 360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6600" h="3609662">
                  <a:moveTo>
                    <a:pt x="723900" y="0"/>
                  </a:moveTo>
                  <a:lnTo>
                    <a:pt x="736600" y="39710"/>
                  </a:lnTo>
                  <a:lnTo>
                    <a:pt x="736600" y="3609662"/>
                  </a:lnTo>
                  <a:lnTo>
                    <a:pt x="0" y="3609662"/>
                  </a:lnTo>
                  <a:lnTo>
                    <a:pt x="358346" y="2489200"/>
                  </a:lnTo>
                  <a:lnTo>
                    <a:pt x="118705" y="2489200"/>
                  </a:lnTo>
                  <a:lnTo>
                    <a:pt x="463951" y="1409700"/>
                  </a:lnTo>
                  <a:lnTo>
                    <a:pt x="273050" y="14097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7" name="Freeform 186"/>
          <p:cNvSpPr/>
          <p:nvPr/>
        </p:nvSpPr>
        <p:spPr>
          <a:xfrm>
            <a:off x="1279178" y="3199972"/>
            <a:ext cx="3037496" cy="551150"/>
          </a:xfrm>
          <a:custGeom>
            <a:avLst/>
            <a:gdLst>
              <a:gd name="connsiteX0" fmla="*/ 1785888 w 4264431"/>
              <a:gd name="connsiteY0" fmla="*/ 0 h 773776"/>
              <a:gd name="connsiteX1" fmla="*/ 2396891 w 4264431"/>
              <a:gd name="connsiteY1" fmla="*/ 405000 h 773776"/>
              <a:gd name="connsiteX2" fmla="*/ 2399913 w 4264431"/>
              <a:gd name="connsiteY2" fmla="*/ 413255 h 773776"/>
              <a:gd name="connsiteX3" fmla="*/ 2419191 w 4264431"/>
              <a:gd name="connsiteY3" fmla="*/ 407271 h 773776"/>
              <a:gd name="connsiteX4" fmla="*/ 2463738 w 4264431"/>
              <a:gd name="connsiteY4" fmla="*/ 402780 h 773776"/>
              <a:gd name="connsiteX5" fmla="*/ 2620035 w 4264431"/>
              <a:gd name="connsiteY5" fmla="*/ 467521 h 773776"/>
              <a:gd name="connsiteX6" fmla="*/ 2629879 w 4264431"/>
              <a:gd name="connsiteY6" fmla="*/ 479452 h 773776"/>
              <a:gd name="connsiteX7" fmla="*/ 2649387 w 4264431"/>
              <a:gd name="connsiteY7" fmla="*/ 455807 h 773776"/>
              <a:gd name="connsiteX8" fmla="*/ 2895990 w 4264431"/>
              <a:gd name="connsiteY8" fmla="*/ 353661 h 773776"/>
              <a:gd name="connsiteX9" fmla="*/ 3217332 w 4264431"/>
              <a:gd name="connsiteY9" fmla="*/ 566661 h 773776"/>
              <a:gd name="connsiteX10" fmla="*/ 3219441 w 4264431"/>
              <a:gd name="connsiteY10" fmla="*/ 577111 h 773776"/>
              <a:gd name="connsiteX11" fmla="*/ 3282652 w 4264431"/>
              <a:gd name="connsiteY11" fmla="*/ 606423 h 773776"/>
              <a:gd name="connsiteX12" fmla="*/ 4264431 w 4264431"/>
              <a:gd name="connsiteY12" fmla="*/ 773776 h 773776"/>
              <a:gd name="connsiteX13" fmla="*/ 3230330 w 4264431"/>
              <a:gd name="connsiteY13" fmla="*/ 773776 h 773776"/>
              <a:gd name="connsiteX14" fmla="*/ 2934394 w 4264431"/>
              <a:gd name="connsiteY14" fmla="*/ 773776 h 773776"/>
              <a:gd name="connsiteX15" fmla="*/ 1330037 w 4264431"/>
              <a:gd name="connsiteY15" fmla="*/ 773776 h 773776"/>
              <a:gd name="connsiteX16" fmla="*/ 593013 w 4264431"/>
              <a:gd name="connsiteY16" fmla="*/ 773776 h 773776"/>
              <a:gd name="connsiteX17" fmla="*/ 0 w 4264431"/>
              <a:gd name="connsiteY17" fmla="*/ 773776 h 773776"/>
              <a:gd name="connsiteX18" fmla="*/ 470448 w 4264431"/>
              <a:gd name="connsiteY18" fmla="*/ 726236 h 773776"/>
              <a:gd name="connsiteX19" fmla="*/ 599937 w 4264431"/>
              <a:gd name="connsiteY19" fmla="*/ 705094 h 773776"/>
              <a:gd name="connsiteX20" fmla="*/ 601166 w 4264431"/>
              <a:gd name="connsiteY20" fmla="*/ 692897 h 773776"/>
              <a:gd name="connsiteX21" fmla="*/ 1029448 w 4264431"/>
              <a:gd name="connsiteY21" fmla="*/ 343837 h 773776"/>
              <a:gd name="connsiteX22" fmla="*/ 1159447 w 4264431"/>
              <a:gd name="connsiteY22" fmla="*/ 363491 h 773776"/>
              <a:gd name="connsiteX23" fmla="*/ 1189571 w 4264431"/>
              <a:gd name="connsiteY23" fmla="*/ 374516 h 773776"/>
              <a:gd name="connsiteX24" fmla="*/ 1202809 w 4264431"/>
              <a:gd name="connsiteY24" fmla="*/ 347035 h 773776"/>
              <a:gd name="connsiteX25" fmla="*/ 1785888 w 4264431"/>
              <a:gd name="connsiteY25" fmla="*/ 0 h 77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64431" h="773776">
                <a:moveTo>
                  <a:pt x="1785888" y="0"/>
                </a:moveTo>
                <a:cubicBezTo>
                  <a:pt x="2060559" y="0"/>
                  <a:pt x="2296225" y="166999"/>
                  <a:pt x="2396891" y="405000"/>
                </a:cubicBezTo>
                <a:lnTo>
                  <a:pt x="2399913" y="413255"/>
                </a:lnTo>
                <a:lnTo>
                  <a:pt x="2419191" y="407271"/>
                </a:lnTo>
                <a:cubicBezTo>
                  <a:pt x="2433580" y="404327"/>
                  <a:pt x="2448479" y="402780"/>
                  <a:pt x="2463738" y="402780"/>
                </a:cubicBezTo>
                <a:cubicBezTo>
                  <a:pt x="2524776" y="402780"/>
                  <a:pt x="2580035" y="427521"/>
                  <a:pt x="2620035" y="467521"/>
                </a:cubicBezTo>
                <a:lnTo>
                  <a:pt x="2629879" y="479452"/>
                </a:lnTo>
                <a:lnTo>
                  <a:pt x="2649387" y="455807"/>
                </a:lnTo>
                <a:cubicBezTo>
                  <a:pt x="2712498" y="392696"/>
                  <a:pt x="2799685" y="353661"/>
                  <a:pt x="2895990" y="353661"/>
                </a:cubicBezTo>
                <a:cubicBezTo>
                  <a:pt x="3040446" y="353661"/>
                  <a:pt x="3164389" y="441490"/>
                  <a:pt x="3217332" y="566661"/>
                </a:cubicBezTo>
                <a:lnTo>
                  <a:pt x="3219441" y="577111"/>
                </a:lnTo>
                <a:lnTo>
                  <a:pt x="3282652" y="606423"/>
                </a:lnTo>
                <a:cubicBezTo>
                  <a:pt x="3514121" y="697023"/>
                  <a:pt x="3821085" y="739692"/>
                  <a:pt x="4264431" y="773776"/>
                </a:cubicBezTo>
                <a:lnTo>
                  <a:pt x="3230330" y="773776"/>
                </a:lnTo>
                <a:lnTo>
                  <a:pt x="2934394" y="773776"/>
                </a:lnTo>
                <a:lnTo>
                  <a:pt x="1330037" y="773776"/>
                </a:lnTo>
                <a:lnTo>
                  <a:pt x="593013" y="773776"/>
                </a:lnTo>
                <a:lnTo>
                  <a:pt x="0" y="773776"/>
                </a:lnTo>
                <a:cubicBezTo>
                  <a:pt x="177338" y="760142"/>
                  <a:pt x="332855" y="745135"/>
                  <a:pt x="470448" y="726236"/>
                </a:cubicBezTo>
                <a:lnTo>
                  <a:pt x="599937" y="705094"/>
                </a:lnTo>
                <a:lnTo>
                  <a:pt x="601166" y="692897"/>
                </a:lnTo>
                <a:cubicBezTo>
                  <a:pt x="641930" y="493688"/>
                  <a:pt x="818189" y="343837"/>
                  <a:pt x="1029448" y="343837"/>
                </a:cubicBezTo>
                <a:cubicBezTo>
                  <a:pt x="1074718" y="343837"/>
                  <a:pt x="1118381" y="350718"/>
                  <a:pt x="1159447" y="363491"/>
                </a:cubicBezTo>
                <a:lnTo>
                  <a:pt x="1189571" y="374516"/>
                </a:lnTo>
                <a:lnTo>
                  <a:pt x="1202809" y="347035"/>
                </a:lnTo>
                <a:cubicBezTo>
                  <a:pt x="1315101" y="140325"/>
                  <a:pt x="1534107" y="0"/>
                  <a:pt x="1785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Freeform 187"/>
          <p:cNvSpPr/>
          <p:nvPr/>
        </p:nvSpPr>
        <p:spPr>
          <a:xfrm>
            <a:off x="3361977" y="2209800"/>
            <a:ext cx="4924927" cy="893622"/>
          </a:xfrm>
          <a:custGeom>
            <a:avLst/>
            <a:gdLst>
              <a:gd name="connsiteX0" fmla="*/ 1785888 w 4264431"/>
              <a:gd name="connsiteY0" fmla="*/ 0 h 773776"/>
              <a:gd name="connsiteX1" fmla="*/ 2396891 w 4264431"/>
              <a:gd name="connsiteY1" fmla="*/ 405000 h 773776"/>
              <a:gd name="connsiteX2" fmla="*/ 2399913 w 4264431"/>
              <a:gd name="connsiteY2" fmla="*/ 413255 h 773776"/>
              <a:gd name="connsiteX3" fmla="*/ 2419191 w 4264431"/>
              <a:gd name="connsiteY3" fmla="*/ 407271 h 773776"/>
              <a:gd name="connsiteX4" fmla="*/ 2463738 w 4264431"/>
              <a:gd name="connsiteY4" fmla="*/ 402780 h 773776"/>
              <a:gd name="connsiteX5" fmla="*/ 2620035 w 4264431"/>
              <a:gd name="connsiteY5" fmla="*/ 467521 h 773776"/>
              <a:gd name="connsiteX6" fmla="*/ 2629879 w 4264431"/>
              <a:gd name="connsiteY6" fmla="*/ 479452 h 773776"/>
              <a:gd name="connsiteX7" fmla="*/ 2649387 w 4264431"/>
              <a:gd name="connsiteY7" fmla="*/ 455807 h 773776"/>
              <a:gd name="connsiteX8" fmla="*/ 2895990 w 4264431"/>
              <a:gd name="connsiteY8" fmla="*/ 353661 h 773776"/>
              <a:gd name="connsiteX9" fmla="*/ 3217332 w 4264431"/>
              <a:gd name="connsiteY9" fmla="*/ 566661 h 773776"/>
              <a:gd name="connsiteX10" fmla="*/ 3219441 w 4264431"/>
              <a:gd name="connsiteY10" fmla="*/ 577111 h 773776"/>
              <a:gd name="connsiteX11" fmla="*/ 3282652 w 4264431"/>
              <a:gd name="connsiteY11" fmla="*/ 606423 h 773776"/>
              <a:gd name="connsiteX12" fmla="*/ 4264431 w 4264431"/>
              <a:gd name="connsiteY12" fmla="*/ 773776 h 773776"/>
              <a:gd name="connsiteX13" fmla="*/ 3230330 w 4264431"/>
              <a:gd name="connsiteY13" fmla="*/ 773776 h 773776"/>
              <a:gd name="connsiteX14" fmla="*/ 2934394 w 4264431"/>
              <a:gd name="connsiteY14" fmla="*/ 773776 h 773776"/>
              <a:gd name="connsiteX15" fmla="*/ 1330037 w 4264431"/>
              <a:gd name="connsiteY15" fmla="*/ 773776 h 773776"/>
              <a:gd name="connsiteX16" fmla="*/ 593013 w 4264431"/>
              <a:gd name="connsiteY16" fmla="*/ 773776 h 773776"/>
              <a:gd name="connsiteX17" fmla="*/ 0 w 4264431"/>
              <a:gd name="connsiteY17" fmla="*/ 773776 h 773776"/>
              <a:gd name="connsiteX18" fmla="*/ 470448 w 4264431"/>
              <a:gd name="connsiteY18" fmla="*/ 726236 h 773776"/>
              <a:gd name="connsiteX19" fmla="*/ 599937 w 4264431"/>
              <a:gd name="connsiteY19" fmla="*/ 705094 h 773776"/>
              <a:gd name="connsiteX20" fmla="*/ 601166 w 4264431"/>
              <a:gd name="connsiteY20" fmla="*/ 692897 h 773776"/>
              <a:gd name="connsiteX21" fmla="*/ 1029448 w 4264431"/>
              <a:gd name="connsiteY21" fmla="*/ 343837 h 773776"/>
              <a:gd name="connsiteX22" fmla="*/ 1159447 w 4264431"/>
              <a:gd name="connsiteY22" fmla="*/ 363491 h 773776"/>
              <a:gd name="connsiteX23" fmla="*/ 1189571 w 4264431"/>
              <a:gd name="connsiteY23" fmla="*/ 374516 h 773776"/>
              <a:gd name="connsiteX24" fmla="*/ 1202809 w 4264431"/>
              <a:gd name="connsiteY24" fmla="*/ 347035 h 773776"/>
              <a:gd name="connsiteX25" fmla="*/ 1785888 w 4264431"/>
              <a:gd name="connsiteY25" fmla="*/ 0 h 77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64431" h="773776">
                <a:moveTo>
                  <a:pt x="1785888" y="0"/>
                </a:moveTo>
                <a:cubicBezTo>
                  <a:pt x="2060559" y="0"/>
                  <a:pt x="2296225" y="166999"/>
                  <a:pt x="2396891" y="405000"/>
                </a:cubicBezTo>
                <a:lnTo>
                  <a:pt x="2399913" y="413255"/>
                </a:lnTo>
                <a:lnTo>
                  <a:pt x="2419191" y="407271"/>
                </a:lnTo>
                <a:cubicBezTo>
                  <a:pt x="2433580" y="404327"/>
                  <a:pt x="2448479" y="402780"/>
                  <a:pt x="2463738" y="402780"/>
                </a:cubicBezTo>
                <a:cubicBezTo>
                  <a:pt x="2524776" y="402780"/>
                  <a:pt x="2580035" y="427521"/>
                  <a:pt x="2620035" y="467521"/>
                </a:cubicBezTo>
                <a:lnTo>
                  <a:pt x="2629879" y="479452"/>
                </a:lnTo>
                <a:lnTo>
                  <a:pt x="2649387" y="455807"/>
                </a:lnTo>
                <a:cubicBezTo>
                  <a:pt x="2712498" y="392696"/>
                  <a:pt x="2799685" y="353661"/>
                  <a:pt x="2895990" y="353661"/>
                </a:cubicBezTo>
                <a:cubicBezTo>
                  <a:pt x="3040446" y="353661"/>
                  <a:pt x="3164389" y="441490"/>
                  <a:pt x="3217332" y="566661"/>
                </a:cubicBezTo>
                <a:lnTo>
                  <a:pt x="3219441" y="577111"/>
                </a:lnTo>
                <a:lnTo>
                  <a:pt x="3282652" y="606423"/>
                </a:lnTo>
                <a:cubicBezTo>
                  <a:pt x="3514121" y="697023"/>
                  <a:pt x="3821085" y="739692"/>
                  <a:pt x="4264431" y="773776"/>
                </a:cubicBezTo>
                <a:lnTo>
                  <a:pt x="3230330" y="773776"/>
                </a:lnTo>
                <a:lnTo>
                  <a:pt x="2934394" y="773776"/>
                </a:lnTo>
                <a:lnTo>
                  <a:pt x="1330037" y="773776"/>
                </a:lnTo>
                <a:lnTo>
                  <a:pt x="593013" y="773776"/>
                </a:lnTo>
                <a:lnTo>
                  <a:pt x="0" y="773776"/>
                </a:lnTo>
                <a:cubicBezTo>
                  <a:pt x="177338" y="760142"/>
                  <a:pt x="332855" y="745135"/>
                  <a:pt x="470448" y="726236"/>
                </a:cubicBezTo>
                <a:lnTo>
                  <a:pt x="599937" y="705094"/>
                </a:lnTo>
                <a:lnTo>
                  <a:pt x="601166" y="692897"/>
                </a:lnTo>
                <a:cubicBezTo>
                  <a:pt x="641930" y="493688"/>
                  <a:pt x="818189" y="343837"/>
                  <a:pt x="1029448" y="343837"/>
                </a:cubicBezTo>
                <a:cubicBezTo>
                  <a:pt x="1074718" y="343837"/>
                  <a:pt x="1118381" y="350718"/>
                  <a:pt x="1159447" y="363491"/>
                </a:cubicBezTo>
                <a:lnTo>
                  <a:pt x="1189571" y="374516"/>
                </a:lnTo>
                <a:lnTo>
                  <a:pt x="1202809" y="347035"/>
                </a:lnTo>
                <a:cubicBezTo>
                  <a:pt x="1315101" y="140325"/>
                  <a:pt x="1534107" y="0"/>
                  <a:pt x="1785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Freeform 188"/>
          <p:cNvSpPr/>
          <p:nvPr/>
        </p:nvSpPr>
        <p:spPr>
          <a:xfrm>
            <a:off x="7667278" y="3326972"/>
            <a:ext cx="1822156" cy="330628"/>
          </a:xfrm>
          <a:custGeom>
            <a:avLst/>
            <a:gdLst>
              <a:gd name="connsiteX0" fmla="*/ 1785888 w 4264431"/>
              <a:gd name="connsiteY0" fmla="*/ 0 h 773776"/>
              <a:gd name="connsiteX1" fmla="*/ 2396891 w 4264431"/>
              <a:gd name="connsiteY1" fmla="*/ 405000 h 773776"/>
              <a:gd name="connsiteX2" fmla="*/ 2399913 w 4264431"/>
              <a:gd name="connsiteY2" fmla="*/ 413255 h 773776"/>
              <a:gd name="connsiteX3" fmla="*/ 2419191 w 4264431"/>
              <a:gd name="connsiteY3" fmla="*/ 407271 h 773776"/>
              <a:gd name="connsiteX4" fmla="*/ 2463738 w 4264431"/>
              <a:gd name="connsiteY4" fmla="*/ 402780 h 773776"/>
              <a:gd name="connsiteX5" fmla="*/ 2620035 w 4264431"/>
              <a:gd name="connsiteY5" fmla="*/ 467521 h 773776"/>
              <a:gd name="connsiteX6" fmla="*/ 2629879 w 4264431"/>
              <a:gd name="connsiteY6" fmla="*/ 479452 h 773776"/>
              <a:gd name="connsiteX7" fmla="*/ 2649387 w 4264431"/>
              <a:gd name="connsiteY7" fmla="*/ 455807 h 773776"/>
              <a:gd name="connsiteX8" fmla="*/ 2895990 w 4264431"/>
              <a:gd name="connsiteY8" fmla="*/ 353661 h 773776"/>
              <a:gd name="connsiteX9" fmla="*/ 3217332 w 4264431"/>
              <a:gd name="connsiteY9" fmla="*/ 566661 h 773776"/>
              <a:gd name="connsiteX10" fmla="*/ 3219441 w 4264431"/>
              <a:gd name="connsiteY10" fmla="*/ 577111 h 773776"/>
              <a:gd name="connsiteX11" fmla="*/ 3282652 w 4264431"/>
              <a:gd name="connsiteY11" fmla="*/ 606423 h 773776"/>
              <a:gd name="connsiteX12" fmla="*/ 4264431 w 4264431"/>
              <a:gd name="connsiteY12" fmla="*/ 773776 h 773776"/>
              <a:gd name="connsiteX13" fmla="*/ 3230330 w 4264431"/>
              <a:gd name="connsiteY13" fmla="*/ 773776 h 773776"/>
              <a:gd name="connsiteX14" fmla="*/ 2934394 w 4264431"/>
              <a:gd name="connsiteY14" fmla="*/ 773776 h 773776"/>
              <a:gd name="connsiteX15" fmla="*/ 1330037 w 4264431"/>
              <a:gd name="connsiteY15" fmla="*/ 773776 h 773776"/>
              <a:gd name="connsiteX16" fmla="*/ 593013 w 4264431"/>
              <a:gd name="connsiteY16" fmla="*/ 773776 h 773776"/>
              <a:gd name="connsiteX17" fmla="*/ 0 w 4264431"/>
              <a:gd name="connsiteY17" fmla="*/ 773776 h 773776"/>
              <a:gd name="connsiteX18" fmla="*/ 470448 w 4264431"/>
              <a:gd name="connsiteY18" fmla="*/ 726236 h 773776"/>
              <a:gd name="connsiteX19" fmla="*/ 599937 w 4264431"/>
              <a:gd name="connsiteY19" fmla="*/ 705094 h 773776"/>
              <a:gd name="connsiteX20" fmla="*/ 601166 w 4264431"/>
              <a:gd name="connsiteY20" fmla="*/ 692897 h 773776"/>
              <a:gd name="connsiteX21" fmla="*/ 1029448 w 4264431"/>
              <a:gd name="connsiteY21" fmla="*/ 343837 h 773776"/>
              <a:gd name="connsiteX22" fmla="*/ 1159447 w 4264431"/>
              <a:gd name="connsiteY22" fmla="*/ 363491 h 773776"/>
              <a:gd name="connsiteX23" fmla="*/ 1189571 w 4264431"/>
              <a:gd name="connsiteY23" fmla="*/ 374516 h 773776"/>
              <a:gd name="connsiteX24" fmla="*/ 1202809 w 4264431"/>
              <a:gd name="connsiteY24" fmla="*/ 347035 h 773776"/>
              <a:gd name="connsiteX25" fmla="*/ 1785888 w 4264431"/>
              <a:gd name="connsiteY25" fmla="*/ 0 h 77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64431" h="773776">
                <a:moveTo>
                  <a:pt x="1785888" y="0"/>
                </a:moveTo>
                <a:cubicBezTo>
                  <a:pt x="2060559" y="0"/>
                  <a:pt x="2296225" y="166999"/>
                  <a:pt x="2396891" y="405000"/>
                </a:cubicBezTo>
                <a:lnTo>
                  <a:pt x="2399913" y="413255"/>
                </a:lnTo>
                <a:lnTo>
                  <a:pt x="2419191" y="407271"/>
                </a:lnTo>
                <a:cubicBezTo>
                  <a:pt x="2433580" y="404327"/>
                  <a:pt x="2448479" y="402780"/>
                  <a:pt x="2463738" y="402780"/>
                </a:cubicBezTo>
                <a:cubicBezTo>
                  <a:pt x="2524776" y="402780"/>
                  <a:pt x="2580035" y="427521"/>
                  <a:pt x="2620035" y="467521"/>
                </a:cubicBezTo>
                <a:lnTo>
                  <a:pt x="2629879" y="479452"/>
                </a:lnTo>
                <a:lnTo>
                  <a:pt x="2649387" y="455807"/>
                </a:lnTo>
                <a:cubicBezTo>
                  <a:pt x="2712498" y="392696"/>
                  <a:pt x="2799685" y="353661"/>
                  <a:pt x="2895990" y="353661"/>
                </a:cubicBezTo>
                <a:cubicBezTo>
                  <a:pt x="3040446" y="353661"/>
                  <a:pt x="3164389" y="441490"/>
                  <a:pt x="3217332" y="566661"/>
                </a:cubicBezTo>
                <a:lnTo>
                  <a:pt x="3219441" y="577111"/>
                </a:lnTo>
                <a:lnTo>
                  <a:pt x="3282652" y="606423"/>
                </a:lnTo>
                <a:cubicBezTo>
                  <a:pt x="3514121" y="697023"/>
                  <a:pt x="3821085" y="739692"/>
                  <a:pt x="4264431" y="773776"/>
                </a:cubicBezTo>
                <a:lnTo>
                  <a:pt x="3230330" y="773776"/>
                </a:lnTo>
                <a:lnTo>
                  <a:pt x="2934394" y="773776"/>
                </a:lnTo>
                <a:lnTo>
                  <a:pt x="1330037" y="773776"/>
                </a:lnTo>
                <a:lnTo>
                  <a:pt x="593013" y="773776"/>
                </a:lnTo>
                <a:lnTo>
                  <a:pt x="0" y="773776"/>
                </a:lnTo>
                <a:cubicBezTo>
                  <a:pt x="177338" y="760142"/>
                  <a:pt x="332855" y="745135"/>
                  <a:pt x="470448" y="726236"/>
                </a:cubicBezTo>
                <a:lnTo>
                  <a:pt x="599937" y="705094"/>
                </a:lnTo>
                <a:lnTo>
                  <a:pt x="601166" y="692897"/>
                </a:lnTo>
                <a:cubicBezTo>
                  <a:pt x="641930" y="493688"/>
                  <a:pt x="818189" y="343837"/>
                  <a:pt x="1029448" y="343837"/>
                </a:cubicBezTo>
                <a:cubicBezTo>
                  <a:pt x="1074718" y="343837"/>
                  <a:pt x="1118381" y="350718"/>
                  <a:pt x="1159447" y="363491"/>
                </a:cubicBezTo>
                <a:lnTo>
                  <a:pt x="1189571" y="374516"/>
                </a:lnTo>
                <a:lnTo>
                  <a:pt x="1202809" y="347035"/>
                </a:lnTo>
                <a:cubicBezTo>
                  <a:pt x="1315101" y="140325"/>
                  <a:pt x="1534107" y="0"/>
                  <a:pt x="1785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3" name="Group 192"/>
          <p:cNvGrpSpPr/>
          <p:nvPr/>
        </p:nvGrpSpPr>
        <p:grpSpPr>
          <a:xfrm>
            <a:off x="8304853" y="4411590"/>
            <a:ext cx="685800" cy="1709837"/>
            <a:chOff x="1054100" y="1460500"/>
            <a:chExt cx="1447800" cy="3609662"/>
          </a:xfrm>
          <a:gradFill flip="none" rotWithShape="1">
            <a:gsLst>
              <a:gs pos="0">
                <a:srgbClr val="AC184A"/>
              </a:gs>
              <a:gs pos="42000">
                <a:srgbClr val="C34549"/>
              </a:gs>
              <a:gs pos="79000">
                <a:srgbClr val="EF7A6A"/>
              </a:gs>
            </a:gsLst>
            <a:lin ang="0" scaled="1"/>
            <a:tileRect/>
          </a:gradFill>
        </p:grpSpPr>
        <p:sp>
          <p:nvSpPr>
            <p:cNvPr id="194" name="Freeform 193"/>
            <p:cNvSpPr/>
            <p:nvPr/>
          </p:nvSpPr>
          <p:spPr>
            <a:xfrm>
              <a:off x="1054100" y="1460500"/>
              <a:ext cx="1447800" cy="3609662"/>
            </a:xfrm>
            <a:custGeom>
              <a:avLst/>
              <a:gdLst>
                <a:gd name="connsiteX0" fmla="*/ 723900 w 1447800"/>
                <a:gd name="connsiteY0" fmla="*/ 0 h 3609662"/>
                <a:gd name="connsiteX1" fmla="*/ 1174750 w 1447800"/>
                <a:gd name="connsiteY1" fmla="*/ 1409700 h 3609662"/>
                <a:gd name="connsiteX2" fmla="*/ 983850 w 1447800"/>
                <a:gd name="connsiteY2" fmla="*/ 1409700 h 3609662"/>
                <a:gd name="connsiteX3" fmla="*/ 1329095 w 1447800"/>
                <a:gd name="connsiteY3" fmla="*/ 2489200 h 3609662"/>
                <a:gd name="connsiteX4" fmla="*/ 1089454 w 1447800"/>
                <a:gd name="connsiteY4" fmla="*/ 2489200 h 3609662"/>
                <a:gd name="connsiteX5" fmla="*/ 1447800 w 1447800"/>
                <a:gd name="connsiteY5" fmla="*/ 3609662 h 3609662"/>
                <a:gd name="connsiteX6" fmla="*/ 0 w 1447800"/>
                <a:gd name="connsiteY6" fmla="*/ 3609662 h 3609662"/>
                <a:gd name="connsiteX7" fmla="*/ 358346 w 1447800"/>
                <a:gd name="connsiteY7" fmla="*/ 2489200 h 3609662"/>
                <a:gd name="connsiteX8" fmla="*/ 118705 w 1447800"/>
                <a:gd name="connsiteY8" fmla="*/ 2489200 h 3609662"/>
                <a:gd name="connsiteX9" fmla="*/ 463951 w 1447800"/>
                <a:gd name="connsiteY9" fmla="*/ 1409700 h 3609662"/>
                <a:gd name="connsiteX10" fmla="*/ 273050 w 1447800"/>
                <a:gd name="connsiteY10" fmla="*/ 1409700 h 360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47800" h="3609662">
                  <a:moveTo>
                    <a:pt x="723900" y="0"/>
                  </a:moveTo>
                  <a:lnTo>
                    <a:pt x="1174750" y="1409700"/>
                  </a:lnTo>
                  <a:lnTo>
                    <a:pt x="983850" y="1409700"/>
                  </a:lnTo>
                  <a:lnTo>
                    <a:pt x="1329095" y="2489200"/>
                  </a:lnTo>
                  <a:lnTo>
                    <a:pt x="1089454" y="2489200"/>
                  </a:lnTo>
                  <a:lnTo>
                    <a:pt x="1447800" y="3609662"/>
                  </a:lnTo>
                  <a:lnTo>
                    <a:pt x="0" y="3609662"/>
                  </a:lnTo>
                  <a:lnTo>
                    <a:pt x="358346" y="2489200"/>
                  </a:lnTo>
                  <a:lnTo>
                    <a:pt x="118705" y="2489200"/>
                  </a:lnTo>
                  <a:lnTo>
                    <a:pt x="463951" y="1409700"/>
                  </a:lnTo>
                  <a:lnTo>
                    <a:pt x="273050" y="14097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Freeform 194"/>
            <p:cNvSpPr/>
            <p:nvPr/>
          </p:nvSpPr>
          <p:spPr>
            <a:xfrm>
              <a:off x="1054100" y="1460500"/>
              <a:ext cx="736600" cy="3609662"/>
            </a:xfrm>
            <a:custGeom>
              <a:avLst/>
              <a:gdLst>
                <a:gd name="connsiteX0" fmla="*/ 723900 w 736600"/>
                <a:gd name="connsiteY0" fmla="*/ 0 h 3609662"/>
                <a:gd name="connsiteX1" fmla="*/ 736600 w 736600"/>
                <a:gd name="connsiteY1" fmla="*/ 39710 h 3609662"/>
                <a:gd name="connsiteX2" fmla="*/ 736600 w 736600"/>
                <a:gd name="connsiteY2" fmla="*/ 3609662 h 3609662"/>
                <a:gd name="connsiteX3" fmla="*/ 0 w 736600"/>
                <a:gd name="connsiteY3" fmla="*/ 3609662 h 3609662"/>
                <a:gd name="connsiteX4" fmla="*/ 358346 w 736600"/>
                <a:gd name="connsiteY4" fmla="*/ 2489200 h 3609662"/>
                <a:gd name="connsiteX5" fmla="*/ 118705 w 736600"/>
                <a:gd name="connsiteY5" fmla="*/ 2489200 h 3609662"/>
                <a:gd name="connsiteX6" fmla="*/ 463951 w 736600"/>
                <a:gd name="connsiteY6" fmla="*/ 1409700 h 3609662"/>
                <a:gd name="connsiteX7" fmla="*/ 273050 w 736600"/>
                <a:gd name="connsiteY7" fmla="*/ 1409700 h 360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6600" h="3609662">
                  <a:moveTo>
                    <a:pt x="723900" y="0"/>
                  </a:moveTo>
                  <a:lnTo>
                    <a:pt x="736600" y="39710"/>
                  </a:lnTo>
                  <a:lnTo>
                    <a:pt x="736600" y="3609662"/>
                  </a:lnTo>
                  <a:lnTo>
                    <a:pt x="0" y="3609662"/>
                  </a:lnTo>
                  <a:lnTo>
                    <a:pt x="358346" y="2489200"/>
                  </a:lnTo>
                  <a:lnTo>
                    <a:pt x="118705" y="2489200"/>
                  </a:lnTo>
                  <a:lnTo>
                    <a:pt x="463951" y="1409700"/>
                  </a:lnTo>
                  <a:lnTo>
                    <a:pt x="273050" y="14097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8" name="Freeform 207"/>
          <p:cNvSpPr/>
          <p:nvPr/>
        </p:nvSpPr>
        <p:spPr>
          <a:xfrm>
            <a:off x="1982764" y="4127500"/>
            <a:ext cx="2387424" cy="1985624"/>
          </a:xfrm>
          <a:custGeom>
            <a:avLst/>
            <a:gdLst>
              <a:gd name="connsiteX0" fmla="*/ 2373895 w 2387424"/>
              <a:gd name="connsiteY0" fmla="*/ 1674421 h 1985624"/>
              <a:gd name="connsiteX1" fmla="*/ 2378403 w 2387424"/>
              <a:gd name="connsiteY1" fmla="*/ 1674421 h 1985624"/>
              <a:gd name="connsiteX2" fmla="*/ 2387424 w 2387424"/>
              <a:gd name="connsiteY2" fmla="*/ 1682312 h 1985624"/>
              <a:gd name="connsiteX3" fmla="*/ 2378403 w 2387424"/>
              <a:gd name="connsiteY3" fmla="*/ 1685698 h 1985624"/>
              <a:gd name="connsiteX4" fmla="*/ 2373895 w 2387424"/>
              <a:gd name="connsiteY4" fmla="*/ 1677804 h 1985624"/>
              <a:gd name="connsiteX5" fmla="*/ 163888 w 2387424"/>
              <a:gd name="connsiteY5" fmla="*/ 0 h 1985624"/>
              <a:gd name="connsiteX6" fmla="*/ 168398 w 2387424"/>
              <a:gd name="connsiteY6" fmla="*/ 0 h 1985624"/>
              <a:gd name="connsiteX7" fmla="*/ 186439 w 2387424"/>
              <a:gd name="connsiteY7" fmla="*/ 39464 h 1985624"/>
              <a:gd name="connsiteX8" fmla="*/ 181931 w 2387424"/>
              <a:gd name="connsiteY8" fmla="*/ 66527 h 1985624"/>
              <a:gd name="connsiteX9" fmla="*/ 240563 w 2387424"/>
              <a:gd name="connsiteY9" fmla="*/ 439748 h 1985624"/>
              <a:gd name="connsiteX10" fmla="*/ 258601 w 2387424"/>
              <a:gd name="connsiteY10" fmla="*/ 455534 h 1985624"/>
              <a:gd name="connsiteX11" fmla="*/ 236050 w 2387424"/>
              <a:gd name="connsiteY11" fmla="*/ 681043 h 1985624"/>
              <a:gd name="connsiteX12" fmla="*/ 290172 w 2387424"/>
              <a:gd name="connsiteY12" fmla="*/ 720509 h 1985624"/>
              <a:gd name="connsiteX13" fmla="*/ 249580 w 2387424"/>
              <a:gd name="connsiteY13" fmla="*/ 821988 h 1985624"/>
              <a:gd name="connsiteX14" fmla="*/ 249580 w 2387424"/>
              <a:gd name="connsiteY14" fmla="*/ 833265 h 1985624"/>
              <a:gd name="connsiteX15" fmla="*/ 258601 w 2387424"/>
              <a:gd name="connsiteY15" fmla="*/ 844540 h 1985624"/>
              <a:gd name="connsiteX16" fmla="*/ 249580 w 2387424"/>
              <a:gd name="connsiteY16" fmla="*/ 876112 h 1985624"/>
              <a:gd name="connsiteX17" fmla="*/ 254093 w 2387424"/>
              <a:gd name="connsiteY17" fmla="*/ 1238057 h 1985624"/>
              <a:gd name="connsiteX18" fmla="*/ 263114 w 2387424"/>
              <a:gd name="connsiteY18" fmla="*/ 1241437 h 1985624"/>
              <a:gd name="connsiteX19" fmla="*/ 339785 w 2387424"/>
              <a:gd name="connsiteY19" fmla="*/ 1191825 h 1985624"/>
              <a:gd name="connsiteX20" fmla="*/ 371360 w 2387424"/>
              <a:gd name="connsiteY20" fmla="*/ 1148980 h 1985624"/>
              <a:gd name="connsiteX21" fmla="*/ 376670 w 2387424"/>
              <a:gd name="connsiteY21" fmla="*/ 1146018 h 1985624"/>
              <a:gd name="connsiteX22" fmla="*/ 372922 w 2387424"/>
              <a:gd name="connsiteY22" fmla="*/ 1130028 h 1985624"/>
              <a:gd name="connsiteX23" fmla="*/ 369002 w 2387424"/>
              <a:gd name="connsiteY23" fmla="*/ 1059447 h 1985624"/>
              <a:gd name="connsiteX24" fmla="*/ 631713 w 2387424"/>
              <a:gd name="connsiteY24" fmla="*/ 675182 h 1985624"/>
              <a:gd name="connsiteX25" fmla="*/ 773849 w 2387424"/>
              <a:gd name="connsiteY25" fmla="*/ 592839 h 1985624"/>
              <a:gd name="connsiteX26" fmla="*/ 769929 w 2387424"/>
              <a:gd name="connsiteY26" fmla="*/ 585000 h 1985624"/>
              <a:gd name="connsiteX27" fmla="*/ 769929 w 2387424"/>
              <a:gd name="connsiteY27" fmla="*/ 534027 h 1985624"/>
              <a:gd name="connsiteX28" fmla="*/ 877760 w 2387424"/>
              <a:gd name="connsiteY28" fmla="*/ 428155 h 1985624"/>
              <a:gd name="connsiteX29" fmla="*/ 877760 w 2387424"/>
              <a:gd name="connsiteY29" fmla="*/ 408550 h 1985624"/>
              <a:gd name="connsiteX30" fmla="*/ 865015 w 2387424"/>
              <a:gd name="connsiteY30" fmla="*/ 381104 h 1985624"/>
              <a:gd name="connsiteX31" fmla="*/ 865015 w 2387424"/>
              <a:gd name="connsiteY31" fmla="*/ 365418 h 1985624"/>
              <a:gd name="connsiteX32" fmla="*/ 881679 w 2387424"/>
              <a:gd name="connsiteY32" fmla="*/ 326209 h 1985624"/>
              <a:gd name="connsiteX33" fmla="*/ 868935 w 2387424"/>
              <a:gd name="connsiteY33" fmla="*/ 302683 h 1985624"/>
              <a:gd name="connsiteX34" fmla="*/ 890501 w 2387424"/>
              <a:gd name="connsiteY34" fmla="*/ 126233 h 1985624"/>
              <a:gd name="connsiteX35" fmla="*/ 903245 w 2387424"/>
              <a:gd name="connsiteY35" fmla="*/ 43892 h 1985624"/>
              <a:gd name="connsiteX36" fmla="*/ 908148 w 2387424"/>
              <a:gd name="connsiteY36" fmla="*/ 51735 h 1985624"/>
              <a:gd name="connsiteX37" fmla="*/ 915988 w 2387424"/>
              <a:gd name="connsiteY37" fmla="*/ 275235 h 1985624"/>
              <a:gd name="connsiteX38" fmla="*/ 929714 w 2387424"/>
              <a:gd name="connsiteY38" fmla="*/ 294840 h 1985624"/>
              <a:gd name="connsiteX39" fmla="*/ 929714 w 2387424"/>
              <a:gd name="connsiteY39" fmla="*/ 314444 h 1985624"/>
              <a:gd name="connsiteX40" fmla="*/ 920891 w 2387424"/>
              <a:gd name="connsiteY40" fmla="*/ 326209 h 1985624"/>
              <a:gd name="connsiteX41" fmla="*/ 920891 w 2387424"/>
              <a:gd name="connsiteY41" fmla="*/ 345813 h 1985624"/>
              <a:gd name="connsiteX42" fmla="*/ 937553 w 2387424"/>
              <a:gd name="connsiteY42" fmla="*/ 377180 h 1985624"/>
              <a:gd name="connsiteX43" fmla="*/ 937553 w 2387424"/>
              <a:gd name="connsiteY43" fmla="*/ 388946 h 1985624"/>
              <a:gd name="connsiteX44" fmla="*/ 924809 w 2387424"/>
              <a:gd name="connsiteY44" fmla="*/ 416393 h 1985624"/>
              <a:gd name="connsiteX45" fmla="*/ 924809 w 2387424"/>
              <a:gd name="connsiteY45" fmla="*/ 428155 h 1985624"/>
              <a:gd name="connsiteX46" fmla="*/ 1015974 w 2387424"/>
              <a:gd name="connsiteY46" fmla="*/ 502655 h 1985624"/>
              <a:gd name="connsiteX47" fmla="*/ 1032640 w 2387424"/>
              <a:gd name="connsiteY47" fmla="*/ 545788 h 1985624"/>
              <a:gd name="connsiteX48" fmla="*/ 1032640 w 2387424"/>
              <a:gd name="connsiteY48" fmla="*/ 553631 h 1985624"/>
              <a:gd name="connsiteX49" fmla="*/ 1028720 w 2387424"/>
              <a:gd name="connsiteY49" fmla="*/ 592839 h 1985624"/>
              <a:gd name="connsiteX50" fmla="*/ 1325739 w 2387424"/>
              <a:gd name="connsiteY50" fmla="*/ 800655 h 1985624"/>
              <a:gd name="connsiteX51" fmla="*/ 1433568 w 2387424"/>
              <a:gd name="connsiteY51" fmla="*/ 1063368 h 1985624"/>
              <a:gd name="connsiteX52" fmla="*/ 1418374 w 2387424"/>
              <a:gd name="connsiteY52" fmla="*/ 1179529 h 1985624"/>
              <a:gd name="connsiteX53" fmla="*/ 1384695 w 2387424"/>
              <a:gd name="connsiteY53" fmla="*/ 1255940 h 1985624"/>
              <a:gd name="connsiteX54" fmla="*/ 1456066 w 2387424"/>
              <a:gd name="connsiteY54" fmla="*/ 1265117 h 1985624"/>
              <a:gd name="connsiteX55" fmla="*/ 1566566 w 2387424"/>
              <a:gd name="connsiteY55" fmla="*/ 1277520 h 1985624"/>
              <a:gd name="connsiteX56" fmla="*/ 1584607 w 2387424"/>
              <a:gd name="connsiteY56" fmla="*/ 1320369 h 1985624"/>
              <a:gd name="connsiteX57" fmla="*/ 1584607 w 2387424"/>
              <a:gd name="connsiteY57" fmla="*/ 1327133 h 1985624"/>
              <a:gd name="connsiteX58" fmla="*/ 1647751 w 2387424"/>
              <a:gd name="connsiteY58" fmla="*/ 1327133 h 1985624"/>
              <a:gd name="connsiteX59" fmla="*/ 1670301 w 2387424"/>
              <a:gd name="connsiteY59" fmla="*/ 1323748 h 1985624"/>
              <a:gd name="connsiteX60" fmla="*/ 1665792 w 2387424"/>
              <a:gd name="connsiteY60" fmla="*/ 1315855 h 1985624"/>
              <a:gd name="connsiteX61" fmla="*/ 1665792 w 2387424"/>
              <a:gd name="connsiteY61" fmla="*/ 1312475 h 1985624"/>
              <a:gd name="connsiteX62" fmla="*/ 1769525 w 2387424"/>
              <a:gd name="connsiteY62" fmla="*/ 1273012 h 1985624"/>
              <a:gd name="connsiteX63" fmla="*/ 1823651 w 2387424"/>
              <a:gd name="connsiteY63" fmla="*/ 1261735 h 1985624"/>
              <a:gd name="connsiteX64" fmla="*/ 1855220 w 2387424"/>
              <a:gd name="connsiteY64" fmla="*/ 1300071 h 1985624"/>
              <a:gd name="connsiteX65" fmla="*/ 1855220 w 2387424"/>
              <a:gd name="connsiteY65" fmla="*/ 1312475 h 1985624"/>
              <a:gd name="connsiteX66" fmla="*/ 1846201 w 2387424"/>
              <a:gd name="connsiteY66" fmla="*/ 1323748 h 1985624"/>
              <a:gd name="connsiteX67" fmla="*/ 1855220 w 2387424"/>
              <a:gd name="connsiteY67" fmla="*/ 1347430 h 1985624"/>
              <a:gd name="connsiteX68" fmla="*/ 1855220 w 2387424"/>
              <a:gd name="connsiteY68" fmla="*/ 1377874 h 1985624"/>
              <a:gd name="connsiteX69" fmla="*/ 1873262 w 2387424"/>
              <a:gd name="connsiteY69" fmla="*/ 1393659 h 1985624"/>
              <a:gd name="connsiteX70" fmla="*/ 1873262 w 2387424"/>
              <a:gd name="connsiteY70" fmla="*/ 1639466 h 1985624"/>
              <a:gd name="connsiteX71" fmla="*/ 1913854 w 2387424"/>
              <a:gd name="connsiteY71" fmla="*/ 1650742 h 1985624"/>
              <a:gd name="connsiteX72" fmla="*/ 2008566 w 2387424"/>
              <a:gd name="connsiteY72" fmla="*/ 1642849 h 1985624"/>
              <a:gd name="connsiteX73" fmla="*/ 2040138 w 2387424"/>
              <a:gd name="connsiteY73" fmla="*/ 1650742 h 1985624"/>
              <a:gd name="connsiteX74" fmla="*/ 2085242 w 2387424"/>
              <a:gd name="connsiteY74" fmla="*/ 1592109 h 1985624"/>
              <a:gd name="connsiteX75" fmla="*/ 2094262 w 2387424"/>
              <a:gd name="connsiteY75" fmla="*/ 1592109 h 1985624"/>
              <a:gd name="connsiteX76" fmla="*/ 2130343 w 2387424"/>
              <a:gd name="connsiteY76" fmla="*/ 1623679 h 1985624"/>
              <a:gd name="connsiteX77" fmla="*/ 2134854 w 2387424"/>
              <a:gd name="connsiteY77" fmla="*/ 1623679 h 1985624"/>
              <a:gd name="connsiteX78" fmla="*/ 2143875 w 2387424"/>
              <a:gd name="connsiteY78" fmla="*/ 1612404 h 1985624"/>
              <a:gd name="connsiteX79" fmla="*/ 2148383 w 2387424"/>
              <a:gd name="connsiteY79" fmla="*/ 1612404 h 1985624"/>
              <a:gd name="connsiteX80" fmla="*/ 2175445 w 2387424"/>
              <a:gd name="connsiteY80" fmla="*/ 1627064 h 1985624"/>
              <a:gd name="connsiteX81" fmla="*/ 2179954 w 2387424"/>
              <a:gd name="connsiteY81" fmla="*/ 1561665 h 1985624"/>
              <a:gd name="connsiteX82" fmla="*/ 2179954 w 2387424"/>
              <a:gd name="connsiteY82" fmla="*/ 1245949 h 1985624"/>
              <a:gd name="connsiteX83" fmla="*/ 2166425 w 2387424"/>
              <a:gd name="connsiteY83" fmla="*/ 1187317 h 1985624"/>
              <a:gd name="connsiteX84" fmla="*/ 2166425 w 2387424"/>
              <a:gd name="connsiteY84" fmla="*/ 1183932 h 1985624"/>
              <a:gd name="connsiteX85" fmla="*/ 2197995 w 2387424"/>
              <a:gd name="connsiteY85" fmla="*/ 1117410 h 1985624"/>
              <a:gd name="connsiteX86" fmla="*/ 2197995 w 2387424"/>
              <a:gd name="connsiteY86" fmla="*/ 1050884 h 1985624"/>
              <a:gd name="connsiteX87" fmla="*/ 2229567 w 2387424"/>
              <a:gd name="connsiteY87" fmla="*/ 793800 h 1985624"/>
              <a:gd name="connsiteX88" fmla="*/ 2238588 w 2387424"/>
              <a:gd name="connsiteY88" fmla="*/ 793800 h 1985624"/>
              <a:gd name="connsiteX89" fmla="*/ 2238588 w 2387424"/>
              <a:gd name="connsiteY89" fmla="*/ 798309 h 1985624"/>
              <a:gd name="connsiteX90" fmla="*/ 2270157 w 2387424"/>
              <a:gd name="connsiteY90" fmla="*/ 1035095 h 1985624"/>
              <a:gd name="connsiteX91" fmla="*/ 2256629 w 2387424"/>
              <a:gd name="connsiteY91" fmla="*/ 1125302 h 1985624"/>
              <a:gd name="connsiteX92" fmla="*/ 2283690 w 2387424"/>
              <a:gd name="connsiteY92" fmla="*/ 1179423 h 1985624"/>
              <a:gd name="connsiteX93" fmla="*/ 2288200 w 2387424"/>
              <a:gd name="connsiteY93" fmla="*/ 1203102 h 1985624"/>
              <a:gd name="connsiteX94" fmla="*/ 2256629 w 2387424"/>
              <a:gd name="connsiteY94" fmla="*/ 1412829 h 1985624"/>
              <a:gd name="connsiteX95" fmla="*/ 2256629 w 2387424"/>
              <a:gd name="connsiteY95" fmla="*/ 1592109 h 1985624"/>
              <a:gd name="connsiteX96" fmla="*/ 2301732 w 2387424"/>
              <a:gd name="connsiteY96" fmla="*/ 1685698 h 1985624"/>
              <a:gd name="connsiteX97" fmla="*/ 2319770 w 2387424"/>
              <a:gd name="connsiteY97" fmla="*/ 1704862 h 1985624"/>
              <a:gd name="connsiteX98" fmla="*/ 2324283 w 2387424"/>
              <a:gd name="connsiteY98" fmla="*/ 1704862 h 1985624"/>
              <a:gd name="connsiteX99" fmla="*/ 2333304 w 2387424"/>
              <a:gd name="connsiteY99" fmla="*/ 1701483 h 1985624"/>
              <a:gd name="connsiteX100" fmla="*/ 2342324 w 2387424"/>
              <a:gd name="connsiteY100" fmla="*/ 1720649 h 1985624"/>
              <a:gd name="connsiteX101" fmla="*/ 2364874 w 2387424"/>
              <a:gd name="connsiteY101" fmla="*/ 1717267 h 1985624"/>
              <a:gd name="connsiteX102" fmla="*/ 2382916 w 2387424"/>
              <a:gd name="connsiteY102" fmla="*/ 1733054 h 1985624"/>
              <a:gd name="connsiteX103" fmla="*/ 2378403 w 2387424"/>
              <a:gd name="connsiteY103" fmla="*/ 1747711 h 1985624"/>
              <a:gd name="connsiteX104" fmla="*/ 2387424 w 2387424"/>
              <a:gd name="connsiteY104" fmla="*/ 1771389 h 1985624"/>
              <a:gd name="connsiteX105" fmla="*/ 2387424 w 2387424"/>
              <a:gd name="connsiteY105" fmla="*/ 1977731 h 1985624"/>
              <a:gd name="connsiteX106" fmla="*/ 2378403 w 2387424"/>
              <a:gd name="connsiteY106" fmla="*/ 1985624 h 1985624"/>
              <a:gd name="connsiteX107" fmla="*/ 201136 w 2387424"/>
              <a:gd name="connsiteY107" fmla="*/ 1985624 h 1985624"/>
              <a:gd name="connsiteX108" fmla="*/ 148032 w 2387424"/>
              <a:gd name="connsiteY108" fmla="*/ 1850939 h 1985624"/>
              <a:gd name="connsiteX109" fmla="*/ 39386 w 2387424"/>
              <a:gd name="connsiteY109" fmla="*/ 1501461 h 1985624"/>
              <a:gd name="connsiteX110" fmla="*/ 0 w 2387424"/>
              <a:gd name="connsiteY110" fmla="*/ 1330811 h 1985624"/>
              <a:gd name="connsiteX111" fmla="*/ 13077 w 2387424"/>
              <a:gd name="connsiteY111" fmla="*/ 1326426 h 1985624"/>
              <a:gd name="connsiteX112" fmla="*/ 46621 w 2387424"/>
              <a:gd name="connsiteY112" fmla="*/ 1323748 h 1985624"/>
              <a:gd name="connsiteX113" fmla="*/ 64664 w 2387424"/>
              <a:gd name="connsiteY113" fmla="*/ 1312475 h 1985624"/>
              <a:gd name="connsiteX114" fmla="*/ 73685 w 2387424"/>
              <a:gd name="connsiteY114" fmla="*/ 833265 h 1985624"/>
              <a:gd name="connsiteX115" fmla="*/ 78193 w 2387424"/>
              <a:gd name="connsiteY115" fmla="*/ 809586 h 1985624"/>
              <a:gd name="connsiteX116" fmla="*/ 46621 w 2387424"/>
              <a:gd name="connsiteY116" fmla="*/ 723890 h 1985624"/>
              <a:gd name="connsiteX117" fmla="*/ 87214 w 2387424"/>
              <a:gd name="connsiteY117" fmla="*/ 685555 h 1985624"/>
              <a:gd name="connsiteX118" fmla="*/ 91726 w 2387424"/>
              <a:gd name="connsiteY118" fmla="*/ 650599 h 1985624"/>
              <a:gd name="connsiteX119" fmla="*/ 91726 w 2387424"/>
              <a:gd name="connsiteY119" fmla="*/ 572799 h 1985624"/>
              <a:gd name="connsiteX120" fmla="*/ 82704 w 2387424"/>
              <a:gd name="connsiteY120" fmla="*/ 439748 h 1985624"/>
              <a:gd name="connsiteX121" fmla="*/ 123297 w 2387424"/>
              <a:gd name="connsiteY121" fmla="*/ 299931 h 1985624"/>
              <a:gd name="connsiteX122" fmla="*/ 163888 w 2387424"/>
              <a:gd name="connsiteY122" fmla="*/ 69911 h 1985624"/>
              <a:gd name="connsiteX123" fmla="*/ 159377 w 2387424"/>
              <a:gd name="connsiteY123" fmla="*/ 50741 h 1985624"/>
              <a:gd name="connsiteX124" fmla="*/ 163888 w 2387424"/>
              <a:gd name="connsiteY124" fmla="*/ 19171 h 1985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2387424" h="1985624">
                <a:moveTo>
                  <a:pt x="2373895" y="1674421"/>
                </a:moveTo>
                <a:lnTo>
                  <a:pt x="2378403" y="1674421"/>
                </a:lnTo>
                <a:cubicBezTo>
                  <a:pt x="2384417" y="1675171"/>
                  <a:pt x="2387424" y="1677804"/>
                  <a:pt x="2387424" y="1682312"/>
                </a:cubicBezTo>
                <a:lnTo>
                  <a:pt x="2378403" y="1685698"/>
                </a:lnTo>
                <a:lnTo>
                  <a:pt x="2373895" y="1677804"/>
                </a:lnTo>
                <a:close/>
                <a:moveTo>
                  <a:pt x="163888" y="0"/>
                </a:moveTo>
                <a:lnTo>
                  <a:pt x="168398" y="0"/>
                </a:lnTo>
                <a:cubicBezTo>
                  <a:pt x="174411" y="0"/>
                  <a:pt x="180425" y="13156"/>
                  <a:pt x="186439" y="39464"/>
                </a:cubicBezTo>
                <a:lnTo>
                  <a:pt x="181931" y="66527"/>
                </a:lnTo>
                <a:cubicBezTo>
                  <a:pt x="207487" y="315340"/>
                  <a:pt x="227031" y="439748"/>
                  <a:pt x="240563" y="439748"/>
                </a:cubicBezTo>
                <a:cubicBezTo>
                  <a:pt x="245072" y="439748"/>
                  <a:pt x="251086" y="445009"/>
                  <a:pt x="258601" y="455534"/>
                </a:cubicBezTo>
                <a:cubicBezTo>
                  <a:pt x="249580" y="455534"/>
                  <a:pt x="242065" y="530703"/>
                  <a:pt x="236050" y="681043"/>
                </a:cubicBezTo>
                <a:cubicBezTo>
                  <a:pt x="236050" y="686305"/>
                  <a:pt x="254093" y="699461"/>
                  <a:pt x="290172" y="720509"/>
                </a:cubicBezTo>
                <a:cubicBezTo>
                  <a:pt x="290172" y="740804"/>
                  <a:pt x="276643" y="774631"/>
                  <a:pt x="249580" y="821988"/>
                </a:cubicBezTo>
                <a:lnTo>
                  <a:pt x="249580" y="833265"/>
                </a:lnTo>
                <a:lnTo>
                  <a:pt x="258601" y="844540"/>
                </a:lnTo>
                <a:cubicBezTo>
                  <a:pt x="252587" y="854312"/>
                  <a:pt x="249580" y="864835"/>
                  <a:pt x="249580" y="876112"/>
                </a:cubicBezTo>
                <a:cubicBezTo>
                  <a:pt x="249580" y="929482"/>
                  <a:pt x="251086" y="1050130"/>
                  <a:pt x="254093" y="1238057"/>
                </a:cubicBezTo>
                <a:lnTo>
                  <a:pt x="263114" y="1241437"/>
                </a:lnTo>
                <a:cubicBezTo>
                  <a:pt x="314227" y="1241437"/>
                  <a:pt x="339785" y="1224902"/>
                  <a:pt x="339785" y="1191825"/>
                </a:cubicBezTo>
                <a:cubicBezTo>
                  <a:pt x="347304" y="1167019"/>
                  <a:pt x="357827" y="1152739"/>
                  <a:pt x="371360" y="1148980"/>
                </a:cubicBezTo>
                <a:lnTo>
                  <a:pt x="376670" y="1146018"/>
                </a:lnTo>
                <a:lnTo>
                  <a:pt x="372922" y="1130028"/>
                </a:lnTo>
                <a:cubicBezTo>
                  <a:pt x="370308" y="1105192"/>
                  <a:pt x="369002" y="1081668"/>
                  <a:pt x="369002" y="1059447"/>
                </a:cubicBezTo>
                <a:cubicBezTo>
                  <a:pt x="369002" y="911099"/>
                  <a:pt x="456570" y="783013"/>
                  <a:pt x="631713" y="675182"/>
                </a:cubicBezTo>
                <a:cubicBezTo>
                  <a:pt x="685300" y="639893"/>
                  <a:pt x="732679" y="612447"/>
                  <a:pt x="773849" y="592839"/>
                </a:cubicBezTo>
                <a:lnTo>
                  <a:pt x="769929" y="585000"/>
                </a:lnTo>
                <a:lnTo>
                  <a:pt x="769929" y="534027"/>
                </a:lnTo>
                <a:cubicBezTo>
                  <a:pt x="769929" y="505271"/>
                  <a:pt x="805872" y="469981"/>
                  <a:pt x="877760" y="428155"/>
                </a:cubicBezTo>
                <a:lnTo>
                  <a:pt x="877760" y="408550"/>
                </a:lnTo>
                <a:cubicBezTo>
                  <a:pt x="869264" y="398747"/>
                  <a:pt x="865015" y="389599"/>
                  <a:pt x="865015" y="381104"/>
                </a:cubicBezTo>
                <a:lnTo>
                  <a:pt x="865015" y="365418"/>
                </a:lnTo>
                <a:cubicBezTo>
                  <a:pt x="876127" y="353004"/>
                  <a:pt x="881679" y="339934"/>
                  <a:pt x="881679" y="326209"/>
                </a:cubicBezTo>
                <a:cubicBezTo>
                  <a:pt x="873184" y="323595"/>
                  <a:pt x="868935" y="315754"/>
                  <a:pt x="868935" y="302683"/>
                </a:cubicBezTo>
                <a:cubicBezTo>
                  <a:pt x="880699" y="291574"/>
                  <a:pt x="887888" y="232757"/>
                  <a:pt x="890501" y="126233"/>
                </a:cubicBezTo>
                <a:cubicBezTo>
                  <a:pt x="890501" y="71340"/>
                  <a:pt x="894751" y="43892"/>
                  <a:pt x="903245" y="43892"/>
                </a:cubicBezTo>
                <a:lnTo>
                  <a:pt x="908148" y="51735"/>
                </a:lnTo>
                <a:cubicBezTo>
                  <a:pt x="913374" y="181129"/>
                  <a:pt x="915988" y="255627"/>
                  <a:pt x="915988" y="275235"/>
                </a:cubicBezTo>
                <a:lnTo>
                  <a:pt x="929714" y="294840"/>
                </a:lnTo>
                <a:lnTo>
                  <a:pt x="929714" y="314444"/>
                </a:lnTo>
                <a:lnTo>
                  <a:pt x="920891" y="326209"/>
                </a:lnTo>
                <a:lnTo>
                  <a:pt x="920891" y="345813"/>
                </a:lnTo>
                <a:cubicBezTo>
                  <a:pt x="932000" y="356924"/>
                  <a:pt x="937553" y="367379"/>
                  <a:pt x="937553" y="377180"/>
                </a:cubicBezTo>
                <a:lnTo>
                  <a:pt x="937553" y="388946"/>
                </a:lnTo>
                <a:cubicBezTo>
                  <a:pt x="929058" y="398747"/>
                  <a:pt x="924809" y="407897"/>
                  <a:pt x="924809" y="416393"/>
                </a:cubicBezTo>
                <a:lnTo>
                  <a:pt x="924809" y="428155"/>
                </a:lnTo>
                <a:cubicBezTo>
                  <a:pt x="985588" y="467366"/>
                  <a:pt x="1015974" y="492201"/>
                  <a:pt x="1015974" y="502655"/>
                </a:cubicBezTo>
                <a:cubicBezTo>
                  <a:pt x="1027087" y="513112"/>
                  <a:pt x="1032640" y="527489"/>
                  <a:pt x="1032640" y="545788"/>
                </a:cubicBezTo>
                <a:lnTo>
                  <a:pt x="1032640" y="553631"/>
                </a:lnTo>
                <a:lnTo>
                  <a:pt x="1028720" y="592839"/>
                </a:lnTo>
                <a:cubicBezTo>
                  <a:pt x="1133935" y="644469"/>
                  <a:pt x="1232942" y="713739"/>
                  <a:pt x="1325739" y="800655"/>
                </a:cubicBezTo>
                <a:cubicBezTo>
                  <a:pt x="1397626" y="876466"/>
                  <a:pt x="1433568" y="964034"/>
                  <a:pt x="1433568" y="1063368"/>
                </a:cubicBezTo>
                <a:cubicBezTo>
                  <a:pt x="1433568" y="1104213"/>
                  <a:pt x="1428502" y="1142933"/>
                  <a:pt x="1418374" y="1179529"/>
                </a:cubicBezTo>
                <a:lnTo>
                  <a:pt x="1384695" y="1255940"/>
                </a:lnTo>
                <a:lnTo>
                  <a:pt x="1456066" y="1265117"/>
                </a:lnTo>
                <a:cubicBezTo>
                  <a:pt x="1487637" y="1268876"/>
                  <a:pt x="1524471" y="1273010"/>
                  <a:pt x="1566566" y="1277520"/>
                </a:cubicBezTo>
                <a:cubicBezTo>
                  <a:pt x="1578594" y="1291049"/>
                  <a:pt x="1584607" y="1305334"/>
                  <a:pt x="1584607" y="1320369"/>
                </a:cubicBezTo>
                <a:lnTo>
                  <a:pt x="1584607" y="1327133"/>
                </a:lnTo>
                <a:lnTo>
                  <a:pt x="1647751" y="1327133"/>
                </a:lnTo>
                <a:lnTo>
                  <a:pt x="1670301" y="1323748"/>
                </a:lnTo>
                <a:lnTo>
                  <a:pt x="1665792" y="1315855"/>
                </a:lnTo>
                <a:lnTo>
                  <a:pt x="1665792" y="1312475"/>
                </a:lnTo>
                <a:cubicBezTo>
                  <a:pt x="1665792" y="1286164"/>
                  <a:pt x="1700369" y="1273012"/>
                  <a:pt x="1769525" y="1273012"/>
                </a:cubicBezTo>
                <a:cubicBezTo>
                  <a:pt x="1785310" y="1265492"/>
                  <a:pt x="1803353" y="1261735"/>
                  <a:pt x="1823651" y="1261735"/>
                </a:cubicBezTo>
                <a:cubicBezTo>
                  <a:pt x="1844694" y="1269250"/>
                  <a:pt x="1855220" y="1282033"/>
                  <a:pt x="1855220" y="1300071"/>
                </a:cubicBezTo>
                <a:lnTo>
                  <a:pt x="1855220" y="1312475"/>
                </a:lnTo>
                <a:lnTo>
                  <a:pt x="1846201" y="1323748"/>
                </a:lnTo>
                <a:cubicBezTo>
                  <a:pt x="1852214" y="1332019"/>
                  <a:pt x="1855220" y="1339911"/>
                  <a:pt x="1855220" y="1347430"/>
                </a:cubicBezTo>
                <a:lnTo>
                  <a:pt x="1855220" y="1377874"/>
                </a:lnTo>
                <a:lnTo>
                  <a:pt x="1873262" y="1393659"/>
                </a:lnTo>
                <a:lnTo>
                  <a:pt x="1873262" y="1639466"/>
                </a:lnTo>
                <a:lnTo>
                  <a:pt x="1913854" y="1650742"/>
                </a:lnTo>
                <a:cubicBezTo>
                  <a:pt x="1951438" y="1645478"/>
                  <a:pt x="1983009" y="1642849"/>
                  <a:pt x="2008566" y="1642849"/>
                </a:cubicBezTo>
                <a:lnTo>
                  <a:pt x="2040138" y="1650742"/>
                </a:lnTo>
                <a:cubicBezTo>
                  <a:pt x="2051415" y="1643223"/>
                  <a:pt x="2066449" y="1623679"/>
                  <a:pt x="2085242" y="1592109"/>
                </a:cubicBezTo>
                <a:lnTo>
                  <a:pt x="2094262" y="1592109"/>
                </a:lnTo>
                <a:lnTo>
                  <a:pt x="2130343" y="1623679"/>
                </a:lnTo>
                <a:lnTo>
                  <a:pt x="2134854" y="1623679"/>
                </a:lnTo>
                <a:cubicBezTo>
                  <a:pt x="2134854" y="1616165"/>
                  <a:pt x="2137861" y="1612404"/>
                  <a:pt x="2143875" y="1612404"/>
                </a:cubicBezTo>
                <a:lnTo>
                  <a:pt x="2148383" y="1612404"/>
                </a:lnTo>
                <a:cubicBezTo>
                  <a:pt x="2163417" y="1622177"/>
                  <a:pt x="2172438" y="1627064"/>
                  <a:pt x="2175445" y="1627064"/>
                </a:cubicBezTo>
                <a:cubicBezTo>
                  <a:pt x="2178453" y="1596994"/>
                  <a:pt x="2179954" y="1575195"/>
                  <a:pt x="2179954" y="1561665"/>
                </a:cubicBezTo>
                <a:lnTo>
                  <a:pt x="2179954" y="1245949"/>
                </a:lnTo>
                <a:cubicBezTo>
                  <a:pt x="2179954" y="1231665"/>
                  <a:pt x="2175445" y="1212123"/>
                  <a:pt x="2166425" y="1187317"/>
                </a:cubicBezTo>
                <a:lnTo>
                  <a:pt x="2166425" y="1183932"/>
                </a:lnTo>
                <a:cubicBezTo>
                  <a:pt x="2187472" y="1174914"/>
                  <a:pt x="2197995" y="1152739"/>
                  <a:pt x="2197995" y="1117410"/>
                </a:cubicBezTo>
                <a:lnTo>
                  <a:pt x="2197995" y="1050884"/>
                </a:lnTo>
                <a:cubicBezTo>
                  <a:pt x="2213030" y="952410"/>
                  <a:pt x="2223552" y="866713"/>
                  <a:pt x="2229567" y="793800"/>
                </a:cubicBezTo>
                <a:lnTo>
                  <a:pt x="2238588" y="793800"/>
                </a:lnTo>
                <a:lnTo>
                  <a:pt x="2238588" y="798309"/>
                </a:lnTo>
                <a:cubicBezTo>
                  <a:pt x="2246106" y="956168"/>
                  <a:pt x="2256629" y="1035095"/>
                  <a:pt x="2270157" y="1035095"/>
                </a:cubicBezTo>
                <a:cubicBezTo>
                  <a:pt x="2261140" y="1061406"/>
                  <a:pt x="2256629" y="1091474"/>
                  <a:pt x="2256629" y="1125302"/>
                </a:cubicBezTo>
                <a:cubicBezTo>
                  <a:pt x="2256629" y="1153116"/>
                  <a:pt x="2265650" y="1171153"/>
                  <a:pt x="2283690" y="1179423"/>
                </a:cubicBezTo>
                <a:lnTo>
                  <a:pt x="2288200" y="1203102"/>
                </a:lnTo>
                <a:cubicBezTo>
                  <a:pt x="2267152" y="1203102"/>
                  <a:pt x="2256629" y="1273012"/>
                  <a:pt x="2256629" y="1412829"/>
                </a:cubicBezTo>
                <a:lnTo>
                  <a:pt x="2256629" y="1592109"/>
                </a:lnTo>
                <a:cubicBezTo>
                  <a:pt x="2256629" y="1615410"/>
                  <a:pt x="2271663" y="1646606"/>
                  <a:pt x="2301732" y="1685698"/>
                </a:cubicBezTo>
                <a:cubicBezTo>
                  <a:pt x="2301732" y="1693212"/>
                  <a:pt x="2307746" y="1699604"/>
                  <a:pt x="2319770" y="1704862"/>
                </a:cubicBezTo>
                <a:lnTo>
                  <a:pt x="2324283" y="1704862"/>
                </a:lnTo>
                <a:lnTo>
                  <a:pt x="2333304" y="1701483"/>
                </a:lnTo>
                <a:cubicBezTo>
                  <a:pt x="2339317" y="1709749"/>
                  <a:pt x="2342324" y="1716139"/>
                  <a:pt x="2342324" y="1720649"/>
                </a:cubicBezTo>
                <a:lnTo>
                  <a:pt x="2364874" y="1717267"/>
                </a:lnTo>
                <a:lnTo>
                  <a:pt x="2382916" y="1733054"/>
                </a:lnTo>
                <a:cubicBezTo>
                  <a:pt x="2382916" y="1733805"/>
                  <a:pt x="2381412" y="1738690"/>
                  <a:pt x="2378403" y="1747711"/>
                </a:cubicBezTo>
                <a:cubicBezTo>
                  <a:pt x="2384417" y="1756732"/>
                  <a:pt x="2387424" y="1764624"/>
                  <a:pt x="2387424" y="1771389"/>
                </a:cubicBezTo>
                <a:lnTo>
                  <a:pt x="2387424" y="1977731"/>
                </a:lnTo>
                <a:cubicBezTo>
                  <a:pt x="2387424" y="1982995"/>
                  <a:pt x="2384417" y="1985624"/>
                  <a:pt x="2378403" y="1985624"/>
                </a:cubicBezTo>
                <a:lnTo>
                  <a:pt x="201136" y="1985624"/>
                </a:lnTo>
                <a:lnTo>
                  <a:pt x="148032" y="1850939"/>
                </a:lnTo>
                <a:cubicBezTo>
                  <a:pt x="106296" y="1736954"/>
                  <a:pt x="69977" y="1620357"/>
                  <a:pt x="39386" y="1501461"/>
                </a:cubicBezTo>
                <a:lnTo>
                  <a:pt x="0" y="1330811"/>
                </a:lnTo>
                <a:lnTo>
                  <a:pt x="13077" y="1326426"/>
                </a:lnTo>
                <a:cubicBezTo>
                  <a:pt x="22662" y="1324641"/>
                  <a:pt x="33843" y="1323748"/>
                  <a:pt x="46621" y="1323748"/>
                </a:cubicBezTo>
                <a:lnTo>
                  <a:pt x="64664" y="1312475"/>
                </a:lnTo>
                <a:lnTo>
                  <a:pt x="73685" y="833265"/>
                </a:lnTo>
                <a:lnTo>
                  <a:pt x="78193" y="809586"/>
                </a:lnTo>
                <a:cubicBezTo>
                  <a:pt x="57144" y="759973"/>
                  <a:pt x="46621" y="731409"/>
                  <a:pt x="46621" y="723890"/>
                </a:cubicBezTo>
                <a:cubicBezTo>
                  <a:pt x="46621" y="708856"/>
                  <a:pt x="60152" y="696077"/>
                  <a:pt x="87214" y="685555"/>
                </a:cubicBezTo>
                <a:cubicBezTo>
                  <a:pt x="90220" y="671271"/>
                  <a:pt x="91726" y="659621"/>
                  <a:pt x="91726" y="650599"/>
                </a:cubicBezTo>
                <a:lnTo>
                  <a:pt x="91726" y="572799"/>
                </a:lnTo>
                <a:cubicBezTo>
                  <a:pt x="91726" y="521682"/>
                  <a:pt x="88719" y="477332"/>
                  <a:pt x="82704" y="439748"/>
                </a:cubicBezTo>
                <a:cubicBezTo>
                  <a:pt x="100743" y="439748"/>
                  <a:pt x="114276" y="393142"/>
                  <a:pt x="123297" y="299931"/>
                </a:cubicBezTo>
                <a:cubicBezTo>
                  <a:pt x="135325" y="254828"/>
                  <a:pt x="148854" y="178153"/>
                  <a:pt x="163888" y="69911"/>
                </a:cubicBezTo>
                <a:lnTo>
                  <a:pt x="159377" y="50741"/>
                </a:lnTo>
                <a:cubicBezTo>
                  <a:pt x="162383" y="40968"/>
                  <a:pt x="163888" y="30444"/>
                  <a:pt x="163888" y="19171"/>
                </a:cubicBezTo>
                <a:close/>
              </a:path>
            </a:pathLst>
          </a:custGeom>
          <a:gradFill>
            <a:gsLst>
              <a:gs pos="5000">
                <a:srgbClr val="FE77B2"/>
              </a:gs>
              <a:gs pos="59000">
                <a:srgbClr val="FFBABD"/>
              </a:gs>
              <a:gs pos="100000">
                <a:srgbClr val="FFF1E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Freeform 217"/>
          <p:cNvSpPr/>
          <p:nvPr/>
        </p:nvSpPr>
        <p:spPr>
          <a:xfrm>
            <a:off x="2872509" y="6832600"/>
            <a:ext cx="5708025" cy="1612900"/>
          </a:xfrm>
          <a:custGeom>
            <a:avLst/>
            <a:gdLst>
              <a:gd name="connsiteX0" fmla="*/ 3448123 w 5708025"/>
              <a:gd name="connsiteY0" fmla="*/ 0 h 1612900"/>
              <a:gd name="connsiteX1" fmla="*/ 5583143 w 5708025"/>
              <a:gd name="connsiteY1" fmla="*/ 129524 h 1612900"/>
              <a:gd name="connsiteX2" fmla="*/ 5708025 w 5708025"/>
              <a:gd name="connsiteY2" fmla="*/ 147701 h 1612900"/>
              <a:gd name="connsiteX3" fmla="*/ 5624973 w 5708025"/>
              <a:gd name="connsiteY3" fmla="*/ 258766 h 1612900"/>
              <a:gd name="connsiteX4" fmla="*/ 2753591 w 5708025"/>
              <a:gd name="connsiteY4" fmla="*/ 1612900 h 1612900"/>
              <a:gd name="connsiteX5" fmla="*/ 122376 w 5708025"/>
              <a:gd name="connsiteY5" fmla="*/ 523015 h 1612900"/>
              <a:gd name="connsiteX6" fmla="*/ 0 w 5708025"/>
              <a:gd name="connsiteY6" fmla="*/ 388368 h 1612900"/>
              <a:gd name="connsiteX7" fmla="*/ 280899 w 5708025"/>
              <a:gd name="connsiteY7" fmla="*/ 314319 h 1612900"/>
              <a:gd name="connsiteX8" fmla="*/ 3448123 w 5708025"/>
              <a:gd name="connsiteY8" fmla="*/ 0 h 161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08025" h="1612900">
                <a:moveTo>
                  <a:pt x="3448123" y="0"/>
                </a:moveTo>
                <a:cubicBezTo>
                  <a:pt x="4221172" y="0"/>
                  <a:pt x="4948481" y="46921"/>
                  <a:pt x="5583143" y="129524"/>
                </a:cubicBezTo>
                <a:lnTo>
                  <a:pt x="5708025" y="147701"/>
                </a:lnTo>
                <a:lnTo>
                  <a:pt x="5624973" y="258766"/>
                </a:lnTo>
                <a:cubicBezTo>
                  <a:pt x="4942468" y="1085770"/>
                  <a:pt x="3909589" y="1612900"/>
                  <a:pt x="2753591" y="1612900"/>
                </a:cubicBezTo>
                <a:cubicBezTo>
                  <a:pt x="1726038" y="1612900"/>
                  <a:pt x="795763" y="1196402"/>
                  <a:pt x="122376" y="523015"/>
                </a:cubicBezTo>
                <a:lnTo>
                  <a:pt x="0" y="388368"/>
                </a:lnTo>
                <a:lnTo>
                  <a:pt x="280899" y="314319"/>
                </a:lnTo>
                <a:cubicBezTo>
                  <a:pt x="1091462" y="120117"/>
                  <a:pt x="2211245" y="0"/>
                  <a:pt x="3448123" y="0"/>
                </a:cubicBezTo>
                <a:close/>
              </a:path>
            </a:pathLst>
          </a:custGeom>
          <a:solidFill>
            <a:srgbClr val="6D0C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04" name="Group 8203"/>
          <p:cNvGrpSpPr/>
          <p:nvPr/>
        </p:nvGrpSpPr>
        <p:grpSpPr>
          <a:xfrm>
            <a:off x="7189988" y="3544129"/>
            <a:ext cx="1065012" cy="3650623"/>
            <a:chOff x="6564171" y="3145036"/>
            <a:chExt cx="1448203" cy="4964116"/>
          </a:xfrm>
        </p:grpSpPr>
        <p:sp>
          <p:nvSpPr>
            <p:cNvPr id="17" name="Freeform 16"/>
            <p:cNvSpPr/>
            <p:nvPr/>
          </p:nvSpPr>
          <p:spPr>
            <a:xfrm>
              <a:off x="6817270" y="3382299"/>
              <a:ext cx="718910" cy="991581"/>
            </a:xfrm>
            <a:custGeom>
              <a:avLst/>
              <a:gdLst>
                <a:gd name="connsiteX0" fmla="*/ 147410 w 718910"/>
                <a:gd name="connsiteY0" fmla="*/ 505 h 991581"/>
                <a:gd name="connsiteX1" fmla="*/ 231230 w 718910"/>
                <a:gd name="connsiteY1" fmla="*/ 8601 h 991581"/>
                <a:gd name="connsiteX2" fmla="*/ 574130 w 718910"/>
                <a:gd name="connsiteY2" fmla="*/ 39081 h 991581"/>
                <a:gd name="connsiteX3" fmla="*/ 589370 w 718910"/>
                <a:gd name="connsiteY3" fmla="*/ 214341 h 991581"/>
                <a:gd name="connsiteX4" fmla="*/ 596990 w 718910"/>
                <a:gd name="connsiteY4" fmla="*/ 442941 h 991581"/>
                <a:gd name="connsiteX5" fmla="*/ 596990 w 718910"/>
                <a:gd name="connsiteY5" fmla="*/ 496281 h 991581"/>
                <a:gd name="connsiteX6" fmla="*/ 619850 w 718910"/>
                <a:gd name="connsiteY6" fmla="*/ 605759 h 991581"/>
                <a:gd name="connsiteX7" fmla="*/ 613050 w 718910"/>
                <a:gd name="connsiteY7" fmla="*/ 630464 h 991581"/>
                <a:gd name="connsiteX8" fmla="*/ 635090 w 718910"/>
                <a:gd name="connsiteY8" fmla="*/ 755361 h 991581"/>
                <a:gd name="connsiteX9" fmla="*/ 718910 w 718910"/>
                <a:gd name="connsiteY9" fmla="*/ 770601 h 991581"/>
                <a:gd name="connsiteX10" fmla="*/ 718910 w 718910"/>
                <a:gd name="connsiteY10" fmla="*/ 923001 h 991581"/>
                <a:gd name="connsiteX11" fmla="*/ 269330 w 718910"/>
                <a:gd name="connsiteY11" fmla="*/ 991581 h 991581"/>
                <a:gd name="connsiteX12" fmla="*/ 162650 w 718910"/>
                <a:gd name="connsiteY12" fmla="*/ 770601 h 991581"/>
                <a:gd name="connsiteX13" fmla="*/ 360770 w 718910"/>
                <a:gd name="connsiteY13" fmla="*/ 732501 h 991581"/>
                <a:gd name="connsiteX14" fmla="*/ 348741 w 718910"/>
                <a:gd name="connsiteY14" fmla="*/ 654310 h 991581"/>
                <a:gd name="connsiteX15" fmla="*/ 322670 w 718910"/>
                <a:gd name="connsiteY15" fmla="*/ 656301 h 991581"/>
                <a:gd name="connsiteX16" fmla="*/ 170270 w 718910"/>
                <a:gd name="connsiteY16" fmla="*/ 694401 h 991581"/>
                <a:gd name="connsiteX17" fmla="*/ 139790 w 718910"/>
                <a:gd name="connsiteY17" fmla="*/ 686781 h 991581"/>
                <a:gd name="connsiteX18" fmla="*/ 101690 w 718910"/>
                <a:gd name="connsiteY18" fmla="*/ 610581 h 991581"/>
                <a:gd name="connsiteX19" fmla="*/ 55970 w 718910"/>
                <a:gd name="connsiteY19" fmla="*/ 488661 h 991581"/>
                <a:gd name="connsiteX20" fmla="*/ 17870 w 718910"/>
                <a:gd name="connsiteY20" fmla="*/ 465801 h 991581"/>
                <a:gd name="connsiteX21" fmla="*/ 33110 w 718910"/>
                <a:gd name="connsiteY21" fmla="*/ 359121 h 991581"/>
                <a:gd name="connsiteX22" fmla="*/ 25490 w 718910"/>
                <a:gd name="connsiteY22" fmla="*/ 298161 h 991581"/>
                <a:gd name="connsiteX23" fmla="*/ 2630 w 718910"/>
                <a:gd name="connsiteY23" fmla="*/ 100041 h 991581"/>
                <a:gd name="connsiteX24" fmla="*/ 94070 w 718910"/>
                <a:gd name="connsiteY24" fmla="*/ 8601 h 991581"/>
                <a:gd name="connsiteX25" fmla="*/ 147410 w 718910"/>
                <a:gd name="connsiteY25" fmla="*/ 505 h 991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18910" h="991581">
                  <a:moveTo>
                    <a:pt x="147410" y="505"/>
                  </a:moveTo>
                  <a:cubicBezTo>
                    <a:pt x="166778" y="1933"/>
                    <a:pt x="191225" y="6061"/>
                    <a:pt x="231230" y="8601"/>
                  </a:cubicBezTo>
                  <a:cubicBezTo>
                    <a:pt x="311240" y="13681"/>
                    <a:pt x="514440" y="4791"/>
                    <a:pt x="574130" y="39081"/>
                  </a:cubicBezTo>
                  <a:cubicBezTo>
                    <a:pt x="633820" y="73371"/>
                    <a:pt x="585560" y="147031"/>
                    <a:pt x="589370" y="214341"/>
                  </a:cubicBezTo>
                  <a:cubicBezTo>
                    <a:pt x="593180" y="281651"/>
                    <a:pt x="595720" y="395951"/>
                    <a:pt x="596990" y="442941"/>
                  </a:cubicBezTo>
                  <a:cubicBezTo>
                    <a:pt x="598260" y="489931"/>
                    <a:pt x="594450" y="464531"/>
                    <a:pt x="596990" y="496281"/>
                  </a:cubicBezTo>
                  <a:cubicBezTo>
                    <a:pt x="598895" y="520093"/>
                    <a:pt x="619374" y="571052"/>
                    <a:pt x="619850" y="605759"/>
                  </a:cubicBezTo>
                  <a:lnTo>
                    <a:pt x="613050" y="630464"/>
                  </a:lnTo>
                  <a:lnTo>
                    <a:pt x="635090" y="755361"/>
                  </a:lnTo>
                  <a:lnTo>
                    <a:pt x="718910" y="770601"/>
                  </a:lnTo>
                  <a:lnTo>
                    <a:pt x="718910" y="923001"/>
                  </a:lnTo>
                  <a:lnTo>
                    <a:pt x="269330" y="991581"/>
                  </a:lnTo>
                  <a:lnTo>
                    <a:pt x="162650" y="770601"/>
                  </a:lnTo>
                  <a:lnTo>
                    <a:pt x="360770" y="732501"/>
                  </a:lnTo>
                  <a:lnTo>
                    <a:pt x="348741" y="654310"/>
                  </a:lnTo>
                  <a:lnTo>
                    <a:pt x="322670" y="656301"/>
                  </a:lnTo>
                  <a:cubicBezTo>
                    <a:pt x="274410" y="663921"/>
                    <a:pt x="200750" y="689321"/>
                    <a:pt x="170270" y="694401"/>
                  </a:cubicBezTo>
                  <a:cubicBezTo>
                    <a:pt x="139790" y="699481"/>
                    <a:pt x="151220" y="700751"/>
                    <a:pt x="139790" y="686781"/>
                  </a:cubicBezTo>
                  <a:cubicBezTo>
                    <a:pt x="139790" y="686781"/>
                    <a:pt x="115660" y="643601"/>
                    <a:pt x="101690" y="610581"/>
                  </a:cubicBezTo>
                  <a:cubicBezTo>
                    <a:pt x="87720" y="577561"/>
                    <a:pt x="69940" y="512791"/>
                    <a:pt x="55970" y="488661"/>
                  </a:cubicBezTo>
                  <a:cubicBezTo>
                    <a:pt x="42000" y="464531"/>
                    <a:pt x="21680" y="487391"/>
                    <a:pt x="17870" y="465801"/>
                  </a:cubicBezTo>
                  <a:cubicBezTo>
                    <a:pt x="14060" y="444211"/>
                    <a:pt x="31840" y="387061"/>
                    <a:pt x="33110" y="359121"/>
                  </a:cubicBezTo>
                  <a:cubicBezTo>
                    <a:pt x="34380" y="331181"/>
                    <a:pt x="30570" y="341341"/>
                    <a:pt x="25490" y="298161"/>
                  </a:cubicBezTo>
                  <a:cubicBezTo>
                    <a:pt x="20410" y="254981"/>
                    <a:pt x="-8800" y="148301"/>
                    <a:pt x="2630" y="100041"/>
                  </a:cubicBezTo>
                  <a:cubicBezTo>
                    <a:pt x="14060" y="51781"/>
                    <a:pt x="54700" y="25111"/>
                    <a:pt x="94070" y="8601"/>
                  </a:cubicBezTo>
                  <a:cubicBezTo>
                    <a:pt x="113755" y="346"/>
                    <a:pt x="128042" y="-924"/>
                    <a:pt x="147410" y="50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6940203" y="6827697"/>
              <a:ext cx="393332" cy="1281455"/>
            </a:xfrm>
            <a:custGeom>
              <a:avLst/>
              <a:gdLst>
                <a:gd name="connsiteX0" fmla="*/ 70197 w 393332"/>
                <a:gd name="connsiteY0" fmla="*/ 22683 h 1281455"/>
                <a:gd name="connsiteX1" fmla="*/ 54957 w 393332"/>
                <a:gd name="connsiteY1" fmla="*/ 304623 h 1281455"/>
                <a:gd name="connsiteX2" fmla="*/ 184497 w 393332"/>
                <a:gd name="connsiteY2" fmla="*/ 845643 h 1281455"/>
                <a:gd name="connsiteX3" fmla="*/ 192117 w 393332"/>
                <a:gd name="connsiteY3" fmla="*/ 944703 h 1281455"/>
                <a:gd name="connsiteX4" fmla="*/ 161637 w 393332"/>
                <a:gd name="connsiteY4" fmla="*/ 1036143 h 1281455"/>
                <a:gd name="connsiteX5" fmla="*/ 70197 w 393332"/>
                <a:gd name="connsiteY5" fmla="*/ 1142823 h 1281455"/>
                <a:gd name="connsiteX6" fmla="*/ 16857 w 393332"/>
                <a:gd name="connsiteY6" fmla="*/ 1165683 h 1281455"/>
                <a:gd name="connsiteX7" fmla="*/ 16857 w 393332"/>
                <a:gd name="connsiteY7" fmla="*/ 1211403 h 1281455"/>
                <a:gd name="connsiteX8" fmla="*/ 214977 w 393332"/>
                <a:gd name="connsiteY8" fmla="*/ 1279983 h 1281455"/>
                <a:gd name="connsiteX9" fmla="*/ 329277 w 393332"/>
                <a:gd name="connsiteY9" fmla="*/ 1257123 h 1281455"/>
                <a:gd name="connsiteX10" fmla="*/ 390237 w 393332"/>
                <a:gd name="connsiteY10" fmla="*/ 1241883 h 1281455"/>
                <a:gd name="connsiteX11" fmla="*/ 382617 w 393332"/>
                <a:gd name="connsiteY11" fmla="*/ 1005663 h 1281455"/>
                <a:gd name="connsiteX12" fmla="*/ 367377 w 393332"/>
                <a:gd name="connsiteY12" fmla="*/ 898983 h 1281455"/>
                <a:gd name="connsiteX13" fmla="*/ 329277 w 393332"/>
                <a:gd name="connsiteY13" fmla="*/ 853263 h 1281455"/>
                <a:gd name="connsiteX14" fmla="*/ 329277 w 393332"/>
                <a:gd name="connsiteY14" fmla="*/ 723723 h 1281455"/>
                <a:gd name="connsiteX15" fmla="*/ 329277 w 393332"/>
                <a:gd name="connsiteY15" fmla="*/ 464643 h 1281455"/>
                <a:gd name="connsiteX16" fmla="*/ 352137 w 393332"/>
                <a:gd name="connsiteY16" fmla="*/ 319863 h 1281455"/>
                <a:gd name="connsiteX17" fmla="*/ 352137 w 393332"/>
                <a:gd name="connsiteY17" fmla="*/ 220803 h 1281455"/>
                <a:gd name="connsiteX18" fmla="*/ 336897 w 393332"/>
                <a:gd name="connsiteY18" fmla="*/ 136983 h 1281455"/>
                <a:gd name="connsiteX19" fmla="*/ 321657 w 393332"/>
                <a:gd name="connsiteY19" fmla="*/ 60783 h 1281455"/>
                <a:gd name="connsiteX20" fmla="*/ 314037 w 393332"/>
                <a:gd name="connsiteY20" fmla="*/ 22683 h 1281455"/>
                <a:gd name="connsiteX21" fmla="*/ 70197 w 393332"/>
                <a:gd name="connsiteY21" fmla="*/ 22683 h 128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3332" h="1281455">
                  <a:moveTo>
                    <a:pt x="70197" y="22683"/>
                  </a:moveTo>
                  <a:cubicBezTo>
                    <a:pt x="27017" y="69673"/>
                    <a:pt x="35907" y="167463"/>
                    <a:pt x="54957" y="304623"/>
                  </a:cubicBezTo>
                  <a:cubicBezTo>
                    <a:pt x="74007" y="441783"/>
                    <a:pt x="161637" y="738963"/>
                    <a:pt x="184497" y="845643"/>
                  </a:cubicBezTo>
                  <a:cubicBezTo>
                    <a:pt x="207357" y="952323"/>
                    <a:pt x="195927" y="912953"/>
                    <a:pt x="192117" y="944703"/>
                  </a:cubicBezTo>
                  <a:cubicBezTo>
                    <a:pt x="188307" y="976453"/>
                    <a:pt x="181957" y="1003123"/>
                    <a:pt x="161637" y="1036143"/>
                  </a:cubicBezTo>
                  <a:cubicBezTo>
                    <a:pt x="141317" y="1069163"/>
                    <a:pt x="94327" y="1121233"/>
                    <a:pt x="70197" y="1142823"/>
                  </a:cubicBezTo>
                  <a:cubicBezTo>
                    <a:pt x="46067" y="1164413"/>
                    <a:pt x="25747" y="1154253"/>
                    <a:pt x="16857" y="1165683"/>
                  </a:cubicBezTo>
                  <a:cubicBezTo>
                    <a:pt x="7967" y="1177113"/>
                    <a:pt x="-16163" y="1192353"/>
                    <a:pt x="16857" y="1211403"/>
                  </a:cubicBezTo>
                  <a:cubicBezTo>
                    <a:pt x="49877" y="1230453"/>
                    <a:pt x="162907" y="1272363"/>
                    <a:pt x="214977" y="1279983"/>
                  </a:cubicBezTo>
                  <a:cubicBezTo>
                    <a:pt x="267047" y="1287603"/>
                    <a:pt x="300067" y="1263473"/>
                    <a:pt x="329277" y="1257123"/>
                  </a:cubicBezTo>
                  <a:cubicBezTo>
                    <a:pt x="358487" y="1250773"/>
                    <a:pt x="381347" y="1283793"/>
                    <a:pt x="390237" y="1241883"/>
                  </a:cubicBezTo>
                  <a:cubicBezTo>
                    <a:pt x="399127" y="1199973"/>
                    <a:pt x="386427" y="1062813"/>
                    <a:pt x="382617" y="1005663"/>
                  </a:cubicBezTo>
                  <a:cubicBezTo>
                    <a:pt x="378807" y="948513"/>
                    <a:pt x="376267" y="924383"/>
                    <a:pt x="367377" y="898983"/>
                  </a:cubicBezTo>
                  <a:cubicBezTo>
                    <a:pt x="358487" y="873583"/>
                    <a:pt x="335627" y="882473"/>
                    <a:pt x="329277" y="853263"/>
                  </a:cubicBezTo>
                  <a:cubicBezTo>
                    <a:pt x="322927" y="824053"/>
                    <a:pt x="329277" y="723723"/>
                    <a:pt x="329277" y="723723"/>
                  </a:cubicBezTo>
                  <a:cubicBezTo>
                    <a:pt x="329277" y="658953"/>
                    <a:pt x="325467" y="531953"/>
                    <a:pt x="329277" y="464643"/>
                  </a:cubicBezTo>
                  <a:cubicBezTo>
                    <a:pt x="333087" y="397333"/>
                    <a:pt x="348327" y="360503"/>
                    <a:pt x="352137" y="319863"/>
                  </a:cubicBezTo>
                  <a:cubicBezTo>
                    <a:pt x="355947" y="279223"/>
                    <a:pt x="354677" y="251283"/>
                    <a:pt x="352137" y="220803"/>
                  </a:cubicBezTo>
                  <a:cubicBezTo>
                    <a:pt x="349597" y="190323"/>
                    <a:pt x="341977" y="163653"/>
                    <a:pt x="336897" y="136983"/>
                  </a:cubicBezTo>
                  <a:cubicBezTo>
                    <a:pt x="331817" y="110313"/>
                    <a:pt x="321657" y="60783"/>
                    <a:pt x="321657" y="60783"/>
                  </a:cubicBezTo>
                  <a:cubicBezTo>
                    <a:pt x="317847" y="41733"/>
                    <a:pt x="348327" y="30303"/>
                    <a:pt x="314037" y="22683"/>
                  </a:cubicBezTo>
                  <a:cubicBezTo>
                    <a:pt x="279747" y="15063"/>
                    <a:pt x="113377" y="-24307"/>
                    <a:pt x="70197" y="22683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7403531" y="6807385"/>
              <a:ext cx="498640" cy="1092069"/>
            </a:xfrm>
            <a:custGeom>
              <a:avLst/>
              <a:gdLst>
                <a:gd name="connsiteX0" fmla="*/ 56449 w 498640"/>
                <a:gd name="connsiteY0" fmla="*/ 27755 h 1092069"/>
                <a:gd name="connsiteX1" fmla="*/ 64069 w 498640"/>
                <a:gd name="connsiteY1" fmla="*/ 248735 h 1092069"/>
                <a:gd name="connsiteX2" fmla="*/ 86929 w 498640"/>
                <a:gd name="connsiteY2" fmla="*/ 431615 h 1092069"/>
                <a:gd name="connsiteX3" fmla="*/ 79309 w 498640"/>
                <a:gd name="connsiteY3" fmla="*/ 530675 h 1092069"/>
                <a:gd name="connsiteX4" fmla="*/ 64069 w 498640"/>
                <a:gd name="connsiteY4" fmla="*/ 614495 h 1092069"/>
                <a:gd name="connsiteX5" fmla="*/ 18349 w 498640"/>
                <a:gd name="connsiteY5" fmla="*/ 675455 h 1092069"/>
                <a:gd name="connsiteX6" fmla="*/ 10729 w 498640"/>
                <a:gd name="connsiteY6" fmla="*/ 782135 h 1092069"/>
                <a:gd name="connsiteX7" fmla="*/ 163129 w 498640"/>
                <a:gd name="connsiteY7" fmla="*/ 926915 h 1092069"/>
                <a:gd name="connsiteX8" fmla="*/ 231709 w 498640"/>
                <a:gd name="connsiteY8" fmla="*/ 1025975 h 1092069"/>
                <a:gd name="connsiteX9" fmla="*/ 246949 w 498640"/>
                <a:gd name="connsiteY9" fmla="*/ 1071695 h 1092069"/>
                <a:gd name="connsiteX10" fmla="*/ 300289 w 498640"/>
                <a:gd name="connsiteY10" fmla="*/ 1086935 h 1092069"/>
                <a:gd name="connsiteX11" fmla="*/ 414589 w 498640"/>
                <a:gd name="connsiteY11" fmla="*/ 1086935 h 1092069"/>
                <a:gd name="connsiteX12" fmla="*/ 475549 w 498640"/>
                <a:gd name="connsiteY12" fmla="*/ 1025975 h 1092069"/>
                <a:gd name="connsiteX13" fmla="*/ 498409 w 498640"/>
                <a:gd name="connsiteY13" fmla="*/ 980255 h 1092069"/>
                <a:gd name="connsiteX14" fmla="*/ 483169 w 498640"/>
                <a:gd name="connsiteY14" fmla="*/ 926915 h 1092069"/>
                <a:gd name="connsiteX15" fmla="*/ 422209 w 498640"/>
                <a:gd name="connsiteY15" fmla="*/ 865955 h 1092069"/>
                <a:gd name="connsiteX16" fmla="*/ 353629 w 498640"/>
                <a:gd name="connsiteY16" fmla="*/ 812615 h 1092069"/>
                <a:gd name="connsiteX17" fmla="*/ 307909 w 498640"/>
                <a:gd name="connsiteY17" fmla="*/ 759275 h 1092069"/>
                <a:gd name="connsiteX18" fmla="*/ 246949 w 498640"/>
                <a:gd name="connsiteY18" fmla="*/ 675455 h 1092069"/>
                <a:gd name="connsiteX19" fmla="*/ 239329 w 498640"/>
                <a:gd name="connsiteY19" fmla="*/ 629735 h 1092069"/>
                <a:gd name="connsiteX20" fmla="*/ 254569 w 498640"/>
                <a:gd name="connsiteY20" fmla="*/ 545915 h 1092069"/>
                <a:gd name="connsiteX21" fmla="*/ 292669 w 498640"/>
                <a:gd name="connsiteY21" fmla="*/ 408755 h 1092069"/>
                <a:gd name="connsiteX22" fmla="*/ 330769 w 498640"/>
                <a:gd name="connsiteY22" fmla="*/ 286835 h 1092069"/>
                <a:gd name="connsiteX23" fmla="*/ 338389 w 498640"/>
                <a:gd name="connsiteY23" fmla="*/ 218255 h 1092069"/>
                <a:gd name="connsiteX24" fmla="*/ 353629 w 498640"/>
                <a:gd name="connsiteY24" fmla="*/ 180155 h 1092069"/>
                <a:gd name="connsiteX25" fmla="*/ 376489 w 498640"/>
                <a:gd name="connsiteY25" fmla="*/ 42995 h 1092069"/>
                <a:gd name="connsiteX26" fmla="*/ 376489 w 498640"/>
                <a:gd name="connsiteY26" fmla="*/ 4895 h 1092069"/>
                <a:gd name="connsiteX27" fmla="*/ 56449 w 498640"/>
                <a:gd name="connsiteY27" fmla="*/ 27755 h 1092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8640" h="1092069">
                  <a:moveTo>
                    <a:pt x="56449" y="27755"/>
                  </a:moveTo>
                  <a:cubicBezTo>
                    <a:pt x="4379" y="68395"/>
                    <a:pt x="58989" y="181425"/>
                    <a:pt x="64069" y="248735"/>
                  </a:cubicBezTo>
                  <a:cubicBezTo>
                    <a:pt x="69149" y="316045"/>
                    <a:pt x="84389" y="384625"/>
                    <a:pt x="86929" y="431615"/>
                  </a:cubicBezTo>
                  <a:cubicBezTo>
                    <a:pt x="89469" y="478605"/>
                    <a:pt x="83119" y="500195"/>
                    <a:pt x="79309" y="530675"/>
                  </a:cubicBezTo>
                  <a:cubicBezTo>
                    <a:pt x="75499" y="561155"/>
                    <a:pt x="74229" y="590365"/>
                    <a:pt x="64069" y="614495"/>
                  </a:cubicBezTo>
                  <a:cubicBezTo>
                    <a:pt x="53909" y="638625"/>
                    <a:pt x="27239" y="647515"/>
                    <a:pt x="18349" y="675455"/>
                  </a:cubicBezTo>
                  <a:cubicBezTo>
                    <a:pt x="9459" y="703395"/>
                    <a:pt x="-13401" y="740225"/>
                    <a:pt x="10729" y="782135"/>
                  </a:cubicBezTo>
                  <a:cubicBezTo>
                    <a:pt x="34859" y="824045"/>
                    <a:pt x="126299" y="886275"/>
                    <a:pt x="163129" y="926915"/>
                  </a:cubicBezTo>
                  <a:cubicBezTo>
                    <a:pt x="199959" y="967555"/>
                    <a:pt x="217739" y="1001845"/>
                    <a:pt x="231709" y="1025975"/>
                  </a:cubicBezTo>
                  <a:cubicBezTo>
                    <a:pt x="245679" y="1050105"/>
                    <a:pt x="235519" y="1061535"/>
                    <a:pt x="246949" y="1071695"/>
                  </a:cubicBezTo>
                  <a:cubicBezTo>
                    <a:pt x="258379" y="1081855"/>
                    <a:pt x="272349" y="1084395"/>
                    <a:pt x="300289" y="1086935"/>
                  </a:cubicBezTo>
                  <a:cubicBezTo>
                    <a:pt x="328229" y="1089475"/>
                    <a:pt x="385379" y="1097095"/>
                    <a:pt x="414589" y="1086935"/>
                  </a:cubicBezTo>
                  <a:cubicBezTo>
                    <a:pt x="443799" y="1076775"/>
                    <a:pt x="461579" y="1043755"/>
                    <a:pt x="475549" y="1025975"/>
                  </a:cubicBezTo>
                  <a:cubicBezTo>
                    <a:pt x="489519" y="1008195"/>
                    <a:pt x="497139" y="996765"/>
                    <a:pt x="498409" y="980255"/>
                  </a:cubicBezTo>
                  <a:cubicBezTo>
                    <a:pt x="499679" y="963745"/>
                    <a:pt x="495869" y="945965"/>
                    <a:pt x="483169" y="926915"/>
                  </a:cubicBezTo>
                  <a:cubicBezTo>
                    <a:pt x="470469" y="907865"/>
                    <a:pt x="443799" y="885005"/>
                    <a:pt x="422209" y="865955"/>
                  </a:cubicBezTo>
                  <a:cubicBezTo>
                    <a:pt x="400619" y="846905"/>
                    <a:pt x="372679" y="830395"/>
                    <a:pt x="353629" y="812615"/>
                  </a:cubicBezTo>
                  <a:cubicBezTo>
                    <a:pt x="334579" y="794835"/>
                    <a:pt x="325689" y="782135"/>
                    <a:pt x="307909" y="759275"/>
                  </a:cubicBezTo>
                  <a:cubicBezTo>
                    <a:pt x="290129" y="736415"/>
                    <a:pt x="258379" y="697045"/>
                    <a:pt x="246949" y="675455"/>
                  </a:cubicBezTo>
                  <a:cubicBezTo>
                    <a:pt x="235519" y="653865"/>
                    <a:pt x="238059" y="651325"/>
                    <a:pt x="239329" y="629735"/>
                  </a:cubicBezTo>
                  <a:cubicBezTo>
                    <a:pt x="240599" y="608145"/>
                    <a:pt x="245679" y="582745"/>
                    <a:pt x="254569" y="545915"/>
                  </a:cubicBezTo>
                  <a:cubicBezTo>
                    <a:pt x="263459" y="509085"/>
                    <a:pt x="279969" y="451935"/>
                    <a:pt x="292669" y="408755"/>
                  </a:cubicBezTo>
                  <a:cubicBezTo>
                    <a:pt x="305369" y="365575"/>
                    <a:pt x="323149" y="318585"/>
                    <a:pt x="330769" y="286835"/>
                  </a:cubicBezTo>
                  <a:cubicBezTo>
                    <a:pt x="338389" y="255085"/>
                    <a:pt x="334579" y="236035"/>
                    <a:pt x="338389" y="218255"/>
                  </a:cubicBezTo>
                  <a:cubicBezTo>
                    <a:pt x="342199" y="200475"/>
                    <a:pt x="347279" y="209365"/>
                    <a:pt x="353629" y="180155"/>
                  </a:cubicBezTo>
                  <a:cubicBezTo>
                    <a:pt x="359979" y="150945"/>
                    <a:pt x="372679" y="72205"/>
                    <a:pt x="376489" y="42995"/>
                  </a:cubicBezTo>
                  <a:cubicBezTo>
                    <a:pt x="380299" y="13785"/>
                    <a:pt x="423479" y="7435"/>
                    <a:pt x="376489" y="4895"/>
                  </a:cubicBezTo>
                  <a:cubicBezTo>
                    <a:pt x="329499" y="2355"/>
                    <a:pt x="108519" y="-12885"/>
                    <a:pt x="56449" y="2775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6669463" y="6023119"/>
              <a:ext cx="1210517" cy="887987"/>
            </a:xfrm>
            <a:custGeom>
              <a:avLst/>
              <a:gdLst>
                <a:gd name="connsiteX0" fmla="*/ 119957 w 1210517"/>
                <a:gd name="connsiteY0" fmla="*/ 34781 h 887987"/>
                <a:gd name="connsiteX1" fmla="*/ 51377 w 1210517"/>
                <a:gd name="connsiteY1" fmla="*/ 476741 h 887987"/>
                <a:gd name="connsiteX2" fmla="*/ 20897 w 1210517"/>
                <a:gd name="connsiteY2" fmla="*/ 728201 h 887987"/>
                <a:gd name="connsiteX3" fmla="*/ 5657 w 1210517"/>
                <a:gd name="connsiteY3" fmla="*/ 827261 h 887987"/>
                <a:gd name="connsiteX4" fmla="*/ 119957 w 1210517"/>
                <a:gd name="connsiteY4" fmla="*/ 872981 h 887987"/>
                <a:gd name="connsiteX5" fmla="*/ 630497 w 1210517"/>
                <a:gd name="connsiteY5" fmla="*/ 865361 h 887987"/>
                <a:gd name="connsiteX6" fmla="*/ 668597 w 1210517"/>
                <a:gd name="connsiteY6" fmla="*/ 621521 h 887987"/>
                <a:gd name="connsiteX7" fmla="*/ 683837 w 1210517"/>
                <a:gd name="connsiteY7" fmla="*/ 446261 h 887987"/>
                <a:gd name="connsiteX8" fmla="*/ 676217 w 1210517"/>
                <a:gd name="connsiteY8" fmla="*/ 362441 h 887987"/>
                <a:gd name="connsiteX9" fmla="*/ 714317 w 1210517"/>
                <a:gd name="connsiteY9" fmla="*/ 324341 h 887987"/>
                <a:gd name="connsiteX10" fmla="*/ 737177 w 1210517"/>
                <a:gd name="connsiteY10" fmla="*/ 499601 h 887987"/>
                <a:gd name="connsiteX11" fmla="*/ 737177 w 1210517"/>
                <a:gd name="connsiteY11" fmla="*/ 644381 h 887987"/>
                <a:gd name="connsiteX12" fmla="*/ 737177 w 1210517"/>
                <a:gd name="connsiteY12" fmla="*/ 758681 h 887987"/>
                <a:gd name="connsiteX13" fmla="*/ 798137 w 1210517"/>
                <a:gd name="connsiteY13" fmla="*/ 842501 h 887987"/>
                <a:gd name="connsiteX14" fmla="*/ 813377 w 1210517"/>
                <a:gd name="connsiteY14" fmla="*/ 857741 h 887987"/>
                <a:gd name="connsiteX15" fmla="*/ 935297 w 1210517"/>
                <a:gd name="connsiteY15" fmla="*/ 842501 h 887987"/>
                <a:gd name="connsiteX16" fmla="*/ 1102937 w 1210517"/>
                <a:gd name="connsiteY16" fmla="*/ 842501 h 887987"/>
                <a:gd name="connsiteX17" fmla="*/ 1171517 w 1210517"/>
                <a:gd name="connsiteY17" fmla="*/ 842501 h 887987"/>
                <a:gd name="connsiteX18" fmla="*/ 1209617 w 1210517"/>
                <a:gd name="connsiteY18" fmla="*/ 834881 h 887987"/>
                <a:gd name="connsiteX19" fmla="*/ 1194377 w 1210517"/>
                <a:gd name="connsiteY19" fmla="*/ 621521 h 887987"/>
                <a:gd name="connsiteX20" fmla="*/ 1148657 w 1210517"/>
                <a:gd name="connsiteY20" fmla="*/ 331961 h 887987"/>
                <a:gd name="connsiteX21" fmla="*/ 1141037 w 1210517"/>
                <a:gd name="connsiteY21" fmla="*/ 164321 h 887987"/>
                <a:gd name="connsiteX22" fmla="*/ 1133417 w 1210517"/>
                <a:gd name="connsiteY22" fmla="*/ 110981 h 887987"/>
                <a:gd name="connsiteX23" fmla="*/ 1118177 w 1210517"/>
                <a:gd name="connsiteY23" fmla="*/ 19541 h 887987"/>
                <a:gd name="connsiteX24" fmla="*/ 866717 w 1210517"/>
                <a:gd name="connsiteY24" fmla="*/ 19541 h 887987"/>
                <a:gd name="connsiteX25" fmla="*/ 630497 w 1210517"/>
                <a:gd name="connsiteY25" fmla="*/ 19541 h 887987"/>
                <a:gd name="connsiteX26" fmla="*/ 500957 w 1210517"/>
                <a:gd name="connsiteY26" fmla="*/ 4301 h 887987"/>
                <a:gd name="connsiteX27" fmla="*/ 325697 w 1210517"/>
                <a:gd name="connsiteY27" fmla="*/ 11921 h 887987"/>
                <a:gd name="connsiteX28" fmla="*/ 264737 w 1210517"/>
                <a:gd name="connsiteY28" fmla="*/ 27161 h 887987"/>
                <a:gd name="connsiteX29" fmla="*/ 219017 w 1210517"/>
                <a:gd name="connsiteY29" fmla="*/ 27161 h 887987"/>
                <a:gd name="connsiteX30" fmla="*/ 119957 w 1210517"/>
                <a:gd name="connsiteY30" fmla="*/ 34781 h 887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10517" h="887987">
                  <a:moveTo>
                    <a:pt x="119957" y="34781"/>
                  </a:moveTo>
                  <a:cubicBezTo>
                    <a:pt x="92017" y="109711"/>
                    <a:pt x="67887" y="361171"/>
                    <a:pt x="51377" y="476741"/>
                  </a:cubicBezTo>
                  <a:cubicBezTo>
                    <a:pt x="34867" y="592311"/>
                    <a:pt x="28517" y="669781"/>
                    <a:pt x="20897" y="728201"/>
                  </a:cubicBezTo>
                  <a:cubicBezTo>
                    <a:pt x="13277" y="786621"/>
                    <a:pt x="-10853" y="803131"/>
                    <a:pt x="5657" y="827261"/>
                  </a:cubicBezTo>
                  <a:cubicBezTo>
                    <a:pt x="22167" y="851391"/>
                    <a:pt x="15817" y="866631"/>
                    <a:pt x="119957" y="872981"/>
                  </a:cubicBezTo>
                  <a:cubicBezTo>
                    <a:pt x="224097" y="879331"/>
                    <a:pt x="539057" y="907271"/>
                    <a:pt x="630497" y="865361"/>
                  </a:cubicBezTo>
                  <a:cubicBezTo>
                    <a:pt x="721937" y="823451"/>
                    <a:pt x="659707" y="691371"/>
                    <a:pt x="668597" y="621521"/>
                  </a:cubicBezTo>
                  <a:cubicBezTo>
                    <a:pt x="677487" y="551671"/>
                    <a:pt x="682567" y="489441"/>
                    <a:pt x="683837" y="446261"/>
                  </a:cubicBezTo>
                  <a:cubicBezTo>
                    <a:pt x="685107" y="403081"/>
                    <a:pt x="671137" y="382761"/>
                    <a:pt x="676217" y="362441"/>
                  </a:cubicBezTo>
                  <a:cubicBezTo>
                    <a:pt x="681297" y="342121"/>
                    <a:pt x="704157" y="301481"/>
                    <a:pt x="714317" y="324341"/>
                  </a:cubicBezTo>
                  <a:cubicBezTo>
                    <a:pt x="724477" y="347201"/>
                    <a:pt x="733367" y="446261"/>
                    <a:pt x="737177" y="499601"/>
                  </a:cubicBezTo>
                  <a:cubicBezTo>
                    <a:pt x="740987" y="552941"/>
                    <a:pt x="737177" y="644381"/>
                    <a:pt x="737177" y="644381"/>
                  </a:cubicBezTo>
                  <a:cubicBezTo>
                    <a:pt x="737177" y="687561"/>
                    <a:pt x="727017" y="725661"/>
                    <a:pt x="737177" y="758681"/>
                  </a:cubicBezTo>
                  <a:cubicBezTo>
                    <a:pt x="747337" y="791701"/>
                    <a:pt x="798137" y="842501"/>
                    <a:pt x="798137" y="842501"/>
                  </a:cubicBezTo>
                  <a:cubicBezTo>
                    <a:pt x="810837" y="859011"/>
                    <a:pt x="790517" y="857741"/>
                    <a:pt x="813377" y="857741"/>
                  </a:cubicBezTo>
                  <a:cubicBezTo>
                    <a:pt x="836237" y="857741"/>
                    <a:pt x="887037" y="845041"/>
                    <a:pt x="935297" y="842501"/>
                  </a:cubicBezTo>
                  <a:cubicBezTo>
                    <a:pt x="983557" y="839961"/>
                    <a:pt x="1102937" y="842501"/>
                    <a:pt x="1102937" y="842501"/>
                  </a:cubicBezTo>
                  <a:cubicBezTo>
                    <a:pt x="1142307" y="842501"/>
                    <a:pt x="1153737" y="843771"/>
                    <a:pt x="1171517" y="842501"/>
                  </a:cubicBezTo>
                  <a:cubicBezTo>
                    <a:pt x="1189297" y="841231"/>
                    <a:pt x="1205807" y="871711"/>
                    <a:pt x="1209617" y="834881"/>
                  </a:cubicBezTo>
                  <a:cubicBezTo>
                    <a:pt x="1213427" y="798051"/>
                    <a:pt x="1204537" y="705341"/>
                    <a:pt x="1194377" y="621521"/>
                  </a:cubicBezTo>
                  <a:cubicBezTo>
                    <a:pt x="1184217" y="537701"/>
                    <a:pt x="1157547" y="408161"/>
                    <a:pt x="1148657" y="331961"/>
                  </a:cubicBezTo>
                  <a:cubicBezTo>
                    <a:pt x="1139767" y="255761"/>
                    <a:pt x="1143577" y="201151"/>
                    <a:pt x="1141037" y="164321"/>
                  </a:cubicBezTo>
                  <a:cubicBezTo>
                    <a:pt x="1138497" y="127491"/>
                    <a:pt x="1137227" y="135111"/>
                    <a:pt x="1133417" y="110981"/>
                  </a:cubicBezTo>
                  <a:cubicBezTo>
                    <a:pt x="1129607" y="86851"/>
                    <a:pt x="1162627" y="34781"/>
                    <a:pt x="1118177" y="19541"/>
                  </a:cubicBezTo>
                  <a:cubicBezTo>
                    <a:pt x="1073727" y="4301"/>
                    <a:pt x="866717" y="19541"/>
                    <a:pt x="866717" y="19541"/>
                  </a:cubicBezTo>
                  <a:cubicBezTo>
                    <a:pt x="785437" y="19541"/>
                    <a:pt x="691457" y="22081"/>
                    <a:pt x="630497" y="19541"/>
                  </a:cubicBezTo>
                  <a:cubicBezTo>
                    <a:pt x="569537" y="17001"/>
                    <a:pt x="551757" y="5571"/>
                    <a:pt x="500957" y="4301"/>
                  </a:cubicBezTo>
                  <a:cubicBezTo>
                    <a:pt x="450157" y="3031"/>
                    <a:pt x="365067" y="8111"/>
                    <a:pt x="325697" y="11921"/>
                  </a:cubicBezTo>
                  <a:cubicBezTo>
                    <a:pt x="286327" y="15731"/>
                    <a:pt x="282517" y="24621"/>
                    <a:pt x="264737" y="27161"/>
                  </a:cubicBezTo>
                  <a:cubicBezTo>
                    <a:pt x="246957" y="29701"/>
                    <a:pt x="238067" y="24621"/>
                    <a:pt x="219017" y="27161"/>
                  </a:cubicBezTo>
                  <a:cubicBezTo>
                    <a:pt x="199967" y="29701"/>
                    <a:pt x="147897" y="-40149"/>
                    <a:pt x="119957" y="34781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6606446" y="4134334"/>
              <a:ext cx="1405928" cy="2083024"/>
            </a:xfrm>
            <a:custGeom>
              <a:avLst/>
              <a:gdLst>
                <a:gd name="connsiteX0" fmla="*/ 911421 w 1405928"/>
                <a:gd name="connsiteY0" fmla="*/ 0 h 2083024"/>
                <a:gd name="connsiteX1" fmla="*/ 977359 w 1405928"/>
                <a:gd name="connsiteY1" fmla="*/ 15351 h 2083024"/>
                <a:gd name="connsiteX2" fmla="*/ 1044034 w 1405928"/>
                <a:gd name="connsiteY2" fmla="*/ 33806 h 2083024"/>
                <a:gd name="connsiteX3" fmla="*/ 1226914 w 1405928"/>
                <a:gd name="connsiteY3" fmla="*/ 117626 h 2083024"/>
                <a:gd name="connsiteX4" fmla="*/ 1265014 w 1405928"/>
                <a:gd name="connsiteY4" fmla="*/ 178586 h 2083024"/>
                <a:gd name="connsiteX5" fmla="*/ 1272634 w 1405928"/>
                <a:gd name="connsiteY5" fmla="*/ 254786 h 2083024"/>
                <a:gd name="connsiteX6" fmla="*/ 1303114 w 1405928"/>
                <a:gd name="connsiteY6" fmla="*/ 399566 h 2083024"/>
                <a:gd name="connsiteX7" fmla="*/ 1386934 w 1405928"/>
                <a:gd name="connsiteY7" fmla="*/ 643406 h 2083024"/>
                <a:gd name="connsiteX8" fmla="*/ 1402174 w 1405928"/>
                <a:gd name="connsiteY8" fmla="*/ 795806 h 2083024"/>
                <a:gd name="connsiteX9" fmla="*/ 1333594 w 1405928"/>
                <a:gd name="connsiteY9" fmla="*/ 757706 h 2083024"/>
                <a:gd name="connsiteX10" fmla="*/ 1181194 w 1405928"/>
                <a:gd name="connsiteY10" fmla="*/ 734846 h 2083024"/>
                <a:gd name="connsiteX11" fmla="*/ 1120234 w 1405928"/>
                <a:gd name="connsiteY11" fmla="*/ 757706 h 2083024"/>
                <a:gd name="connsiteX12" fmla="*/ 1097374 w 1405928"/>
                <a:gd name="connsiteY12" fmla="*/ 940586 h 2083024"/>
                <a:gd name="connsiteX13" fmla="*/ 1097374 w 1405928"/>
                <a:gd name="connsiteY13" fmla="*/ 1138706 h 2083024"/>
                <a:gd name="connsiteX14" fmla="*/ 1127854 w 1405928"/>
                <a:gd name="connsiteY14" fmla="*/ 1382546 h 2083024"/>
                <a:gd name="connsiteX15" fmla="*/ 1181194 w 1405928"/>
                <a:gd name="connsiteY15" fmla="*/ 1649246 h 2083024"/>
                <a:gd name="connsiteX16" fmla="*/ 1272634 w 1405928"/>
                <a:gd name="connsiteY16" fmla="*/ 2045486 h 2083024"/>
                <a:gd name="connsiteX17" fmla="*/ 1204054 w 1405928"/>
                <a:gd name="connsiteY17" fmla="*/ 2068346 h 2083024"/>
                <a:gd name="connsiteX18" fmla="*/ 1181194 w 1405928"/>
                <a:gd name="connsiteY18" fmla="*/ 2060726 h 2083024"/>
                <a:gd name="connsiteX19" fmla="*/ 1104994 w 1405928"/>
                <a:gd name="connsiteY19" fmla="*/ 2022626 h 2083024"/>
                <a:gd name="connsiteX20" fmla="*/ 876394 w 1405928"/>
                <a:gd name="connsiteY20" fmla="*/ 2022626 h 2083024"/>
                <a:gd name="connsiteX21" fmla="*/ 167734 w 1405928"/>
                <a:gd name="connsiteY21" fmla="*/ 2030246 h 2083024"/>
                <a:gd name="connsiteX22" fmla="*/ 190594 w 1405928"/>
                <a:gd name="connsiteY22" fmla="*/ 1717826 h 2083024"/>
                <a:gd name="connsiteX23" fmla="*/ 236314 w 1405928"/>
                <a:gd name="connsiteY23" fmla="*/ 1496846 h 2083024"/>
                <a:gd name="connsiteX24" fmla="*/ 243934 w 1405928"/>
                <a:gd name="connsiteY24" fmla="*/ 1108226 h 2083024"/>
                <a:gd name="connsiteX25" fmla="*/ 259174 w 1405928"/>
                <a:gd name="connsiteY25" fmla="*/ 704366 h 2083024"/>
                <a:gd name="connsiteX26" fmla="*/ 152494 w 1405928"/>
                <a:gd name="connsiteY26" fmla="*/ 651026 h 2083024"/>
                <a:gd name="connsiteX27" fmla="*/ 94 w 1405928"/>
                <a:gd name="connsiteY27" fmla="*/ 673886 h 2083024"/>
                <a:gd name="connsiteX28" fmla="*/ 175354 w 1405928"/>
                <a:gd name="connsiteY28" fmla="*/ 87146 h 2083024"/>
                <a:gd name="connsiteX29" fmla="*/ 289654 w 1405928"/>
                <a:gd name="connsiteY29" fmla="*/ 41426 h 2083024"/>
                <a:gd name="connsiteX30" fmla="*/ 410146 w 1405928"/>
                <a:gd name="connsiteY30" fmla="*/ 5707 h 2083024"/>
                <a:gd name="connsiteX31" fmla="*/ 430007 w 1405928"/>
                <a:gd name="connsiteY31" fmla="*/ 901 h 2083024"/>
                <a:gd name="connsiteX32" fmla="*/ 431768 w 1405928"/>
                <a:gd name="connsiteY32" fmla="*/ 14281 h 2083024"/>
                <a:gd name="connsiteX33" fmla="*/ 670654 w 1405928"/>
                <a:gd name="connsiteY33" fmla="*/ 163346 h 2083024"/>
                <a:gd name="connsiteX34" fmla="*/ 909540 w 1405928"/>
                <a:gd name="connsiteY34" fmla="*/ 14281 h 2083024"/>
                <a:gd name="connsiteX0" fmla="*/ 911421 w 1405928"/>
                <a:gd name="connsiteY0" fmla="*/ 0 h 2083024"/>
                <a:gd name="connsiteX1" fmla="*/ 977359 w 1405928"/>
                <a:gd name="connsiteY1" fmla="*/ 15351 h 2083024"/>
                <a:gd name="connsiteX2" fmla="*/ 1044034 w 1405928"/>
                <a:gd name="connsiteY2" fmla="*/ 33806 h 2083024"/>
                <a:gd name="connsiteX3" fmla="*/ 1226914 w 1405928"/>
                <a:gd name="connsiteY3" fmla="*/ 117626 h 2083024"/>
                <a:gd name="connsiteX4" fmla="*/ 1265014 w 1405928"/>
                <a:gd name="connsiteY4" fmla="*/ 178586 h 2083024"/>
                <a:gd name="connsiteX5" fmla="*/ 1272634 w 1405928"/>
                <a:gd name="connsiteY5" fmla="*/ 254786 h 2083024"/>
                <a:gd name="connsiteX6" fmla="*/ 1303114 w 1405928"/>
                <a:gd name="connsiteY6" fmla="*/ 399566 h 2083024"/>
                <a:gd name="connsiteX7" fmla="*/ 1386934 w 1405928"/>
                <a:gd name="connsiteY7" fmla="*/ 643406 h 2083024"/>
                <a:gd name="connsiteX8" fmla="*/ 1402174 w 1405928"/>
                <a:gd name="connsiteY8" fmla="*/ 795806 h 2083024"/>
                <a:gd name="connsiteX9" fmla="*/ 1333594 w 1405928"/>
                <a:gd name="connsiteY9" fmla="*/ 757706 h 2083024"/>
                <a:gd name="connsiteX10" fmla="*/ 1181194 w 1405928"/>
                <a:gd name="connsiteY10" fmla="*/ 734846 h 2083024"/>
                <a:gd name="connsiteX11" fmla="*/ 1120234 w 1405928"/>
                <a:gd name="connsiteY11" fmla="*/ 757706 h 2083024"/>
                <a:gd name="connsiteX12" fmla="*/ 1097374 w 1405928"/>
                <a:gd name="connsiteY12" fmla="*/ 940586 h 2083024"/>
                <a:gd name="connsiteX13" fmla="*/ 1097374 w 1405928"/>
                <a:gd name="connsiteY13" fmla="*/ 1138706 h 2083024"/>
                <a:gd name="connsiteX14" fmla="*/ 1127854 w 1405928"/>
                <a:gd name="connsiteY14" fmla="*/ 1382546 h 2083024"/>
                <a:gd name="connsiteX15" fmla="*/ 1181194 w 1405928"/>
                <a:gd name="connsiteY15" fmla="*/ 1649246 h 2083024"/>
                <a:gd name="connsiteX16" fmla="*/ 1272634 w 1405928"/>
                <a:gd name="connsiteY16" fmla="*/ 2045486 h 2083024"/>
                <a:gd name="connsiteX17" fmla="*/ 1204054 w 1405928"/>
                <a:gd name="connsiteY17" fmla="*/ 2068346 h 2083024"/>
                <a:gd name="connsiteX18" fmla="*/ 1181194 w 1405928"/>
                <a:gd name="connsiteY18" fmla="*/ 2060726 h 2083024"/>
                <a:gd name="connsiteX19" fmla="*/ 1104994 w 1405928"/>
                <a:gd name="connsiteY19" fmla="*/ 2022626 h 2083024"/>
                <a:gd name="connsiteX20" fmla="*/ 876394 w 1405928"/>
                <a:gd name="connsiteY20" fmla="*/ 2022626 h 2083024"/>
                <a:gd name="connsiteX21" fmla="*/ 167734 w 1405928"/>
                <a:gd name="connsiteY21" fmla="*/ 2030246 h 2083024"/>
                <a:gd name="connsiteX22" fmla="*/ 190594 w 1405928"/>
                <a:gd name="connsiteY22" fmla="*/ 1717826 h 2083024"/>
                <a:gd name="connsiteX23" fmla="*/ 236314 w 1405928"/>
                <a:gd name="connsiteY23" fmla="*/ 1496846 h 2083024"/>
                <a:gd name="connsiteX24" fmla="*/ 243934 w 1405928"/>
                <a:gd name="connsiteY24" fmla="*/ 1108226 h 2083024"/>
                <a:gd name="connsiteX25" fmla="*/ 259174 w 1405928"/>
                <a:gd name="connsiteY25" fmla="*/ 704366 h 2083024"/>
                <a:gd name="connsiteX26" fmla="*/ 152494 w 1405928"/>
                <a:gd name="connsiteY26" fmla="*/ 651026 h 2083024"/>
                <a:gd name="connsiteX27" fmla="*/ 94 w 1405928"/>
                <a:gd name="connsiteY27" fmla="*/ 673886 h 2083024"/>
                <a:gd name="connsiteX28" fmla="*/ 175354 w 1405928"/>
                <a:gd name="connsiteY28" fmla="*/ 87146 h 2083024"/>
                <a:gd name="connsiteX29" fmla="*/ 294417 w 1405928"/>
                <a:gd name="connsiteY29" fmla="*/ 17613 h 2083024"/>
                <a:gd name="connsiteX30" fmla="*/ 410146 w 1405928"/>
                <a:gd name="connsiteY30" fmla="*/ 5707 h 2083024"/>
                <a:gd name="connsiteX31" fmla="*/ 430007 w 1405928"/>
                <a:gd name="connsiteY31" fmla="*/ 901 h 2083024"/>
                <a:gd name="connsiteX32" fmla="*/ 431768 w 1405928"/>
                <a:gd name="connsiteY32" fmla="*/ 14281 h 2083024"/>
                <a:gd name="connsiteX33" fmla="*/ 670654 w 1405928"/>
                <a:gd name="connsiteY33" fmla="*/ 163346 h 2083024"/>
                <a:gd name="connsiteX34" fmla="*/ 909540 w 1405928"/>
                <a:gd name="connsiteY34" fmla="*/ 14281 h 2083024"/>
                <a:gd name="connsiteX35" fmla="*/ 911421 w 1405928"/>
                <a:gd name="connsiteY35" fmla="*/ 0 h 2083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05928" h="2083024">
                  <a:moveTo>
                    <a:pt x="911421" y="0"/>
                  </a:moveTo>
                  <a:lnTo>
                    <a:pt x="977359" y="15351"/>
                  </a:lnTo>
                  <a:cubicBezTo>
                    <a:pt x="1001648" y="21503"/>
                    <a:pt x="1024349" y="27774"/>
                    <a:pt x="1044034" y="33806"/>
                  </a:cubicBezTo>
                  <a:cubicBezTo>
                    <a:pt x="1122774" y="57936"/>
                    <a:pt x="1190084" y="93496"/>
                    <a:pt x="1226914" y="117626"/>
                  </a:cubicBezTo>
                  <a:cubicBezTo>
                    <a:pt x="1263744" y="141756"/>
                    <a:pt x="1257394" y="155726"/>
                    <a:pt x="1265014" y="178586"/>
                  </a:cubicBezTo>
                  <a:cubicBezTo>
                    <a:pt x="1272634" y="201446"/>
                    <a:pt x="1266284" y="217956"/>
                    <a:pt x="1272634" y="254786"/>
                  </a:cubicBezTo>
                  <a:cubicBezTo>
                    <a:pt x="1278984" y="291616"/>
                    <a:pt x="1284064" y="334796"/>
                    <a:pt x="1303114" y="399566"/>
                  </a:cubicBezTo>
                  <a:cubicBezTo>
                    <a:pt x="1322164" y="464336"/>
                    <a:pt x="1370424" y="577366"/>
                    <a:pt x="1386934" y="643406"/>
                  </a:cubicBezTo>
                  <a:cubicBezTo>
                    <a:pt x="1403444" y="709446"/>
                    <a:pt x="1411064" y="776756"/>
                    <a:pt x="1402174" y="795806"/>
                  </a:cubicBezTo>
                  <a:cubicBezTo>
                    <a:pt x="1393284" y="814856"/>
                    <a:pt x="1370424" y="767866"/>
                    <a:pt x="1333594" y="757706"/>
                  </a:cubicBezTo>
                  <a:cubicBezTo>
                    <a:pt x="1296764" y="747546"/>
                    <a:pt x="1216754" y="734846"/>
                    <a:pt x="1181194" y="734846"/>
                  </a:cubicBezTo>
                  <a:cubicBezTo>
                    <a:pt x="1145634" y="734846"/>
                    <a:pt x="1134204" y="723416"/>
                    <a:pt x="1120234" y="757706"/>
                  </a:cubicBezTo>
                  <a:cubicBezTo>
                    <a:pt x="1106264" y="791996"/>
                    <a:pt x="1101184" y="877086"/>
                    <a:pt x="1097374" y="940586"/>
                  </a:cubicBezTo>
                  <a:cubicBezTo>
                    <a:pt x="1093564" y="1004086"/>
                    <a:pt x="1092294" y="1065046"/>
                    <a:pt x="1097374" y="1138706"/>
                  </a:cubicBezTo>
                  <a:cubicBezTo>
                    <a:pt x="1102454" y="1212366"/>
                    <a:pt x="1113884" y="1297456"/>
                    <a:pt x="1127854" y="1382546"/>
                  </a:cubicBezTo>
                  <a:cubicBezTo>
                    <a:pt x="1141824" y="1467636"/>
                    <a:pt x="1157064" y="1538756"/>
                    <a:pt x="1181194" y="1649246"/>
                  </a:cubicBezTo>
                  <a:cubicBezTo>
                    <a:pt x="1205324" y="1759736"/>
                    <a:pt x="1268824" y="1975636"/>
                    <a:pt x="1272634" y="2045486"/>
                  </a:cubicBezTo>
                  <a:cubicBezTo>
                    <a:pt x="1276444" y="2115336"/>
                    <a:pt x="1219294" y="2065806"/>
                    <a:pt x="1204054" y="2068346"/>
                  </a:cubicBezTo>
                  <a:cubicBezTo>
                    <a:pt x="1188814" y="2070886"/>
                    <a:pt x="1197704" y="2068346"/>
                    <a:pt x="1181194" y="2060726"/>
                  </a:cubicBezTo>
                  <a:cubicBezTo>
                    <a:pt x="1181194" y="2060726"/>
                    <a:pt x="1155794" y="2028976"/>
                    <a:pt x="1104994" y="2022626"/>
                  </a:cubicBezTo>
                  <a:cubicBezTo>
                    <a:pt x="1054194" y="2016276"/>
                    <a:pt x="1032604" y="2021356"/>
                    <a:pt x="876394" y="2022626"/>
                  </a:cubicBezTo>
                  <a:cubicBezTo>
                    <a:pt x="876394" y="2022626"/>
                    <a:pt x="282034" y="2081046"/>
                    <a:pt x="167734" y="2030246"/>
                  </a:cubicBezTo>
                  <a:cubicBezTo>
                    <a:pt x="53434" y="1979446"/>
                    <a:pt x="179164" y="1806726"/>
                    <a:pt x="190594" y="1717826"/>
                  </a:cubicBezTo>
                  <a:cubicBezTo>
                    <a:pt x="202024" y="1628926"/>
                    <a:pt x="227424" y="1598446"/>
                    <a:pt x="236314" y="1496846"/>
                  </a:cubicBezTo>
                  <a:cubicBezTo>
                    <a:pt x="245204" y="1395246"/>
                    <a:pt x="240124" y="1240306"/>
                    <a:pt x="243934" y="1108226"/>
                  </a:cubicBezTo>
                  <a:cubicBezTo>
                    <a:pt x="247744" y="976146"/>
                    <a:pt x="274414" y="780566"/>
                    <a:pt x="259174" y="704366"/>
                  </a:cubicBezTo>
                  <a:cubicBezTo>
                    <a:pt x="243934" y="628166"/>
                    <a:pt x="195674" y="656106"/>
                    <a:pt x="152494" y="651026"/>
                  </a:cubicBezTo>
                  <a:cubicBezTo>
                    <a:pt x="109314" y="645946"/>
                    <a:pt x="-3716" y="767866"/>
                    <a:pt x="94" y="673886"/>
                  </a:cubicBezTo>
                  <a:cubicBezTo>
                    <a:pt x="3904" y="579906"/>
                    <a:pt x="126300" y="196525"/>
                    <a:pt x="175354" y="87146"/>
                  </a:cubicBezTo>
                  <a:cubicBezTo>
                    <a:pt x="224408" y="-22233"/>
                    <a:pt x="233457" y="35393"/>
                    <a:pt x="294417" y="17613"/>
                  </a:cubicBezTo>
                  <a:cubicBezTo>
                    <a:pt x="324897" y="8723"/>
                    <a:pt x="364267" y="18249"/>
                    <a:pt x="410146" y="5707"/>
                  </a:cubicBezTo>
                  <a:lnTo>
                    <a:pt x="430007" y="901"/>
                  </a:lnTo>
                  <a:lnTo>
                    <a:pt x="431768" y="14281"/>
                  </a:lnTo>
                  <a:cubicBezTo>
                    <a:pt x="454505" y="99352"/>
                    <a:pt x="552819" y="163346"/>
                    <a:pt x="670654" y="163346"/>
                  </a:cubicBezTo>
                  <a:cubicBezTo>
                    <a:pt x="788490" y="163346"/>
                    <a:pt x="886803" y="99352"/>
                    <a:pt x="909540" y="14281"/>
                  </a:cubicBezTo>
                  <a:lnTo>
                    <a:pt x="911421" y="0"/>
                  </a:lnTo>
                  <a:close/>
                </a:path>
              </a:pathLst>
            </a:custGeom>
            <a:solidFill>
              <a:srgbClr val="4331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Freeform 2"/>
            <p:cNvSpPr/>
            <p:nvPr/>
          </p:nvSpPr>
          <p:spPr>
            <a:xfrm>
              <a:off x="6815876" y="3252642"/>
              <a:ext cx="685913" cy="677644"/>
            </a:xfrm>
            <a:custGeom>
              <a:avLst/>
              <a:gdLst>
                <a:gd name="connsiteX0" fmla="*/ 103084 w 685913"/>
                <a:gd name="connsiteY0" fmla="*/ 16338 h 677644"/>
                <a:gd name="connsiteX1" fmla="*/ 49744 w 685913"/>
                <a:gd name="connsiteY1" fmla="*/ 77298 h 677644"/>
                <a:gd name="connsiteX2" fmla="*/ 4024 w 685913"/>
                <a:gd name="connsiteY2" fmla="*/ 168738 h 677644"/>
                <a:gd name="connsiteX3" fmla="*/ 4024 w 685913"/>
                <a:gd name="connsiteY3" fmla="*/ 214458 h 677644"/>
                <a:gd name="connsiteX4" fmla="*/ 19264 w 685913"/>
                <a:gd name="connsiteY4" fmla="*/ 313518 h 677644"/>
                <a:gd name="connsiteX5" fmla="*/ 64984 w 685913"/>
                <a:gd name="connsiteY5" fmla="*/ 267798 h 677644"/>
                <a:gd name="connsiteX6" fmla="*/ 80224 w 685913"/>
                <a:gd name="connsiteY6" fmla="*/ 161118 h 677644"/>
                <a:gd name="connsiteX7" fmla="*/ 186904 w 685913"/>
                <a:gd name="connsiteY7" fmla="*/ 305898 h 677644"/>
                <a:gd name="connsiteX8" fmla="*/ 217384 w 685913"/>
                <a:gd name="connsiteY8" fmla="*/ 313518 h 677644"/>
                <a:gd name="connsiteX9" fmla="*/ 293584 w 685913"/>
                <a:gd name="connsiteY9" fmla="*/ 519258 h 677644"/>
                <a:gd name="connsiteX10" fmla="*/ 346924 w 685913"/>
                <a:gd name="connsiteY10" fmla="*/ 359238 h 677644"/>
                <a:gd name="connsiteX11" fmla="*/ 377404 w 685913"/>
                <a:gd name="connsiteY11" fmla="*/ 305898 h 677644"/>
                <a:gd name="connsiteX12" fmla="*/ 453604 w 685913"/>
                <a:gd name="connsiteY12" fmla="*/ 290658 h 677644"/>
                <a:gd name="connsiteX13" fmla="*/ 514564 w 685913"/>
                <a:gd name="connsiteY13" fmla="*/ 389718 h 677644"/>
                <a:gd name="connsiteX14" fmla="*/ 461224 w 685913"/>
                <a:gd name="connsiteY14" fmla="*/ 488778 h 677644"/>
                <a:gd name="connsiteX15" fmla="*/ 529804 w 685913"/>
                <a:gd name="connsiteY15" fmla="*/ 610698 h 677644"/>
                <a:gd name="connsiteX16" fmla="*/ 628864 w 685913"/>
                <a:gd name="connsiteY16" fmla="*/ 671658 h 677644"/>
                <a:gd name="connsiteX17" fmla="*/ 682204 w 685913"/>
                <a:gd name="connsiteY17" fmla="*/ 465918 h 677644"/>
                <a:gd name="connsiteX18" fmla="*/ 659344 w 685913"/>
                <a:gd name="connsiteY18" fmla="*/ 305898 h 677644"/>
                <a:gd name="connsiteX19" fmla="*/ 484084 w 685913"/>
                <a:gd name="connsiteY19" fmla="*/ 206838 h 677644"/>
                <a:gd name="connsiteX20" fmla="*/ 301204 w 685913"/>
                <a:gd name="connsiteY20" fmla="*/ 46818 h 677644"/>
                <a:gd name="connsiteX21" fmla="*/ 232624 w 685913"/>
                <a:gd name="connsiteY21" fmla="*/ 1098 h 677644"/>
                <a:gd name="connsiteX22" fmla="*/ 103084 w 685913"/>
                <a:gd name="connsiteY22" fmla="*/ 16338 h 67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85913" h="677644">
                  <a:moveTo>
                    <a:pt x="103084" y="16338"/>
                  </a:moveTo>
                  <a:cubicBezTo>
                    <a:pt x="72604" y="29038"/>
                    <a:pt x="66254" y="51898"/>
                    <a:pt x="49744" y="77298"/>
                  </a:cubicBezTo>
                  <a:cubicBezTo>
                    <a:pt x="33234" y="102698"/>
                    <a:pt x="11644" y="145878"/>
                    <a:pt x="4024" y="168738"/>
                  </a:cubicBezTo>
                  <a:cubicBezTo>
                    <a:pt x="-3596" y="191598"/>
                    <a:pt x="1484" y="190328"/>
                    <a:pt x="4024" y="214458"/>
                  </a:cubicBezTo>
                  <a:cubicBezTo>
                    <a:pt x="6564" y="238588"/>
                    <a:pt x="9104" y="304628"/>
                    <a:pt x="19264" y="313518"/>
                  </a:cubicBezTo>
                  <a:cubicBezTo>
                    <a:pt x="29424" y="322408"/>
                    <a:pt x="54824" y="293198"/>
                    <a:pt x="64984" y="267798"/>
                  </a:cubicBezTo>
                  <a:cubicBezTo>
                    <a:pt x="75144" y="242398"/>
                    <a:pt x="59904" y="154768"/>
                    <a:pt x="80224" y="161118"/>
                  </a:cubicBezTo>
                  <a:cubicBezTo>
                    <a:pt x="100544" y="167468"/>
                    <a:pt x="186904" y="305898"/>
                    <a:pt x="186904" y="305898"/>
                  </a:cubicBezTo>
                  <a:cubicBezTo>
                    <a:pt x="209764" y="331298"/>
                    <a:pt x="199604" y="277958"/>
                    <a:pt x="217384" y="313518"/>
                  </a:cubicBezTo>
                  <a:cubicBezTo>
                    <a:pt x="235164" y="349078"/>
                    <a:pt x="271994" y="511638"/>
                    <a:pt x="293584" y="519258"/>
                  </a:cubicBezTo>
                  <a:cubicBezTo>
                    <a:pt x="315174" y="526878"/>
                    <a:pt x="332954" y="394798"/>
                    <a:pt x="346924" y="359238"/>
                  </a:cubicBezTo>
                  <a:cubicBezTo>
                    <a:pt x="360894" y="323678"/>
                    <a:pt x="359624" y="317328"/>
                    <a:pt x="377404" y="305898"/>
                  </a:cubicBezTo>
                  <a:cubicBezTo>
                    <a:pt x="395184" y="294468"/>
                    <a:pt x="430744" y="276688"/>
                    <a:pt x="453604" y="290658"/>
                  </a:cubicBezTo>
                  <a:cubicBezTo>
                    <a:pt x="476464" y="304628"/>
                    <a:pt x="513294" y="356698"/>
                    <a:pt x="514564" y="389718"/>
                  </a:cubicBezTo>
                  <a:cubicBezTo>
                    <a:pt x="515834" y="422738"/>
                    <a:pt x="458684" y="451948"/>
                    <a:pt x="461224" y="488778"/>
                  </a:cubicBezTo>
                  <a:cubicBezTo>
                    <a:pt x="463764" y="525608"/>
                    <a:pt x="501864" y="580218"/>
                    <a:pt x="529804" y="610698"/>
                  </a:cubicBezTo>
                  <a:cubicBezTo>
                    <a:pt x="557744" y="641178"/>
                    <a:pt x="603464" y="695788"/>
                    <a:pt x="628864" y="671658"/>
                  </a:cubicBezTo>
                  <a:cubicBezTo>
                    <a:pt x="654264" y="647528"/>
                    <a:pt x="677124" y="526878"/>
                    <a:pt x="682204" y="465918"/>
                  </a:cubicBezTo>
                  <a:cubicBezTo>
                    <a:pt x="687284" y="404958"/>
                    <a:pt x="692364" y="349078"/>
                    <a:pt x="659344" y="305898"/>
                  </a:cubicBezTo>
                  <a:cubicBezTo>
                    <a:pt x="626324" y="262718"/>
                    <a:pt x="543774" y="250018"/>
                    <a:pt x="484084" y="206838"/>
                  </a:cubicBezTo>
                  <a:cubicBezTo>
                    <a:pt x="424394" y="163658"/>
                    <a:pt x="343114" y="81108"/>
                    <a:pt x="301204" y="46818"/>
                  </a:cubicBezTo>
                  <a:cubicBezTo>
                    <a:pt x="259294" y="12528"/>
                    <a:pt x="261834" y="4908"/>
                    <a:pt x="232624" y="1098"/>
                  </a:cubicBezTo>
                  <a:cubicBezTo>
                    <a:pt x="203414" y="-2712"/>
                    <a:pt x="133564" y="3638"/>
                    <a:pt x="103084" y="1633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Freeform 1"/>
            <p:cNvSpPr/>
            <p:nvPr/>
          </p:nvSpPr>
          <p:spPr>
            <a:xfrm>
              <a:off x="6949181" y="3145036"/>
              <a:ext cx="627350" cy="689547"/>
            </a:xfrm>
            <a:custGeom>
              <a:avLst/>
              <a:gdLst>
                <a:gd name="connsiteX0" fmla="*/ 213619 w 627350"/>
                <a:gd name="connsiteY0" fmla="*/ 2024 h 689547"/>
                <a:gd name="connsiteX1" fmla="*/ 259 w 627350"/>
                <a:gd name="connsiteY1" fmla="*/ 101084 h 689547"/>
                <a:gd name="connsiteX2" fmla="*/ 175519 w 627350"/>
                <a:gd name="connsiteY2" fmla="*/ 261104 h 689547"/>
                <a:gd name="connsiteX3" fmla="*/ 419359 w 627350"/>
                <a:gd name="connsiteY3" fmla="*/ 543044 h 689547"/>
                <a:gd name="connsiteX4" fmla="*/ 503179 w 627350"/>
                <a:gd name="connsiteY4" fmla="*/ 687824 h 689547"/>
                <a:gd name="connsiteX5" fmla="*/ 625099 w 627350"/>
                <a:gd name="connsiteY5" fmla="*/ 451604 h 689547"/>
                <a:gd name="connsiteX6" fmla="*/ 571759 w 627350"/>
                <a:gd name="connsiteY6" fmla="*/ 314444 h 689547"/>
                <a:gd name="connsiteX7" fmla="*/ 442219 w 627350"/>
                <a:gd name="connsiteY7" fmla="*/ 131564 h 689547"/>
                <a:gd name="connsiteX8" fmla="*/ 327919 w 627350"/>
                <a:gd name="connsiteY8" fmla="*/ 40124 h 689547"/>
                <a:gd name="connsiteX9" fmla="*/ 213619 w 627350"/>
                <a:gd name="connsiteY9" fmla="*/ 2024 h 689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7350" h="689547">
                  <a:moveTo>
                    <a:pt x="213619" y="2024"/>
                  </a:moveTo>
                  <a:cubicBezTo>
                    <a:pt x="159009" y="12184"/>
                    <a:pt x="6609" y="57904"/>
                    <a:pt x="259" y="101084"/>
                  </a:cubicBezTo>
                  <a:cubicBezTo>
                    <a:pt x="-6091" y="144264"/>
                    <a:pt x="105669" y="187444"/>
                    <a:pt x="175519" y="261104"/>
                  </a:cubicBezTo>
                  <a:cubicBezTo>
                    <a:pt x="245369" y="334764"/>
                    <a:pt x="364749" y="471924"/>
                    <a:pt x="419359" y="543044"/>
                  </a:cubicBezTo>
                  <a:cubicBezTo>
                    <a:pt x="473969" y="614164"/>
                    <a:pt x="468889" y="703064"/>
                    <a:pt x="503179" y="687824"/>
                  </a:cubicBezTo>
                  <a:cubicBezTo>
                    <a:pt x="537469" y="672584"/>
                    <a:pt x="613669" y="513834"/>
                    <a:pt x="625099" y="451604"/>
                  </a:cubicBezTo>
                  <a:cubicBezTo>
                    <a:pt x="636529" y="389374"/>
                    <a:pt x="602239" y="367784"/>
                    <a:pt x="571759" y="314444"/>
                  </a:cubicBezTo>
                  <a:cubicBezTo>
                    <a:pt x="541279" y="261104"/>
                    <a:pt x="482859" y="177284"/>
                    <a:pt x="442219" y="131564"/>
                  </a:cubicBezTo>
                  <a:cubicBezTo>
                    <a:pt x="401579" y="85844"/>
                    <a:pt x="362209" y="57904"/>
                    <a:pt x="327919" y="40124"/>
                  </a:cubicBezTo>
                  <a:cubicBezTo>
                    <a:pt x="293629" y="22344"/>
                    <a:pt x="268229" y="-8136"/>
                    <a:pt x="213619" y="202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" name="Group 17"/>
            <p:cNvGrpSpPr/>
            <p:nvPr/>
          </p:nvGrpSpPr>
          <p:grpSpPr>
            <a:xfrm rot="19802771" flipH="1">
              <a:off x="7167365" y="5018035"/>
              <a:ext cx="300944" cy="560374"/>
              <a:chOff x="2633345" y="4101744"/>
              <a:chExt cx="431583" cy="803631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2746038" y="4618640"/>
                <a:ext cx="183823" cy="286735"/>
                <a:chOff x="10528305" y="5187951"/>
                <a:chExt cx="677403" cy="1056639"/>
              </a:xfrm>
            </p:grpSpPr>
            <p:sp>
              <p:nvSpPr>
                <p:cNvPr id="27" name="Chevron 52"/>
                <p:cNvSpPr/>
                <p:nvPr/>
              </p:nvSpPr>
              <p:spPr>
                <a:xfrm rot="14707416" flipV="1">
                  <a:off x="10536806" y="552234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Chevron 52"/>
                <p:cNvSpPr/>
                <p:nvPr/>
              </p:nvSpPr>
              <p:spPr>
                <a:xfrm rot="6892584" flipH="1" flipV="1">
                  <a:off x="10193907" y="557568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2633345" y="4101744"/>
                <a:ext cx="431583" cy="621367"/>
                <a:chOff x="10297805" y="3873100"/>
                <a:chExt cx="1155097" cy="1663040"/>
              </a:xfrm>
            </p:grpSpPr>
            <p:sp>
              <p:nvSpPr>
                <p:cNvPr id="21" name="Freeform 20"/>
                <p:cNvSpPr/>
                <p:nvPr/>
              </p:nvSpPr>
              <p:spPr>
                <a:xfrm rot="18968067">
                  <a:off x="10431286" y="4407028"/>
                  <a:ext cx="358617" cy="1129112"/>
                </a:xfrm>
                <a:custGeom>
                  <a:avLst/>
                  <a:gdLst>
                    <a:gd name="connsiteX0" fmla="*/ 0 w 1465943"/>
                    <a:gd name="connsiteY0" fmla="*/ 3040742 h 4615542"/>
                    <a:gd name="connsiteX1" fmla="*/ 1465943 w 1465943"/>
                    <a:gd name="connsiteY1" fmla="*/ 3040742 h 4615542"/>
                    <a:gd name="connsiteX2" fmla="*/ 1465943 w 1465943"/>
                    <a:gd name="connsiteY2" fmla="*/ 3149599 h 4615542"/>
                    <a:gd name="connsiteX3" fmla="*/ 1465943 w 1465943"/>
                    <a:gd name="connsiteY3" fmla="*/ 4615542 h 4615542"/>
                    <a:gd name="connsiteX4" fmla="*/ 0 w 1465943"/>
                    <a:gd name="connsiteY4" fmla="*/ 4615542 h 4615542"/>
                    <a:gd name="connsiteX5" fmla="*/ 0 w 1465943"/>
                    <a:gd name="connsiteY5" fmla="*/ 3149599 h 4615542"/>
                    <a:gd name="connsiteX6" fmla="*/ 0 w 1465943"/>
                    <a:gd name="connsiteY6" fmla="*/ 0 h 4615542"/>
                    <a:gd name="connsiteX7" fmla="*/ 1465943 w 1465943"/>
                    <a:gd name="connsiteY7" fmla="*/ 0 h 4615542"/>
                    <a:gd name="connsiteX8" fmla="*/ 1465943 w 1465943"/>
                    <a:gd name="connsiteY8" fmla="*/ 1465943 h 4615542"/>
                    <a:gd name="connsiteX9" fmla="*/ 0 w 1465943"/>
                    <a:gd name="connsiteY9" fmla="*/ 1465943 h 4615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5943" h="4615542">
                      <a:moveTo>
                        <a:pt x="0" y="3040742"/>
                      </a:moveTo>
                      <a:lnTo>
                        <a:pt x="1465943" y="3040742"/>
                      </a:lnTo>
                      <a:lnTo>
                        <a:pt x="1465943" y="3149599"/>
                      </a:lnTo>
                      <a:lnTo>
                        <a:pt x="1465943" y="4615542"/>
                      </a:lnTo>
                      <a:lnTo>
                        <a:pt x="0" y="4615542"/>
                      </a:lnTo>
                      <a:lnTo>
                        <a:pt x="0" y="3149599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Freeform 21"/>
                <p:cNvSpPr/>
                <p:nvPr/>
              </p:nvSpPr>
              <p:spPr>
                <a:xfrm rot="18968067">
                  <a:off x="10986788" y="3873100"/>
                  <a:ext cx="358617" cy="1129112"/>
                </a:xfrm>
                <a:custGeom>
                  <a:avLst/>
                  <a:gdLst>
                    <a:gd name="connsiteX0" fmla="*/ 0 w 1465944"/>
                    <a:gd name="connsiteY0" fmla="*/ 3040743 h 4615543"/>
                    <a:gd name="connsiteX1" fmla="*/ 1465944 w 1465944"/>
                    <a:gd name="connsiteY1" fmla="*/ 3040743 h 4615543"/>
                    <a:gd name="connsiteX2" fmla="*/ 1465944 w 1465944"/>
                    <a:gd name="connsiteY2" fmla="*/ 3149600 h 4615543"/>
                    <a:gd name="connsiteX3" fmla="*/ 1465944 w 1465944"/>
                    <a:gd name="connsiteY3" fmla="*/ 4615543 h 4615543"/>
                    <a:gd name="connsiteX4" fmla="*/ 0 w 1465944"/>
                    <a:gd name="connsiteY4" fmla="*/ 4615543 h 4615543"/>
                    <a:gd name="connsiteX5" fmla="*/ 0 w 1465944"/>
                    <a:gd name="connsiteY5" fmla="*/ 3149600 h 4615543"/>
                    <a:gd name="connsiteX6" fmla="*/ 0 w 1465944"/>
                    <a:gd name="connsiteY6" fmla="*/ 0 h 4615543"/>
                    <a:gd name="connsiteX7" fmla="*/ 1465944 w 1465944"/>
                    <a:gd name="connsiteY7" fmla="*/ 0 h 4615543"/>
                    <a:gd name="connsiteX8" fmla="*/ 1465944 w 1465944"/>
                    <a:gd name="connsiteY8" fmla="*/ 1465943 h 4615543"/>
                    <a:gd name="connsiteX9" fmla="*/ 1465944 w 1465944"/>
                    <a:gd name="connsiteY9" fmla="*/ 1574800 h 4615543"/>
                    <a:gd name="connsiteX10" fmla="*/ 0 w 1465944"/>
                    <a:gd name="connsiteY10" fmla="*/ 1574800 h 4615543"/>
                    <a:gd name="connsiteX11" fmla="*/ 0 w 1465944"/>
                    <a:gd name="connsiteY11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65944" h="4615543">
                      <a:moveTo>
                        <a:pt x="0" y="3040743"/>
                      </a:moveTo>
                      <a:lnTo>
                        <a:pt x="1465944" y="3040743"/>
                      </a:lnTo>
                      <a:lnTo>
                        <a:pt x="1465944" y="3149600"/>
                      </a:lnTo>
                      <a:lnTo>
                        <a:pt x="1465944" y="4615543"/>
                      </a:lnTo>
                      <a:lnTo>
                        <a:pt x="0" y="4615543"/>
                      </a:lnTo>
                      <a:lnTo>
                        <a:pt x="0" y="3149600"/>
                      </a:lnTo>
                      <a:close/>
                      <a:moveTo>
                        <a:pt x="0" y="0"/>
                      </a:moveTo>
                      <a:lnTo>
                        <a:pt x="1465944" y="0"/>
                      </a:lnTo>
                      <a:lnTo>
                        <a:pt x="1465944" y="1465943"/>
                      </a:lnTo>
                      <a:lnTo>
                        <a:pt x="1465944" y="1574800"/>
                      </a:lnTo>
                      <a:lnTo>
                        <a:pt x="0" y="1574800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 rot="18968067">
                  <a:off x="10323790" y="4525311"/>
                  <a:ext cx="1129112" cy="358617"/>
                </a:xfrm>
                <a:custGeom>
                  <a:avLst/>
                  <a:gdLst>
                    <a:gd name="connsiteX0" fmla="*/ 3040744 w 4615545"/>
                    <a:gd name="connsiteY0" fmla="*/ 0 h 1465943"/>
                    <a:gd name="connsiteX1" fmla="*/ 3149601 w 4615545"/>
                    <a:gd name="connsiteY1" fmla="*/ 0 h 1465943"/>
                    <a:gd name="connsiteX2" fmla="*/ 4615545 w 4615545"/>
                    <a:gd name="connsiteY2" fmla="*/ 0 h 1465943"/>
                    <a:gd name="connsiteX3" fmla="*/ 4615545 w 4615545"/>
                    <a:gd name="connsiteY3" fmla="*/ 1465943 h 1465943"/>
                    <a:gd name="connsiteX4" fmla="*/ 3149601 w 4615545"/>
                    <a:gd name="connsiteY4" fmla="*/ 1465943 h 1465943"/>
                    <a:gd name="connsiteX5" fmla="*/ 3040744 w 4615545"/>
                    <a:gd name="connsiteY5" fmla="*/ 1465943 h 1465943"/>
                    <a:gd name="connsiteX6" fmla="*/ 0 w 4615545"/>
                    <a:gd name="connsiteY6" fmla="*/ 0 h 1465943"/>
                    <a:gd name="connsiteX7" fmla="*/ 1465943 w 4615545"/>
                    <a:gd name="connsiteY7" fmla="*/ 0 h 1465943"/>
                    <a:gd name="connsiteX8" fmla="*/ 1574800 w 4615545"/>
                    <a:gd name="connsiteY8" fmla="*/ 0 h 1465943"/>
                    <a:gd name="connsiteX9" fmla="*/ 1574800 w 4615545"/>
                    <a:gd name="connsiteY9" fmla="*/ 1465943 h 1465943"/>
                    <a:gd name="connsiteX10" fmla="*/ 1465943 w 4615545"/>
                    <a:gd name="connsiteY10" fmla="*/ 1465943 h 1465943"/>
                    <a:gd name="connsiteX11" fmla="*/ 0 w 4615545"/>
                    <a:gd name="connsiteY11" fmla="*/ 1465943 h 14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15545" h="1465943">
                      <a:moveTo>
                        <a:pt x="3040744" y="0"/>
                      </a:moveTo>
                      <a:lnTo>
                        <a:pt x="3149601" y="0"/>
                      </a:lnTo>
                      <a:lnTo>
                        <a:pt x="4615545" y="0"/>
                      </a:lnTo>
                      <a:lnTo>
                        <a:pt x="4615545" y="1465943"/>
                      </a:lnTo>
                      <a:lnTo>
                        <a:pt x="3149601" y="1465943"/>
                      </a:lnTo>
                      <a:lnTo>
                        <a:pt x="3040744" y="1465943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574800" y="0"/>
                      </a:lnTo>
                      <a:lnTo>
                        <a:pt x="1574800" y="1465943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Freeform 23"/>
                <p:cNvSpPr/>
                <p:nvPr/>
              </p:nvSpPr>
              <p:spPr>
                <a:xfrm rot="18968067">
                  <a:off x="10682408" y="4140064"/>
                  <a:ext cx="411877" cy="1129112"/>
                </a:xfrm>
                <a:custGeom>
                  <a:avLst/>
                  <a:gdLst>
                    <a:gd name="connsiteX0" fmla="*/ 0 w 1683657"/>
                    <a:gd name="connsiteY0" fmla="*/ 3149600 h 4615543"/>
                    <a:gd name="connsiteX1" fmla="*/ 108857 w 1683657"/>
                    <a:gd name="connsiteY1" fmla="*/ 3149600 h 4615543"/>
                    <a:gd name="connsiteX2" fmla="*/ 1574800 w 1683657"/>
                    <a:gd name="connsiteY2" fmla="*/ 3149600 h 4615543"/>
                    <a:gd name="connsiteX3" fmla="*/ 1683657 w 1683657"/>
                    <a:gd name="connsiteY3" fmla="*/ 3149600 h 4615543"/>
                    <a:gd name="connsiteX4" fmla="*/ 1683657 w 1683657"/>
                    <a:gd name="connsiteY4" fmla="*/ 4615543 h 4615543"/>
                    <a:gd name="connsiteX5" fmla="*/ 1574800 w 1683657"/>
                    <a:gd name="connsiteY5" fmla="*/ 4615543 h 4615543"/>
                    <a:gd name="connsiteX6" fmla="*/ 108857 w 1683657"/>
                    <a:gd name="connsiteY6" fmla="*/ 4615543 h 4615543"/>
                    <a:gd name="connsiteX7" fmla="*/ 0 w 1683657"/>
                    <a:gd name="connsiteY7" fmla="*/ 4615543 h 4615543"/>
                    <a:gd name="connsiteX8" fmla="*/ 0 w 1683657"/>
                    <a:gd name="connsiteY8" fmla="*/ 0 h 4615543"/>
                    <a:gd name="connsiteX9" fmla="*/ 108857 w 1683657"/>
                    <a:gd name="connsiteY9" fmla="*/ 0 h 4615543"/>
                    <a:gd name="connsiteX10" fmla="*/ 1574800 w 1683657"/>
                    <a:gd name="connsiteY10" fmla="*/ 0 h 4615543"/>
                    <a:gd name="connsiteX11" fmla="*/ 1683657 w 1683657"/>
                    <a:gd name="connsiteY11" fmla="*/ 0 h 4615543"/>
                    <a:gd name="connsiteX12" fmla="*/ 1683657 w 1683657"/>
                    <a:gd name="connsiteY12" fmla="*/ 1465943 h 4615543"/>
                    <a:gd name="connsiteX13" fmla="*/ 1574800 w 1683657"/>
                    <a:gd name="connsiteY13" fmla="*/ 1465943 h 4615543"/>
                    <a:gd name="connsiteX14" fmla="*/ 108857 w 1683657"/>
                    <a:gd name="connsiteY14" fmla="*/ 1465943 h 4615543"/>
                    <a:gd name="connsiteX15" fmla="*/ 0 w 1683657"/>
                    <a:gd name="connsiteY15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83657" h="4615543">
                      <a:moveTo>
                        <a:pt x="0" y="3149600"/>
                      </a:moveTo>
                      <a:lnTo>
                        <a:pt x="108857" y="3149600"/>
                      </a:lnTo>
                      <a:lnTo>
                        <a:pt x="1574800" y="3149600"/>
                      </a:lnTo>
                      <a:lnTo>
                        <a:pt x="1683657" y="3149600"/>
                      </a:lnTo>
                      <a:lnTo>
                        <a:pt x="1683657" y="4615543"/>
                      </a:lnTo>
                      <a:lnTo>
                        <a:pt x="1574800" y="4615543"/>
                      </a:lnTo>
                      <a:lnTo>
                        <a:pt x="108857" y="4615543"/>
                      </a:lnTo>
                      <a:lnTo>
                        <a:pt x="0" y="4615543"/>
                      </a:lnTo>
                      <a:close/>
                      <a:moveTo>
                        <a:pt x="0" y="0"/>
                      </a:moveTo>
                      <a:lnTo>
                        <a:pt x="108857" y="0"/>
                      </a:lnTo>
                      <a:lnTo>
                        <a:pt x="1574800" y="0"/>
                      </a:lnTo>
                      <a:lnTo>
                        <a:pt x="1683657" y="0"/>
                      </a:lnTo>
                      <a:lnTo>
                        <a:pt x="1683657" y="1465943"/>
                      </a:lnTo>
                      <a:lnTo>
                        <a:pt x="1574800" y="1465943"/>
                      </a:lnTo>
                      <a:lnTo>
                        <a:pt x="108857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Freeform 24"/>
                <p:cNvSpPr/>
                <p:nvPr/>
              </p:nvSpPr>
              <p:spPr>
                <a:xfrm rot="18968067">
                  <a:off x="10297805" y="4819394"/>
                  <a:ext cx="358617" cy="26630"/>
                </a:xfrm>
                <a:custGeom>
                  <a:avLst/>
                  <a:gdLst>
                    <a:gd name="connsiteX0" fmla="*/ 0 w 1465943"/>
                    <a:gd name="connsiteY0" fmla="*/ 0 h 108857"/>
                    <a:gd name="connsiteX1" fmla="*/ 1465943 w 1465943"/>
                    <a:gd name="connsiteY1" fmla="*/ 0 h 108857"/>
                    <a:gd name="connsiteX2" fmla="*/ 1465943 w 1465943"/>
                    <a:gd name="connsiteY2" fmla="*/ 108857 h 108857"/>
                    <a:gd name="connsiteX3" fmla="*/ 0 w 1465943"/>
                    <a:gd name="connsiteY3" fmla="*/ 108857 h 108857"/>
                    <a:gd name="connsiteX4" fmla="*/ 0 w 1465943"/>
                    <a:gd name="connsiteY4" fmla="*/ 0 h 108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5943" h="1088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0" y="1088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CC6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Freeform 25"/>
                <p:cNvSpPr/>
                <p:nvPr/>
              </p:nvSpPr>
              <p:spPr>
                <a:xfrm rot="18968067">
                  <a:off x="10709037" y="4498681"/>
                  <a:ext cx="358617" cy="411877"/>
                </a:xfrm>
                <a:custGeom>
                  <a:avLst/>
                  <a:gdLst>
                    <a:gd name="connsiteX0" fmla="*/ 0 w 1465943"/>
                    <a:gd name="connsiteY0" fmla="*/ 0 h 1683657"/>
                    <a:gd name="connsiteX1" fmla="*/ 1465943 w 1465943"/>
                    <a:gd name="connsiteY1" fmla="*/ 0 h 1683657"/>
                    <a:gd name="connsiteX2" fmla="*/ 1465943 w 1465943"/>
                    <a:gd name="connsiteY2" fmla="*/ 108857 h 1683657"/>
                    <a:gd name="connsiteX3" fmla="*/ 1465943 w 1465943"/>
                    <a:gd name="connsiteY3" fmla="*/ 1574800 h 1683657"/>
                    <a:gd name="connsiteX4" fmla="*/ 1465943 w 1465943"/>
                    <a:gd name="connsiteY4" fmla="*/ 1683657 h 1683657"/>
                    <a:gd name="connsiteX5" fmla="*/ 0 w 1465943"/>
                    <a:gd name="connsiteY5" fmla="*/ 1683657 h 1683657"/>
                    <a:gd name="connsiteX6" fmla="*/ 0 w 1465943"/>
                    <a:gd name="connsiteY6" fmla="*/ 1574800 h 1683657"/>
                    <a:gd name="connsiteX7" fmla="*/ 0 w 1465943"/>
                    <a:gd name="connsiteY7" fmla="*/ 108857 h 1683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5943" h="16836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1465943" y="1574800"/>
                      </a:lnTo>
                      <a:lnTo>
                        <a:pt x="1465943" y="1683657"/>
                      </a:lnTo>
                      <a:lnTo>
                        <a:pt x="0" y="1683657"/>
                      </a:lnTo>
                      <a:lnTo>
                        <a:pt x="0" y="1574800"/>
                      </a:lnTo>
                      <a:lnTo>
                        <a:pt x="0" y="108857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9" name="Group 28"/>
            <p:cNvGrpSpPr/>
            <p:nvPr/>
          </p:nvGrpSpPr>
          <p:grpSpPr>
            <a:xfrm rot="1797229">
              <a:off x="6600134" y="5007883"/>
              <a:ext cx="300944" cy="560374"/>
              <a:chOff x="2633345" y="4101744"/>
              <a:chExt cx="431583" cy="803631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2746038" y="4618640"/>
                <a:ext cx="183823" cy="286735"/>
                <a:chOff x="10528305" y="5187951"/>
                <a:chExt cx="677403" cy="1056639"/>
              </a:xfrm>
            </p:grpSpPr>
            <p:sp>
              <p:nvSpPr>
                <p:cNvPr id="38" name="Chevron 52"/>
                <p:cNvSpPr/>
                <p:nvPr/>
              </p:nvSpPr>
              <p:spPr>
                <a:xfrm rot="14707416" flipV="1">
                  <a:off x="10536806" y="552234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" name="Chevron 52"/>
                <p:cNvSpPr/>
                <p:nvPr/>
              </p:nvSpPr>
              <p:spPr>
                <a:xfrm rot="6892584" flipH="1" flipV="1">
                  <a:off x="10193907" y="557568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1" name="Group 30"/>
              <p:cNvGrpSpPr/>
              <p:nvPr/>
            </p:nvGrpSpPr>
            <p:grpSpPr>
              <a:xfrm>
                <a:off x="2633345" y="4101744"/>
                <a:ext cx="431583" cy="621367"/>
                <a:chOff x="10297805" y="3873100"/>
                <a:chExt cx="1155097" cy="1663040"/>
              </a:xfrm>
            </p:grpSpPr>
            <p:sp>
              <p:nvSpPr>
                <p:cNvPr id="32" name="Freeform 31"/>
                <p:cNvSpPr/>
                <p:nvPr/>
              </p:nvSpPr>
              <p:spPr>
                <a:xfrm rot="18968067">
                  <a:off x="10431286" y="4407028"/>
                  <a:ext cx="358617" cy="1129112"/>
                </a:xfrm>
                <a:custGeom>
                  <a:avLst/>
                  <a:gdLst>
                    <a:gd name="connsiteX0" fmla="*/ 0 w 1465943"/>
                    <a:gd name="connsiteY0" fmla="*/ 3040742 h 4615542"/>
                    <a:gd name="connsiteX1" fmla="*/ 1465943 w 1465943"/>
                    <a:gd name="connsiteY1" fmla="*/ 3040742 h 4615542"/>
                    <a:gd name="connsiteX2" fmla="*/ 1465943 w 1465943"/>
                    <a:gd name="connsiteY2" fmla="*/ 3149599 h 4615542"/>
                    <a:gd name="connsiteX3" fmla="*/ 1465943 w 1465943"/>
                    <a:gd name="connsiteY3" fmla="*/ 4615542 h 4615542"/>
                    <a:gd name="connsiteX4" fmla="*/ 0 w 1465943"/>
                    <a:gd name="connsiteY4" fmla="*/ 4615542 h 4615542"/>
                    <a:gd name="connsiteX5" fmla="*/ 0 w 1465943"/>
                    <a:gd name="connsiteY5" fmla="*/ 3149599 h 4615542"/>
                    <a:gd name="connsiteX6" fmla="*/ 0 w 1465943"/>
                    <a:gd name="connsiteY6" fmla="*/ 0 h 4615542"/>
                    <a:gd name="connsiteX7" fmla="*/ 1465943 w 1465943"/>
                    <a:gd name="connsiteY7" fmla="*/ 0 h 4615542"/>
                    <a:gd name="connsiteX8" fmla="*/ 1465943 w 1465943"/>
                    <a:gd name="connsiteY8" fmla="*/ 1465943 h 4615542"/>
                    <a:gd name="connsiteX9" fmla="*/ 0 w 1465943"/>
                    <a:gd name="connsiteY9" fmla="*/ 1465943 h 4615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5943" h="4615542">
                      <a:moveTo>
                        <a:pt x="0" y="3040742"/>
                      </a:moveTo>
                      <a:lnTo>
                        <a:pt x="1465943" y="3040742"/>
                      </a:lnTo>
                      <a:lnTo>
                        <a:pt x="1465943" y="3149599"/>
                      </a:lnTo>
                      <a:lnTo>
                        <a:pt x="1465943" y="4615542"/>
                      </a:lnTo>
                      <a:lnTo>
                        <a:pt x="0" y="4615542"/>
                      </a:lnTo>
                      <a:lnTo>
                        <a:pt x="0" y="3149599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Freeform 32"/>
                <p:cNvSpPr/>
                <p:nvPr/>
              </p:nvSpPr>
              <p:spPr>
                <a:xfrm rot="18968067">
                  <a:off x="10986788" y="3873100"/>
                  <a:ext cx="358617" cy="1129112"/>
                </a:xfrm>
                <a:custGeom>
                  <a:avLst/>
                  <a:gdLst>
                    <a:gd name="connsiteX0" fmla="*/ 0 w 1465944"/>
                    <a:gd name="connsiteY0" fmla="*/ 3040743 h 4615543"/>
                    <a:gd name="connsiteX1" fmla="*/ 1465944 w 1465944"/>
                    <a:gd name="connsiteY1" fmla="*/ 3040743 h 4615543"/>
                    <a:gd name="connsiteX2" fmla="*/ 1465944 w 1465944"/>
                    <a:gd name="connsiteY2" fmla="*/ 3149600 h 4615543"/>
                    <a:gd name="connsiteX3" fmla="*/ 1465944 w 1465944"/>
                    <a:gd name="connsiteY3" fmla="*/ 4615543 h 4615543"/>
                    <a:gd name="connsiteX4" fmla="*/ 0 w 1465944"/>
                    <a:gd name="connsiteY4" fmla="*/ 4615543 h 4615543"/>
                    <a:gd name="connsiteX5" fmla="*/ 0 w 1465944"/>
                    <a:gd name="connsiteY5" fmla="*/ 3149600 h 4615543"/>
                    <a:gd name="connsiteX6" fmla="*/ 0 w 1465944"/>
                    <a:gd name="connsiteY6" fmla="*/ 0 h 4615543"/>
                    <a:gd name="connsiteX7" fmla="*/ 1465944 w 1465944"/>
                    <a:gd name="connsiteY7" fmla="*/ 0 h 4615543"/>
                    <a:gd name="connsiteX8" fmla="*/ 1465944 w 1465944"/>
                    <a:gd name="connsiteY8" fmla="*/ 1465943 h 4615543"/>
                    <a:gd name="connsiteX9" fmla="*/ 1465944 w 1465944"/>
                    <a:gd name="connsiteY9" fmla="*/ 1574800 h 4615543"/>
                    <a:gd name="connsiteX10" fmla="*/ 0 w 1465944"/>
                    <a:gd name="connsiteY10" fmla="*/ 1574800 h 4615543"/>
                    <a:gd name="connsiteX11" fmla="*/ 0 w 1465944"/>
                    <a:gd name="connsiteY11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65944" h="4615543">
                      <a:moveTo>
                        <a:pt x="0" y="3040743"/>
                      </a:moveTo>
                      <a:lnTo>
                        <a:pt x="1465944" y="3040743"/>
                      </a:lnTo>
                      <a:lnTo>
                        <a:pt x="1465944" y="3149600"/>
                      </a:lnTo>
                      <a:lnTo>
                        <a:pt x="1465944" y="4615543"/>
                      </a:lnTo>
                      <a:lnTo>
                        <a:pt x="0" y="4615543"/>
                      </a:lnTo>
                      <a:lnTo>
                        <a:pt x="0" y="3149600"/>
                      </a:lnTo>
                      <a:close/>
                      <a:moveTo>
                        <a:pt x="0" y="0"/>
                      </a:moveTo>
                      <a:lnTo>
                        <a:pt x="1465944" y="0"/>
                      </a:lnTo>
                      <a:lnTo>
                        <a:pt x="1465944" y="1465943"/>
                      </a:lnTo>
                      <a:lnTo>
                        <a:pt x="1465944" y="1574800"/>
                      </a:lnTo>
                      <a:lnTo>
                        <a:pt x="0" y="1574800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Freeform 33"/>
                <p:cNvSpPr/>
                <p:nvPr/>
              </p:nvSpPr>
              <p:spPr>
                <a:xfrm rot="18968067">
                  <a:off x="10323790" y="4525311"/>
                  <a:ext cx="1129112" cy="358617"/>
                </a:xfrm>
                <a:custGeom>
                  <a:avLst/>
                  <a:gdLst>
                    <a:gd name="connsiteX0" fmla="*/ 3040744 w 4615545"/>
                    <a:gd name="connsiteY0" fmla="*/ 0 h 1465943"/>
                    <a:gd name="connsiteX1" fmla="*/ 3149601 w 4615545"/>
                    <a:gd name="connsiteY1" fmla="*/ 0 h 1465943"/>
                    <a:gd name="connsiteX2" fmla="*/ 4615545 w 4615545"/>
                    <a:gd name="connsiteY2" fmla="*/ 0 h 1465943"/>
                    <a:gd name="connsiteX3" fmla="*/ 4615545 w 4615545"/>
                    <a:gd name="connsiteY3" fmla="*/ 1465943 h 1465943"/>
                    <a:gd name="connsiteX4" fmla="*/ 3149601 w 4615545"/>
                    <a:gd name="connsiteY4" fmla="*/ 1465943 h 1465943"/>
                    <a:gd name="connsiteX5" fmla="*/ 3040744 w 4615545"/>
                    <a:gd name="connsiteY5" fmla="*/ 1465943 h 1465943"/>
                    <a:gd name="connsiteX6" fmla="*/ 0 w 4615545"/>
                    <a:gd name="connsiteY6" fmla="*/ 0 h 1465943"/>
                    <a:gd name="connsiteX7" fmla="*/ 1465943 w 4615545"/>
                    <a:gd name="connsiteY7" fmla="*/ 0 h 1465943"/>
                    <a:gd name="connsiteX8" fmla="*/ 1574800 w 4615545"/>
                    <a:gd name="connsiteY8" fmla="*/ 0 h 1465943"/>
                    <a:gd name="connsiteX9" fmla="*/ 1574800 w 4615545"/>
                    <a:gd name="connsiteY9" fmla="*/ 1465943 h 1465943"/>
                    <a:gd name="connsiteX10" fmla="*/ 1465943 w 4615545"/>
                    <a:gd name="connsiteY10" fmla="*/ 1465943 h 1465943"/>
                    <a:gd name="connsiteX11" fmla="*/ 0 w 4615545"/>
                    <a:gd name="connsiteY11" fmla="*/ 1465943 h 14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15545" h="1465943">
                      <a:moveTo>
                        <a:pt x="3040744" y="0"/>
                      </a:moveTo>
                      <a:lnTo>
                        <a:pt x="3149601" y="0"/>
                      </a:lnTo>
                      <a:lnTo>
                        <a:pt x="4615545" y="0"/>
                      </a:lnTo>
                      <a:lnTo>
                        <a:pt x="4615545" y="1465943"/>
                      </a:lnTo>
                      <a:lnTo>
                        <a:pt x="3149601" y="1465943"/>
                      </a:lnTo>
                      <a:lnTo>
                        <a:pt x="3040744" y="1465943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574800" y="0"/>
                      </a:lnTo>
                      <a:lnTo>
                        <a:pt x="1574800" y="1465943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Freeform 34"/>
                <p:cNvSpPr/>
                <p:nvPr/>
              </p:nvSpPr>
              <p:spPr>
                <a:xfrm rot="18968067">
                  <a:off x="10682408" y="4140064"/>
                  <a:ext cx="411877" cy="1129112"/>
                </a:xfrm>
                <a:custGeom>
                  <a:avLst/>
                  <a:gdLst>
                    <a:gd name="connsiteX0" fmla="*/ 0 w 1683657"/>
                    <a:gd name="connsiteY0" fmla="*/ 3149600 h 4615543"/>
                    <a:gd name="connsiteX1" fmla="*/ 108857 w 1683657"/>
                    <a:gd name="connsiteY1" fmla="*/ 3149600 h 4615543"/>
                    <a:gd name="connsiteX2" fmla="*/ 1574800 w 1683657"/>
                    <a:gd name="connsiteY2" fmla="*/ 3149600 h 4615543"/>
                    <a:gd name="connsiteX3" fmla="*/ 1683657 w 1683657"/>
                    <a:gd name="connsiteY3" fmla="*/ 3149600 h 4615543"/>
                    <a:gd name="connsiteX4" fmla="*/ 1683657 w 1683657"/>
                    <a:gd name="connsiteY4" fmla="*/ 4615543 h 4615543"/>
                    <a:gd name="connsiteX5" fmla="*/ 1574800 w 1683657"/>
                    <a:gd name="connsiteY5" fmla="*/ 4615543 h 4615543"/>
                    <a:gd name="connsiteX6" fmla="*/ 108857 w 1683657"/>
                    <a:gd name="connsiteY6" fmla="*/ 4615543 h 4615543"/>
                    <a:gd name="connsiteX7" fmla="*/ 0 w 1683657"/>
                    <a:gd name="connsiteY7" fmla="*/ 4615543 h 4615543"/>
                    <a:gd name="connsiteX8" fmla="*/ 0 w 1683657"/>
                    <a:gd name="connsiteY8" fmla="*/ 0 h 4615543"/>
                    <a:gd name="connsiteX9" fmla="*/ 108857 w 1683657"/>
                    <a:gd name="connsiteY9" fmla="*/ 0 h 4615543"/>
                    <a:gd name="connsiteX10" fmla="*/ 1574800 w 1683657"/>
                    <a:gd name="connsiteY10" fmla="*/ 0 h 4615543"/>
                    <a:gd name="connsiteX11" fmla="*/ 1683657 w 1683657"/>
                    <a:gd name="connsiteY11" fmla="*/ 0 h 4615543"/>
                    <a:gd name="connsiteX12" fmla="*/ 1683657 w 1683657"/>
                    <a:gd name="connsiteY12" fmla="*/ 1465943 h 4615543"/>
                    <a:gd name="connsiteX13" fmla="*/ 1574800 w 1683657"/>
                    <a:gd name="connsiteY13" fmla="*/ 1465943 h 4615543"/>
                    <a:gd name="connsiteX14" fmla="*/ 108857 w 1683657"/>
                    <a:gd name="connsiteY14" fmla="*/ 1465943 h 4615543"/>
                    <a:gd name="connsiteX15" fmla="*/ 0 w 1683657"/>
                    <a:gd name="connsiteY15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83657" h="4615543">
                      <a:moveTo>
                        <a:pt x="0" y="3149600"/>
                      </a:moveTo>
                      <a:lnTo>
                        <a:pt x="108857" y="3149600"/>
                      </a:lnTo>
                      <a:lnTo>
                        <a:pt x="1574800" y="3149600"/>
                      </a:lnTo>
                      <a:lnTo>
                        <a:pt x="1683657" y="3149600"/>
                      </a:lnTo>
                      <a:lnTo>
                        <a:pt x="1683657" y="4615543"/>
                      </a:lnTo>
                      <a:lnTo>
                        <a:pt x="1574800" y="4615543"/>
                      </a:lnTo>
                      <a:lnTo>
                        <a:pt x="108857" y="4615543"/>
                      </a:lnTo>
                      <a:lnTo>
                        <a:pt x="0" y="4615543"/>
                      </a:lnTo>
                      <a:close/>
                      <a:moveTo>
                        <a:pt x="0" y="0"/>
                      </a:moveTo>
                      <a:lnTo>
                        <a:pt x="108857" y="0"/>
                      </a:lnTo>
                      <a:lnTo>
                        <a:pt x="1574800" y="0"/>
                      </a:lnTo>
                      <a:lnTo>
                        <a:pt x="1683657" y="0"/>
                      </a:lnTo>
                      <a:lnTo>
                        <a:pt x="1683657" y="1465943"/>
                      </a:lnTo>
                      <a:lnTo>
                        <a:pt x="1574800" y="1465943"/>
                      </a:lnTo>
                      <a:lnTo>
                        <a:pt x="108857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Freeform 35"/>
                <p:cNvSpPr/>
                <p:nvPr/>
              </p:nvSpPr>
              <p:spPr>
                <a:xfrm rot="18968067">
                  <a:off x="10297805" y="4819394"/>
                  <a:ext cx="358617" cy="26630"/>
                </a:xfrm>
                <a:custGeom>
                  <a:avLst/>
                  <a:gdLst>
                    <a:gd name="connsiteX0" fmla="*/ 0 w 1465943"/>
                    <a:gd name="connsiteY0" fmla="*/ 0 h 108857"/>
                    <a:gd name="connsiteX1" fmla="*/ 1465943 w 1465943"/>
                    <a:gd name="connsiteY1" fmla="*/ 0 h 108857"/>
                    <a:gd name="connsiteX2" fmla="*/ 1465943 w 1465943"/>
                    <a:gd name="connsiteY2" fmla="*/ 108857 h 108857"/>
                    <a:gd name="connsiteX3" fmla="*/ 0 w 1465943"/>
                    <a:gd name="connsiteY3" fmla="*/ 108857 h 108857"/>
                    <a:gd name="connsiteX4" fmla="*/ 0 w 1465943"/>
                    <a:gd name="connsiteY4" fmla="*/ 0 h 108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5943" h="1088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0" y="1088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CC6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Freeform 36"/>
                <p:cNvSpPr/>
                <p:nvPr/>
              </p:nvSpPr>
              <p:spPr>
                <a:xfrm rot="18968067">
                  <a:off x="10709037" y="4498681"/>
                  <a:ext cx="358617" cy="411877"/>
                </a:xfrm>
                <a:custGeom>
                  <a:avLst/>
                  <a:gdLst>
                    <a:gd name="connsiteX0" fmla="*/ 0 w 1465943"/>
                    <a:gd name="connsiteY0" fmla="*/ 0 h 1683657"/>
                    <a:gd name="connsiteX1" fmla="*/ 1465943 w 1465943"/>
                    <a:gd name="connsiteY1" fmla="*/ 0 h 1683657"/>
                    <a:gd name="connsiteX2" fmla="*/ 1465943 w 1465943"/>
                    <a:gd name="connsiteY2" fmla="*/ 108857 h 1683657"/>
                    <a:gd name="connsiteX3" fmla="*/ 1465943 w 1465943"/>
                    <a:gd name="connsiteY3" fmla="*/ 1574800 h 1683657"/>
                    <a:gd name="connsiteX4" fmla="*/ 1465943 w 1465943"/>
                    <a:gd name="connsiteY4" fmla="*/ 1683657 h 1683657"/>
                    <a:gd name="connsiteX5" fmla="*/ 0 w 1465943"/>
                    <a:gd name="connsiteY5" fmla="*/ 1683657 h 1683657"/>
                    <a:gd name="connsiteX6" fmla="*/ 0 w 1465943"/>
                    <a:gd name="connsiteY6" fmla="*/ 1574800 h 1683657"/>
                    <a:gd name="connsiteX7" fmla="*/ 0 w 1465943"/>
                    <a:gd name="connsiteY7" fmla="*/ 108857 h 1683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5943" h="16836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1465943" y="1574800"/>
                      </a:lnTo>
                      <a:lnTo>
                        <a:pt x="1465943" y="1683657"/>
                      </a:lnTo>
                      <a:lnTo>
                        <a:pt x="0" y="1683657"/>
                      </a:lnTo>
                      <a:lnTo>
                        <a:pt x="0" y="1574800"/>
                      </a:lnTo>
                      <a:lnTo>
                        <a:pt x="0" y="108857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0" name="Rectangle 39"/>
            <p:cNvSpPr/>
            <p:nvPr/>
          </p:nvSpPr>
          <p:spPr>
            <a:xfrm>
              <a:off x="6959928" y="4449265"/>
              <a:ext cx="190880" cy="868349"/>
            </a:xfrm>
            <a:custGeom>
              <a:avLst/>
              <a:gdLst>
                <a:gd name="connsiteX0" fmla="*/ 0 w 83354"/>
                <a:gd name="connsiteY0" fmla="*/ 0 h 868349"/>
                <a:gd name="connsiteX1" fmla="*/ 83354 w 83354"/>
                <a:gd name="connsiteY1" fmla="*/ 0 h 868349"/>
                <a:gd name="connsiteX2" fmla="*/ 83354 w 83354"/>
                <a:gd name="connsiteY2" fmla="*/ 868349 h 868349"/>
                <a:gd name="connsiteX3" fmla="*/ 0 w 83354"/>
                <a:gd name="connsiteY3" fmla="*/ 868349 h 868349"/>
                <a:gd name="connsiteX4" fmla="*/ 0 w 83354"/>
                <a:gd name="connsiteY4" fmla="*/ 0 h 868349"/>
                <a:gd name="connsiteX0" fmla="*/ 0 w 167174"/>
                <a:gd name="connsiteY0" fmla="*/ 0 h 868349"/>
                <a:gd name="connsiteX1" fmla="*/ 167174 w 167174"/>
                <a:gd name="connsiteY1" fmla="*/ 0 h 868349"/>
                <a:gd name="connsiteX2" fmla="*/ 167174 w 167174"/>
                <a:gd name="connsiteY2" fmla="*/ 868349 h 868349"/>
                <a:gd name="connsiteX3" fmla="*/ 83820 w 167174"/>
                <a:gd name="connsiteY3" fmla="*/ 868349 h 868349"/>
                <a:gd name="connsiteX4" fmla="*/ 0 w 167174"/>
                <a:gd name="connsiteY4" fmla="*/ 0 h 868349"/>
                <a:gd name="connsiteX0" fmla="*/ 0 w 167174"/>
                <a:gd name="connsiteY0" fmla="*/ 0 h 868349"/>
                <a:gd name="connsiteX1" fmla="*/ 167174 w 167174"/>
                <a:gd name="connsiteY1" fmla="*/ 0 h 868349"/>
                <a:gd name="connsiteX2" fmla="*/ 167174 w 167174"/>
                <a:gd name="connsiteY2" fmla="*/ 868349 h 868349"/>
                <a:gd name="connsiteX3" fmla="*/ 83820 w 167174"/>
                <a:gd name="connsiteY3" fmla="*/ 868349 h 868349"/>
                <a:gd name="connsiteX4" fmla="*/ 0 w 167174"/>
                <a:gd name="connsiteY4" fmla="*/ 0 h 868349"/>
                <a:gd name="connsiteX0" fmla="*/ 0 w 190880"/>
                <a:gd name="connsiteY0" fmla="*/ 0 h 868349"/>
                <a:gd name="connsiteX1" fmla="*/ 167174 w 190880"/>
                <a:gd name="connsiteY1" fmla="*/ 0 h 868349"/>
                <a:gd name="connsiteX2" fmla="*/ 167174 w 190880"/>
                <a:gd name="connsiteY2" fmla="*/ 868349 h 868349"/>
                <a:gd name="connsiteX3" fmla="*/ 83820 w 190880"/>
                <a:gd name="connsiteY3" fmla="*/ 868349 h 868349"/>
                <a:gd name="connsiteX4" fmla="*/ 0 w 190880"/>
                <a:gd name="connsiteY4" fmla="*/ 0 h 868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880" h="868349">
                  <a:moveTo>
                    <a:pt x="0" y="0"/>
                  </a:moveTo>
                  <a:lnTo>
                    <a:pt x="167174" y="0"/>
                  </a:lnTo>
                  <a:cubicBezTo>
                    <a:pt x="220514" y="289450"/>
                    <a:pt x="167174" y="578899"/>
                    <a:pt x="167174" y="868349"/>
                  </a:cubicBezTo>
                  <a:lnTo>
                    <a:pt x="83820" y="868349"/>
                  </a:lnTo>
                  <a:cubicBezTo>
                    <a:pt x="55880" y="578899"/>
                    <a:pt x="142240" y="281830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98CB00"/>
                </a:gs>
                <a:gs pos="0">
                  <a:srgbClr val="659600"/>
                </a:gs>
                <a:gs pos="100000">
                  <a:srgbClr val="6EB93A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887186" y="5152444"/>
              <a:ext cx="380984" cy="709412"/>
              <a:chOff x="2633345" y="4101744"/>
              <a:chExt cx="431583" cy="803631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2746038" y="4618640"/>
                <a:ext cx="183823" cy="286735"/>
                <a:chOff x="10528305" y="5187951"/>
                <a:chExt cx="677403" cy="1056639"/>
              </a:xfrm>
            </p:grpSpPr>
            <p:sp>
              <p:nvSpPr>
                <p:cNvPr id="50" name="Chevron 52"/>
                <p:cNvSpPr/>
                <p:nvPr/>
              </p:nvSpPr>
              <p:spPr>
                <a:xfrm rot="14707416" flipV="1">
                  <a:off x="10536806" y="552234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" name="Chevron 52"/>
                <p:cNvSpPr/>
                <p:nvPr/>
              </p:nvSpPr>
              <p:spPr>
                <a:xfrm rot="6892584" flipH="1" flipV="1">
                  <a:off x="10193907" y="557568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3" name="Group 42"/>
              <p:cNvGrpSpPr/>
              <p:nvPr/>
            </p:nvGrpSpPr>
            <p:grpSpPr>
              <a:xfrm>
                <a:off x="2633345" y="4101744"/>
                <a:ext cx="431583" cy="621367"/>
                <a:chOff x="10297805" y="3873100"/>
                <a:chExt cx="1155097" cy="1663040"/>
              </a:xfrm>
            </p:grpSpPr>
            <p:sp>
              <p:nvSpPr>
                <p:cNvPr id="44" name="Freeform 43"/>
                <p:cNvSpPr/>
                <p:nvPr/>
              </p:nvSpPr>
              <p:spPr>
                <a:xfrm rot="18968067">
                  <a:off x="10431286" y="4407028"/>
                  <a:ext cx="358617" cy="1129112"/>
                </a:xfrm>
                <a:custGeom>
                  <a:avLst/>
                  <a:gdLst>
                    <a:gd name="connsiteX0" fmla="*/ 0 w 1465943"/>
                    <a:gd name="connsiteY0" fmla="*/ 3040742 h 4615542"/>
                    <a:gd name="connsiteX1" fmla="*/ 1465943 w 1465943"/>
                    <a:gd name="connsiteY1" fmla="*/ 3040742 h 4615542"/>
                    <a:gd name="connsiteX2" fmla="*/ 1465943 w 1465943"/>
                    <a:gd name="connsiteY2" fmla="*/ 3149599 h 4615542"/>
                    <a:gd name="connsiteX3" fmla="*/ 1465943 w 1465943"/>
                    <a:gd name="connsiteY3" fmla="*/ 4615542 h 4615542"/>
                    <a:gd name="connsiteX4" fmla="*/ 0 w 1465943"/>
                    <a:gd name="connsiteY4" fmla="*/ 4615542 h 4615542"/>
                    <a:gd name="connsiteX5" fmla="*/ 0 w 1465943"/>
                    <a:gd name="connsiteY5" fmla="*/ 3149599 h 4615542"/>
                    <a:gd name="connsiteX6" fmla="*/ 0 w 1465943"/>
                    <a:gd name="connsiteY6" fmla="*/ 0 h 4615542"/>
                    <a:gd name="connsiteX7" fmla="*/ 1465943 w 1465943"/>
                    <a:gd name="connsiteY7" fmla="*/ 0 h 4615542"/>
                    <a:gd name="connsiteX8" fmla="*/ 1465943 w 1465943"/>
                    <a:gd name="connsiteY8" fmla="*/ 1465943 h 4615542"/>
                    <a:gd name="connsiteX9" fmla="*/ 0 w 1465943"/>
                    <a:gd name="connsiteY9" fmla="*/ 1465943 h 4615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5943" h="4615542">
                      <a:moveTo>
                        <a:pt x="0" y="3040742"/>
                      </a:moveTo>
                      <a:lnTo>
                        <a:pt x="1465943" y="3040742"/>
                      </a:lnTo>
                      <a:lnTo>
                        <a:pt x="1465943" y="3149599"/>
                      </a:lnTo>
                      <a:lnTo>
                        <a:pt x="1465943" y="4615542"/>
                      </a:lnTo>
                      <a:lnTo>
                        <a:pt x="0" y="4615542"/>
                      </a:lnTo>
                      <a:lnTo>
                        <a:pt x="0" y="3149599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Freeform 44"/>
                <p:cNvSpPr/>
                <p:nvPr/>
              </p:nvSpPr>
              <p:spPr>
                <a:xfrm rot="18968067">
                  <a:off x="10986788" y="3873100"/>
                  <a:ext cx="358617" cy="1129112"/>
                </a:xfrm>
                <a:custGeom>
                  <a:avLst/>
                  <a:gdLst>
                    <a:gd name="connsiteX0" fmla="*/ 0 w 1465944"/>
                    <a:gd name="connsiteY0" fmla="*/ 3040743 h 4615543"/>
                    <a:gd name="connsiteX1" fmla="*/ 1465944 w 1465944"/>
                    <a:gd name="connsiteY1" fmla="*/ 3040743 h 4615543"/>
                    <a:gd name="connsiteX2" fmla="*/ 1465944 w 1465944"/>
                    <a:gd name="connsiteY2" fmla="*/ 3149600 h 4615543"/>
                    <a:gd name="connsiteX3" fmla="*/ 1465944 w 1465944"/>
                    <a:gd name="connsiteY3" fmla="*/ 4615543 h 4615543"/>
                    <a:gd name="connsiteX4" fmla="*/ 0 w 1465944"/>
                    <a:gd name="connsiteY4" fmla="*/ 4615543 h 4615543"/>
                    <a:gd name="connsiteX5" fmla="*/ 0 w 1465944"/>
                    <a:gd name="connsiteY5" fmla="*/ 3149600 h 4615543"/>
                    <a:gd name="connsiteX6" fmla="*/ 0 w 1465944"/>
                    <a:gd name="connsiteY6" fmla="*/ 0 h 4615543"/>
                    <a:gd name="connsiteX7" fmla="*/ 1465944 w 1465944"/>
                    <a:gd name="connsiteY7" fmla="*/ 0 h 4615543"/>
                    <a:gd name="connsiteX8" fmla="*/ 1465944 w 1465944"/>
                    <a:gd name="connsiteY8" fmla="*/ 1465943 h 4615543"/>
                    <a:gd name="connsiteX9" fmla="*/ 1465944 w 1465944"/>
                    <a:gd name="connsiteY9" fmla="*/ 1574800 h 4615543"/>
                    <a:gd name="connsiteX10" fmla="*/ 0 w 1465944"/>
                    <a:gd name="connsiteY10" fmla="*/ 1574800 h 4615543"/>
                    <a:gd name="connsiteX11" fmla="*/ 0 w 1465944"/>
                    <a:gd name="connsiteY11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65944" h="4615543">
                      <a:moveTo>
                        <a:pt x="0" y="3040743"/>
                      </a:moveTo>
                      <a:lnTo>
                        <a:pt x="1465944" y="3040743"/>
                      </a:lnTo>
                      <a:lnTo>
                        <a:pt x="1465944" y="3149600"/>
                      </a:lnTo>
                      <a:lnTo>
                        <a:pt x="1465944" y="4615543"/>
                      </a:lnTo>
                      <a:lnTo>
                        <a:pt x="0" y="4615543"/>
                      </a:lnTo>
                      <a:lnTo>
                        <a:pt x="0" y="3149600"/>
                      </a:lnTo>
                      <a:close/>
                      <a:moveTo>
                        <a:pt x="0" y="0"/>
                      </a:moveTo>
                      <a:lnTo>
                        <a:pt x="1465944" y="0"/>
                      </a:lnTo>
                      <a:lnTo>
                        <a:pt x="1465944" y="1465943"/>
                      </a:lnTo>
                      <a:lnTo>
                        <a:pt x="1465944" y="1574800"/>
                      </a:lnTo>
                      <a:lnTo>
                        <a:pt x="0" y="1574800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Freeform 45"/>
                <p:cNvSpPr/>
                <p:nvPr/>
              </p:nvSpPr>
              <p:spPr>
                <a:xfrm rot="18968067">
                  <a:off x="10323790" y="4525311"/>
                  <a:ext cx="1129112" cy="358617"/>
                </a:xfrm>
                <a:custGeom>
                  <a:avLst/>
                  <a:gdLst>
                    <a:gd name="connsiteX0" fmla="*/ 3040744 w 4615545"/>
                    <a:gd name="connsiteY0" fmla="*/ 0 h 1465943"/>
                    <a:gd name="connsiteX1" fmla="*/ 3149601 w 4615545"/>
                    <a:gd name="connsiteY1" fmla="*/ 0 h 1465943"/>
                    <a:gd name="connsiteX2" fmla="*/ 4615545 w 4615545"/>
                    <a:gd name="connsiteY2" fmla="*/ 0 h 1465943"/>
                    <a:gd name="connsiteX3" fmla="*/ 4615545 w 4615545"/>
                    <a:gd name="connsiteY3" fmla="*/ 1465943 h 1465943"/>
                    <a:gd name="connsiteX4" fmla="*/ 3149601 w 4615545"/>
                    <a:gd name="connsiteY4" fmla="*/ 1465943 h 1465943"/>
                    <a:gd name="connsiteX5" fmla="*/ 3040744 w 4615545"/>
                    <a:gd name="connsiteY5" fmla="*/ 1465943 h 1465943"/>
                    <a:gd name="connsiteX6" fmla="*/ 0 w 4615545"/>
                    <a:gd name="connsiteY6" fmla="*/ 0 h 1465943"/>
                    <a:gd name="connsiteX7" fmla="*/ 1465943 w 4615545"/>
                    <a:gd name="connsiteY7" fmla="*/ 0 h 1465943"/>
                    <a:gd name="connsiteX8" fmla="*/ 1574800 w 4615545"/>
                    <a:gd name="connsiteY8" fmla="*/ 0 h 1465943"/>
                    <a:gd name="connsiteX9" fmla="*/ 1574800 w 4615545"/>
                    <a:gd name="connsiteY9" fmla="*/ 1465943 h 1465943"/>
                    <a:gd name="connsiteX10" fmla="*/ 1465943 w 4615545"/>
                    <a:gd name="connsiteY10" fmla="*/ 1465943 h 1465943"/>
                    <a:gd name="connsiteX11" fmla="*/ 0 w 4615545"/>
                    <a:gd name="connsiteY11" fmla="*/ 1465943 h 14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15545" h="1465943">
                      <a:moveTo>
                        <a:pt x="3040744" y="0"/>
                      </a:moveTo>
                      <a:lnTo>
                        <a:pt x="3149601" y="0"/>
                      </a:lnTo>
                      <a:lnTo>
                        <a:pt x="4615545" y="0"/>
                      </a:lnTo>
                      <a:lnTo>
                        <a:pt x="4615545" y="1465943"/>
                      </a:lnTo>
                      <a:lnTo>
                        <a:pt x="3149601" y="1465943"/>
                      </a:lnTo>
                      <a:lnTo>
                        <a:pt x="3040744" y="1465943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574800" y="0"/>
                      </a:lnTo>
                      <a:lnTo>
                        <a:pt x="1574800" y="1465943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Freeform 46"/>
                <p:cNvSpPr/>
                <p:nvPr/>
              </p:nvSpPr>
              <p:spPr>
                <a:xfrm rot="18968067">
                  <a:off x="10682408" y="4140064"/>
                  <a:ext cx="411877" cy="1129112"/>
                </a:xfrm>
                <a:custGeom>
                  <a:avLst/>
                  <a:gdLst>
                    <a:gd name="connsiteX0" fmla="*/ 0 w 1683657"/>
                    <a:gd name="connsiteY0" fmla="*/ 3149600 h 4615543"/>
                    <a:gd name="connsiteX1" fmla="*/ 108857 w 1683657"/>
                    <a:gd name="connsiteY1" fmla="*/ 3149600 h 4615543"/>
                    <a:gd name="connsiteX2" fmla="*/ 1574800 w 1683657"/>
                    <a:gd name="connsiteY2" fmla="*/ 3149600 h 4615543"/>
                    <a:gd name="connsiteX3" fmla="*/ 1683657 w 1683657"/>
                    <a:gd name="connsiteY3" fmla="*/ 3149600 h 4615543"/>
                    <a:gd name="connsiteX4" fmla="*/ 1683657 w 1683657"/>
                    <a:gd name="connsiteY4" fmla="*/ 4615543 h 4615543"/>
                    <a:gd name="connsiteX5" fmla="*/ 1574800 w 1683657"/>
                    <a:gd name="connsiteY5" fmla="*/ 4615543 h 4615543"/>
                    <a:gd name="connsiteX6" fmla="*/ 108857 w 1683657"/>
                    <a:gd name="connsiteY6" fmla="*/ 4615543 h 4615543"/>
                    <a:gd name="connsiteX7" fmla="*/ 0 w 1683657"/>
                    <a:gd name="connsiteY7" fmla="*/ 4615543 h 4615543"/>
                    <a:gd name="connsiteX8" fmla="*/ 0 w 1683657"/>
                    <a:gd name="connsiteY8" fmla="*/ 0 h 4615543"/>
                    <a:gd name="connsiteX9" fmla="*/ 108857 w 1683657"/>
                    <a:gd name="connsiteY9" fmla="*/ 0 h 4615543"/>
                    <a:gd name="connsiteX10" fmla="*/ 1574800 w 1683657"/>
                    <a:gd name="connsiteY10" fmla="*/ 0 h 4615543"/>
                    <a:gd name="connsiteX11" fmla="*/ 1683657 w 1683657"/>
                    <a:gd name="connsiteY11" fmla="*/ 0 h 4615543"/>
                    <a:gd name="connsiteX12" fmla="*/ 1683657 w 1683657"/>
                    <a:gd name="connsiteY12" fmla="*/ 1465943 h 4615543"/>
                    <a:gd name="connsiteX13" fmla="*/ 1574800 w 1683657"/>
                    <a:gd name="connsiteY13" fmla="*/ 1465943 h 4615543"/>
                    <a:gd name="connsiteX14" fmla="*/ 108857 w 1683657"/>
                    <a:gd name="connsiteY14" fmla="*/ 1465943 h 4615543"/>
                    <a:gd name="connsiteX15" fmla="*/ 0 w 1683657"/>
                    <a:gd name="connsiteY15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83657" h="4615543">
                      <a:moveTo>
                        <a:pt x="0" y="3149600"/>
                      </a:moveTo>
                      <a:lnTo>
                        <a:pt x="108857" y="3149600"/>
                      </a:lnTo>
                      <a:lnTo>
                        <a:pt x="1574800" y="3149600"/>
                      </a:lnTo>
                      <a:lnTo>
                        <a:pt x="1683657" y="3149600"/>
                      </a:lnTo>
                      <a:lnTo>
                        <a:pt x="1683657" y="4615543"/>
                      </a:lnTo>
                      <a:lnTo>
                        <a:pt x="1574800" y="4615543"/>
                      </a:lnTo>
                      <a:lnTo>
                        <a:pt x="108857" y="4615543"/>
                      </a:lnTo>
                      <a:lnTo>
                        <a:pt x="0" y="4615543"/>
                      </a:lnTo>
                      <a:close/>
                      <a:moveTo>
                        <a:pt x="0" y="0"/>
                      </a:moveTo>
                      <a:lnTo>
                        <a:pt x="108857" y="0"/>
                      </a:lnTo>
                      <a:lnTo>
                        <a:pt x="1574800" y="0"/>
                      </a:lnTo>
                      <a:lnTo>
                        <a:pt x="1683657" y="0"/>
                      </a:lnTo>
                      <a:lnTo>
                        <a:pt x="1683657" y="1465943"/>
                      </a:lnTo>
                      <a:lnTo>
                        <a:pt x="1574800" y="1465943"/>
                      </a:lnTo>
                      <a:lnTo>
                        <a:pt x="108857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Freeform 47"/>
                <p:cNvSpPr/>
                <p:nvPr/>
              </p:nvSpPr>
              <p:spPr>
                <a:xfrm rot="18968067">
                  <a:off x="10297805" y="4819394"/>
                  <a:ext cx="358617" cy="26630"/>
                </a:xfrm>
                <a:custGeom>
                  <a:avLst/>
                  <a:gdLst>
                    <a:gd name="connsiteX0" fmla="*/ 0 w 1465943"/>
                    <a:gd name="connsiteY0" fmla="*/ 0 h 108857"/>
                    <a:gd name="connsiteX1" fmla="*/ 1465943 w 1465943"/>
                    <a:gd name="connsiteY1" fmla="*/ 0 h 108857"/>
                    <a:gd name="connsiteX2" fmla="*/ 1465943 w 1465943"/>
                    <a:gd name="connsiteY2" fmla="*/ 108857 h 108857"/>
                    <a:gd name="connsiteX3" fmla="*/ 0 w 1465943"/>
                    <a:gd name="connsiteY3" fmla="*/ 108857 h 108857"/>
                    <a:gd name="connsiteX4" fmla="*/ 0 w 1465943"/>
                    <a:gd name="connsiteY4" fmla="*/ 0 h 108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5943" h="1088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0" y="1088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CC6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Freeform 48"/>
                <p:cNvSpPr/>
                <p:nvPr/>
              </p:nvSpPr>
              <p:spPr>
                <a:xfrm rot="18968067">
                  <a:off x="10709037" y="4498681"/>
                  <a:ext cx="358617" cy="411877"/>
                </a:xfrm>
                <a:custGeom>
                  <a:avLst/>
                  <a:gdLst>
                    <a:gd name="connsiteX0" fmla="*/ 0 w 1465943"/>
                    <a:gd name="connsiteY0" fmla="*/ 0 h 1683657"/>
                    <a:gd name="connsiteX1" fmla="*/ 1465943 w 1465943"/>
                    <a:gd name="connsiteY1" fmla="*/ 0 h 1683657"/>
                    <a:gd name="connsiteX2" fmla="*/ 1465943 w 1465943"/>
                    <a:gd name="connsiteY2" fmla="*/ 108857 h 1683657"/>
                    <a:gd name="connsiteX3" fmla="*/ 1465943 w 1465943"/>
                    <a:gd name="connsiteY3" fmla="*/ 1574800 h 1683657"/>
                    <a:gd name="connsiteX4" fmla="*/ 1465943 w 1465943"/>
                    <a:gd name="connsiteY4" fmla="*/ 1683657 h 1683657"/>
                    <a:gd name="connsiteX5" fmla="*/ 0 w 1465943"/>
                    <a:gd name="connsiteY5" fmla="*/ 1683657 h 1683657"/>
                    <a:gd name="connsiteX6" fmla="*/ 0 w 1465943"/>
                    <a:gd name="connsiteY6" fmla="*/ 1574800 h 1683657"/>
                    <a:gd name="connsiteX7" fmla="*/ 0 w 1465943"/>
                    <a:gd name="connsiteY7" fmla="*/ 108857 h 1683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5943" h="16836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1465943" y="1574800"/>
                      </a:lnTo>
                      <a:lnTo>
                        <a:pt x="1465943" y="1683657"/>
                      </a:lnTo>
                      <a:lnTo>
                        <a:pt x="0" y="1683657"/>
                      </a:lnTo>
                      <a:lnTo>
                        <a:pt x="0" y="1574800"/>
                      </a:lnTo>
                      <a:lnTo>
                        <a:pt x="0" y="108857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2" name="Group 51"/>
            <p:cNvGrpSpPr/>
            <p:nvPr/>
          </p:nvGrpSpPr>
          <p:grpSpPr>
            <a:xfrm rot="1797229">
              <a:off x="6692114" y="5112084"/>
              <a:ext cx="380984" cy="709412"/>
              <a:chOff x="2633345" y="4101744"/>
              <a:chExt cx="431583" cy="803631"/>
            </a:xfrm>
          </p:grpSpPr>
          <p:grpSp>
            <p:nvGrpSpPr>
              <p:cNvPr id="53" name="Group 52"/>
              <p:cNvGrpSpPr/>
              <p:nvPr/>
            </p:nvGrpSpPr>
            <p:grpSpPr>
              <a:xfrm>
                <a:off x="2746038" y="4618640"/>
                <a:ext cx="183823" cy="286735"/>
                <a:chOff x="10528305" y="5187951"/>
                <a:chExt cx="677403" cy="1056639"/>
              </a:xfrm>
            </p:grpSpPr>
            <p:sp>
              <p:nvSpPr>
                <p:cNvPr id="61" name="Chevron 52"/>
                <p:cNvSpPr/>
                <p:nvPr/>
              </p:nvSpPr>
              <p:spPr>
                <a:xfrm rot="14707416" flipV="1">
                  <a:off x="10536806" y="552234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" name="Chevron 52"/>
                <p:cNvSpPr/>
                <p:nvPr/>
              </p:nvSpPr>
              <p:spPr>
                <a:xfrm rot="6892584" flipH="1" flipV="1">
                  <a:off x="10193907" y="557568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4" name="Group 53"/>
              <p:cNvGrpSpPr/>
              <p:nvPr/>
            </p:nvGrpSpPr>
            <p:grpSpPr>
              <a:xfrm>
                <a:off x="2633345" y="4101744"/>
                <a:ext cx="431583" cy="621367"/>
                <a:chOff x="10297805" y="3873100"/>
                <a:chExt cx="1155097" cy="1663040"/>
              </a:xfrm>
            </p:grpSpPr>
            <p:sp>
              <p:nvSpPr>
                <p:cNvPr id="55" name="Freeform 54"/>
                <p:cNvSpPr/>
                <p:nvPr/>
              </p:nvSpPr>
              <p:spPr>
                <a:xfrm rot="18968067">
                  <a:off x="10431286" y="4407028"/>
                  <a:ext cx="358617" cy="1129112"/>
                </a:xfrm>
                <a:custGeom>
                  <a:avLst/>
                  <a:gdLst>
                    <a:gd name="connsiteX0" fmla="*/ 0 w 1465943"/>
                    <a:gd name="connsiteY0" fmla="*/ 3040742 h 4615542"/>
                    <a:gd name="connsiteX1" fmla="*/ 1465943 w 1465943"/>
                    <a:gd name="connsiteY1" fmla="*/ 3040742 h 4615542"/>
                    <a:gd name="connsiteX2" fmla="*/ 1465943 w 1465943"/>
                    <a:gd name="connsiteY2" fmla="*/ 3149599 h 4615542"/>
                    <a:gd name="connsiteX3" fmla="*/ 1465943 w 1465943"/>
                    <a:gd name="connsiteY3" fmla="*/ 4615542 h 4615542"/>
                    <a:gd name="connsiteX4" fmla="*/ 0 w 1465943"/>
                    <a:gd name="connsiteY4" fmla="*/ 4615542 h 4615542"/>
                    <a:gd name="connsiteX5" fmla="*/ 0 w 1465943"/>
                    <a:gd name="connsiteY5" fmla="*/ 3149599 h 4615542"/>
                    <a:gd name="connsiteX6" fmla="*/ 0 w 1465943"/>
                    <a:gd name="connsiteY6" fmla="*/ 0 h 4615542"/>
                    <a:gd name="connsiteX7" fmla="*/ 1465943 w 1465943"/>
                    <a:gd name="connsiteY7" fmla="*/ 0 h 4615542"/>
                    <a:gd name="connsiteX8" fmla="*/ 1465943 w 1465943"/>
                    <a:gd name="connsiteY8" fmla="*/ 1465943 h 4615542"/>
                    <a:gd name="connsiteX9" fmla="*/ 0 w 1465943"/>
                    <a:gd name="connsiteY9" fmla="*/ 1465943 h 4615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5943" h="4615542">
                      <a:moveTo>
                        <a:pt x="0" y="3040742"/>
                      </a:moveTo>
                      <a:lnTo>
                        <a:pt x="1465943" y="3040742"/>
                      </a:lnTo>
                      <a:lnTo>
                        <a:pt x="1465943" y="3149599"/>
                      </a:lnTo>
                      <a:lnTo>
                        <a:pt x="1465943" y="4615542"/>
                      </a:lnTo>
                      <a:lnTo>
                        <a:pt x="0" y="4615542"/>
                      </a:lnTo>
                      <a:lnTo>
                        <a:pt x="0" y="3149599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Freeform 55"/>
                <p:cNvSpPr/>
                <p:nvPr/>
              </p:nvSpPr>
              <p:spPr>
                <a:xfrm rot="18968067">
                  <a:off x="10986788" y="3873100"/>
                  <a:ext cx="358617" cy="1129112"/>
                </a:xfrm>
                <a:custGeom>
                  <a:avLst/>
                  <a:gdLst>
                    <a:gd name="connsiteX0" fmla="*/ 0 w 1465944"/>
                    <a:gd name="connsiteY0" fmla="*/ 3040743 h 4615543"/>
                    <a:gd name="connsiteX1" fmla="*/ 1465944 w 1465944"/>
                    <a:gd name="connsiteY1" fmla="*/ 3040743 h 4615543"/>
                    <a:gd name="connsiteX2" fmla="*/ 1465944 w 1465944"/>
                    <a:gd name="connsiteY2" fmla="*/ 3149600 h 4615543"/>
                    <a:gd name="connsiteX3" fmla="*/ 1465944 w 1465944"/>
                    <a:gd name="connsiteY3" fmla="*/ 4615543 h 4615543"/>
                    <a:gd name="connsiteX4" fmla="*/ 0 w 1465944"/>
                    <a:gd name="connsiteY4" fmla="*/ 4615543 h 4615543"/>
                    <a:gd name="connsiteX5" fmla="*/ 0 w 1465944"/>
                    <a:gd name="connsiteY5" fmla="*/ 3149600 h 4615543"/>
                    <a:gd name="connsiteX6" fmla="*/ 0 w 1465944"/>
                    <a:gd name="connsiteY6" fmla="*/ 0 h 4615543"/>
                    <a:gd name="connsiteX7" fmla="*/ 1465944 w 1465944"/>
                    <a:gd name="connsiteY7" fmla="*/ 0 h 4615543"/>
                    <a:gd name="connsiteX8" fmla="*/ 1465944 w 1465944"/>
                    <a:gd name="connsiteY8" fmla="*/ 1465943 h 4615543"/>
                    <a:gd name="connsiteX9" fmla="*/ 1465944 w 1465944"/>
                    <a:gd name="connsiteY9" fmla="*/ 1574800 h 4615543"/>
                    <a:gd name="connsiteX10" fmla="*/ 0 w 1465944"/>
                    <a:gd name="connsiteY10" fmla="*/ 1574800 h 4615543"/>
                    <a:gd name="connsiteX11" fmla="*/ 0 w 1465944"/>
                    <a:gd name="connsiteY11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65944" h="4615543">
                      <a:moveTo>
                        <a:pt x="0" y="3040743"/>
                      </a:moveTo>
                      <a:lnTo>
                        <a:pt x="1465944" y="3040743"/>
                      </a:lnTo>
                      <a:lnTo>
                        <a:pt x="1465944" y="3149600"/>
                      </a:lnTo>
                      <a:lnTo>
                        <a:pt x="1465944" y="4615543"/>
                      </a:lnTo>
                      <a:lnTo>
                        <a:pt x="0" y="4615543"/>
                      </a:lnTo>
                      <a:lnTo>
                        <a:pt x="0" y="3149600"/>
                      </a:lnTo>
                      <a:close/>
                      <a:moveTo>
                        <a:pt x="0" y="0"/>
                      </a:moveTo>
                      <a:lnTo>
                        <a:pt x="1465944" y="0"/>
                      </a:lnTo>
                      <a:lnTo>
                        <a:pt x="1465944" y="1465943"/>
                      </a:lnTo>
                      <a:lnTo>
                        <a:pt x="1465944" y="1574800"/>
                      </a:lnTo>
                      <a:lnTo>
                        <a:pt x="0" y="1574800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Freeform 56"/>
                <p:cNvSpPr/>
                <p:nvPr/>
              </p:nvSpPr>
              <p:spPr>
                <a:xfrm rot="18968067">
                  <a:off x="10323790" y="4525311"/>
                  <a:ext cx="1129112" cy="358617"/>
                </a:xfrm>
                <a:custGeom>
                  <a:avLst/>
                  <a:gdLst>
                    <a:gd name="connsiteX0" fmla="*/ 3040744 w 4615545"/>
                    <a:gd name="connsiteY0" fmla="*/ 0 h 1465943"/>
                    <a:gd name="connsiteX1" fmla="*/ 3149601 w 4615545"/>
                    <a:gd name="connsiteY1" fmla="*/ 0 h 1465943"/>
                    <a:gd name="connsiteX2" fmla="*/ 4615545 w 4615545"/>
                    <a:gd name="connsiteY2" fmla="*/ 0 h 1465943"/>
                    <a:gd name="connsiteX3" fmla="*/ 4615545 w 4615545"/>
                    <a:gd name="connsiteY3" fmla="*/ 1465943 h 1465943"/>
                    <a:gd name="connsiteX4" fmla="*/ 3149601 w 4615545"/>
                    <a:gd name="connsiteY4" fmla="*/ 1465943 h 1465943"/>
                    <a:gd name="connsiteX5" fmla="*/ 3040744 w 4615545"/>
                    <a:gd name="connsiteY5" fmla="*/ 1465943 h 1465943"/>
                    <a:gd name="connsiteX6" fmla="*/ 0 w 4615545"/>
                    <a:gd name="connsiteY6" fmla="*/ 0 h 1465943"/>
                    <a:gd name="connsiteX7" fmla="*/ 1465943 w 4615545"/>
                    <a:gd name="connsiteY7" fmla="*/ 0 h 1465943"/>
                    <a:gd name="connsiteX8" fmla="*/ 1574800 w 4615545"/>
                    <a:gd name="connsiteY8" fmla="*/ 0 h 1465943"/>
                    <a:gd name="connsiteX9" fmla="*/ 1574800 w 4615545"/>
                    <a:gd name="connsiteY9" fmla="*/ 1465943 h 1465943"/>
                    <a:gd name="connsiteX10" fmla="*/ 1465943 w 4615545"/>
                    <a:gd name="connsiteY10" fmla="*/ 1465943 h 1465943"/>
                    <a:gd name="connsiteX11" fmla="*/ 0 w 4615545"/>
                    <a:gd name="connsiteY11" fmla="*/ 1465943 h 14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15545" h="1465943">
                      <a:moveTo>
                        <a:pt x="3040744" y="0"/>
                      </a:moveTo>
                      <a:lnTo>
                        <a:pt x="3149601" y="0"/>
                      </a:lnTo>
                      <a:lnTo>
                        <a:pt x="4615545" y="0"/>
                      </a:lnTo>
                      <a:lnTo>
                        <a:pt x="4615545" y="1465943"/>
                      </a:lnTo>
                      <a:lnTo>
                        <a:pt x="3149601" y="1465943"/>
                      </a:lnTo>
                      <a:lnTo>
                        <a:pt x="3040744" y="1465943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574800" y="0"/>
                      </a:lnTo>
                      <a:lnTo>
                        <a:pt x="1574800" y="1465943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Freeform 57"/>
                <p:cNvSpPr/>
                <p:nvPr/>
              </p:nvSpPr>
              <p:spPr>
                <a:xfrm rot="18968067">
                  <a:off x="10682408" y="4140064"/>
                  <a:ext cx="411877" cy="1129112"/>
                </a:xfrm>
                <a:custGeom>
                  <a:avLst/>
                  <a:gdLst>
                    <a:gd name="connsiteX0" fmla="*/ 0 w 1683657"/>
                    <a:gd name="connsiteY0" fmla="*/ 3149600 h 4615543"/>
                    <a:gd name="connsiteX1" fmla="*/ 108857 w 1683657"/>
                    <a:gd name="connsiteY1" fmla="*/ 3149600 h 4615543"/>
                    <a:gd name="connsiteX2" fmla="*/ 1574800 w 1683657"/>
                    <a:gd name="connsiteY2" fmla="*/ 3149600 h 4615543"/>
                    <a:gd name="connsiteX3" fmla="*/ 1683657 w 1683657"/>
                    <a:gd name="connsiteY3" fmla="*/ 3149600 h 4615543"/>
                    <a:gd name="connsiteX4" fmla="*/ 1683657 w 1683657"/>
                    <a:gd name="connsiteY4" fmla="*/ 4615543 h 4615543"/>
                    <a:gd name="connsiteX5" fmla="*/ 1574800 w 1683657"/>
                    <a:gd name="connsiteY5" fmla="*/ 4615543 h 4615543"/>
                    <a:gd name="connsiteX6" fmla="*/ 108857 w 1683657"/>
                    <a:gd name="connsiteY6" fmla="*/ 4615543 h 4615543"/>
                    <a:gd name="connsiteX7" fmla="*/ 0 w 1683657"/>
                    <a:gd name="connsiteY7" fmla="*/ 4615543 h 4615543"/>
                    <a:gd name="connsiteX8" fmla="*/ 0 w 1683657"/>
                    <a:gd name="connsiteY8" fmla="*/ 0 h 4615543"/>
                    <a:gd name="connsiteX9" fmla="*/ 108857 w 1683657"/>
                    <a:gd name="connsiteY9" fmla="*/ 0 h 4615543"/>
                    <a:gd name="connsiteX10" fmla="*/ 1574800 w 1683657"/>
                    <a:gd name="connsiteY10" fmla="*/ 0 h 4615543"/>
                    <a:gd name="connsiteX11" fmla="*/ 1683657 w 1683657"/>
                    <a:gd name="connsiteY11" fmla="*/ 0 h 4615543"/>
                    <a:gd name="connsiteX12" fmla="*/ 1683657 w 1683657"/>
                    <a:gd name="connsiteY12" fmla="*/ 1465943 h 4615543"/>
                    <a:gd name="connsiteX13" fmla="*/ 1574800 w 1683657"/>
                    <a:gd name="connsiteY13" fmla="*/ 1465943 h 4615543"/>
                    <a:gd name="connsiteX14" fmla="*/ 108857 w 1683657"/>
                    <a:gd name="connsiteY14" fmla="*/ 1465943 h 4615543"/>
                    <a:gd name="connsiteX15" fmla="*/ 0 w 1683657"/>
                    <a:gd name="connsiteY15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83657" h="4615543">
                      <a:moveTo>
                        <a:pt x="0" y="3149600"/>
                      </a:moveTo>
                      <a:lnTo>
                        <a:pt x="108857" y="3149600"/>
                      </a:lnTo>
                      <a:lnTo>
                        <a:pt x="1574800" y="3149600"/>
                      </a:lnTo>
                      <a:lnTo>
                        <a:pt x="1683657" y="3149600"/>
                      </a:lnTo>
                      <a:lnTo>
                        <a:pt x="1683657" y="4615543"/>
                      </a:lnTo>
                      <a:lnTo>
                        <a:pt x="1574800" y="4615543"/>
                      </a:lnTo>
                      <a:lnTo>
                        <a:pt x="108857" y="4615543"/>
                      </a:lnTo>
                      <a:lnTo>
                        <a:pt x="0" y="4615543"/>
                      </a:lnTo>
                      <a:close/>
                      <a:moveTo>
                        <a:pt x="0" y="0"/>
                      </a:moveTo>
                      <a:lnTo>
                        <a:pt x="108857" y="0"/>
                      </a:lnTo>
                      <a:lnTo>
                        <a:pt x="1574800" y="0"/>
                      </a:lnTo>
                      <a:lnTo>
                        <a:pt x="1683657" y="0"/>
                      </a:lnTo>
                      <a:lnTo>
                        <a:pt x="1683657" y="1465943"/>
                      </a:lnTo>
                      <a:lnTo>
                        <a:pt x="1574800" y="1465943"/>
                      </a:lnTo>
                      <a:lnTo>
                        <a:pt x="108857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Freeform 58"/>
                <p:cNvSpPr/>
                <p:nvPr/>
              </p:nvSpPr>
              <p:spPr>
                <a:xfrm rot="18968067">
                  <a:off x="10297805" y="4819394"/>
                  <a:ext cx="358617" cy="26630"/>
                </a:xfrm>
                <a:custGeom>
                  <a:avLst/>
                  <a:gdLst>
                    <a:gd name="connsiteX0" fmla="*/ 0 w 1465943"/>
                    <a:gd name="connsiteY0" fmla="*/ 0 h 108857"/>
                    <a:gd name="connsiteX1" fmla="*/ 1465943 w 1465943"/>
                    <a:gd name="connsiteY1" fmla="*/ 0 h 108857"/>
                    <a:gd name="connsiteX2" fmla="*/ 1465943 w 1465943"/>
                    <a:gd name="connsiteY2" fmla="*/ 108857 h 108857"/>
                    <a:gd name="connsiteX3" fmla="*/ 0 w 1465943"/>
                    <a:gd name="connsiteY3" fmla="*/ 108857 h 108857"/>
                    <a:gd name="connsiteX4" fmla="*/ 0 w 1465943"/>
                    <a:gd name="connsiteY4" fmla="*/ 0 h 108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5943" h="1088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0" y="1088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CC6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Freeform 59"/>
                <p:cNvSpPr/>
                <p:nvPr/>
              </p:nvSpPr>
              <p:spPr>
                <a:xfrm rot="18968067">
                  <a:off x="10709037" y="4498681"/>
                  <a:ext cx="358617" cy="411877"/>
                </a:xfrm>
                <a:custGeom>
                  <a:avLst/>
                  <a:gdLst>
                    <a:gd name="connsiteX0" fmla="*/ 0 w 1465943"/>
                    <a:gd name="connsiteY0" fmla="*/ 0 h 1683657"/>
                    <a:gd name="connsiteX1" fmla="*/ 1465943 w 1465943"/>
                    <a:gd name="connsiteY1" fmla="*/ 0 h 1683657"/>
                    <a:gd name="connsiteX2" fmla="*/ 1465943 w 1465943"/>
                    <a:gd name="connsiteY2" fmla="*/ 108857 h 1683657"/>
                    <a:gd name="connsiteX3" fmla="*/ 1465943 w 1465943"/>
                    <a:gd name="connsiteY3" fmla="*/ 1574800 h 1683657"/>
                    <a:gd name="connsiteX4" fmla="*/ 1465943 w 1465943"/>
                    <a:gd name="connsiteY4" fmla="*/ 1683657 h 1683657"/>
                    <a:gd name="connsiteX5" fmla="*/ 0 w 1465943"/>
                    <a:gd name="connsiteY5" fmla="*/ 1683657 h 1683657"/>
                    <a:gd name="connsiteX6" fmla="*/ 0 w 1465943"/>
                    <a:gd name="connsiteY6" fmla="*/ 1574800 h 1683657"/>
                    <a:gd name="connsiteX7" fmla="*/ 0 w 1465943"/>
                    <a:gd name="connsiteY7" fmla="*/ 108857 h 1683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5943" h="16836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1465943" y="1574800"/>
                      </a:lnTo>
                      <a:lnTo>
                        <a:pt x="1465943" y="1683657"/>
                      </a:lnTo>
                      <a:lnTo>
                        <a:pt x="0" y="1683657"/>
                      </a:lnTo>
                      <a:lnTo>
                        <a:pt x="0" y="1574800"/>
                      </a:lnTo>
                      <a:lnTo>
                        <a:pt x="0" y="108857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8" name="Freeform 7"/>
            <p:cNvSpPr/>
            <p:nvPr/>
          </p:nvSpPr>
          <p:spPr>
            <a:xfrm>
              <a:off x="7016301" y="4784143"/>
              <a:ext cx="992321" cy="391045"/>
            </a:xfrm>
            <a:custGeom>
              <a:avLst/>
              <a:gdLst>
                <a:gd name="connsiteX0" fmla="*/ 961839 w 992321"/>
                <a:gd name="connsiteY0" fmla="*/ 107897 h 391045"/>
                <a:gd name="connsiteX1" fmla="*/ 771339 w 992321"/>
                <a:gd name="connsiteY1" fmla="*/ 100277 h 391045"/>
                <a:gd name="connsiteX2" fmla="*/ 717999 w 992321"/>
                <a:gd name="connsiteY2" fmla="*/ 130757 h 391045"/>
                <a:gd name="connsiteX3" fmla="*/ 504639 w 992321"/>
                <a:gd name="connsiteY3" fmla="*/ 161237 h 391045"/>
                <a:gd name="connsiteX4" fmla="*/ 336999 w 992321"/>
                <a:gd name="connsiteY4" fmla="*/ 168857 h 391045"/>
                <a:gd name="connsiteX5" fmla="*/ 207459 w 992321"/>
                <a:gd name="connsiteY5" fmla="*/ 54557 h 391045"/>
                <a:gd name="connsiteX6" fmla="*/ 161739 w 992321"/>
                <a:gd name="connsiteY6" fmla="*/ 1217 h 391045"/>
                <a:gd name="connsiteX7" fmla="*/ 70299 w 992321"/>
                <a:gd name="connsiteY7" fmla="*/ 24077 h 391045"/>
                <a:gd name="connsiteX8" fmla="*/ 9339 w 992321"/>
                <a:gd name="connsiteY8" fmla="*/ 100277 h 391045"/>
                <a:gd name="connsiteX9" fmla="*/ 1719 w 992321"/>
                <a:gd name="connsiteY9" fmla="*/ 229817 h 391045"/>
                <a:gd name="connsiteX10" fmla="*/ 24579 w 992321"/>
                <a:gd name="connsiteY10" fmla="*/ 290777 h 391045"/>
                <a:gd name="connsiteX11" fmla="*/ 138879 w 992321"/>
                <a:gd name="connsiteY11" fmla="*/ 290777 h 391045"/>
                <a:gd name="connsiteX12" fmla="*/ 207459 w 992321"/>
                <a:gd name="connsiteY12" fmla="*/ 336497 h 391045"/>
                <a:gd name="connsiteX13" fmla="*/ 344619 w 992321"/>
                <a:gd name="connsiteY13" fmla="*/ 336497 h 391045"/>
                <a:gd name="connsiteX14" fmla="*/ 664659 w 992321"/>
                <a:gd name="connsiteY14" fmla="*/ 366977 h 391045"/>
                <a:gd name="connsiteX15" fmla="*/ 748479 w 992321"/>
                <a:gd name="connsiteY15" fmla="*/ 389837 h 391045"/>
                <a:gd name="connsiteX16" fmla="*/ 969459 w 992321"/>
                <a:gd name="connsiteY16" fmla="*/ 328877 h 391045"/>
                <a:gd name="connsiteX17" fmla="*/ 961839 w 992321"/>
                <a:gd name="connsiteY17" fmla="*/ 107897 h 391045"/>
                <a:gd name="connsiteX0" fmla="*/ 961839 w 992321"/>
                <a:gd name="connsiteY0" fmla="*/ 107897 h 391045"/>
                <a:gd name="connsiteX1" fmla="*/ 771339 w 992321"/>
                <a:gd name="connsiteY1" fmla="*/ 87577 h 391045"/>
                <a:gd name="connsiteX2" fmla="*/ 717999 w 992321"/>
                <a:gd name="connsiteY2" fmla="*/ 130757 h 391045"/>
                <a:gd name="connsiteX3" fmla="*/ 504639 w 992321"/>
                <a:gd name="connsiteY3" fmla="*/ 161237 h 391045"/>
                <a:gd name="connsiteX4" fmla="*/ 336999 w 992321"/>
                <a:gd name="connsiteY4" fmla="*/ 168857 h 391045"/>
                <a:gd name="connsiteX5" fmla="*/ 207459 w 992321"/>
                <a:gd name="connsiteY5" fmla="*/ 54557 h 391045"/>
                <a:gd name="connsiteX6" fmla="*/ 161739 w 992321"/>
                <a:gd name="connsiteY6" fmla="*/ 1217 h 391045"/>
                <a:gd name="connsiteX7" fmla="*/ 70299 w 992321"/>
                <a:gd name="connsiteY7" fmla="*/ 24077 h 391045"/>
                <a:gd name="connsiteX8" fmla="*/ 9339 w 992321"/>
                <a:gd name="connsiteY8" fmla="*/ 100277 h 391045"/>
                <a:gd name="connsiteX9" fmla="*/ 1719 w 992321"/>
                <a:gd name="connsiteY9" fmla="*/ 229817 h 391045"/>
                <a:gd name="connsiteX10" fmla="*/ 24579 w 992321"/>
                <a:gd name="connsiteY10" fmla="*/ 290777 h 391045"/>
                <a:gd name="connsiteX11" fmla="*/ 138879 w 992321"/>
                <a:gd name="connsiteY11" fmla="*/ 290777 h 391045"/>
                <a:gd name="connsiteX12" fmla="*/ 207459 w 992321"/>
                <a:gd name="connsiteY12" fmla="*/ 336497 h 391045"/>
                <a:gd name="connsiteX13" fmla="*/ 344619 w 992321"/>
                <a:gd name="connsiteY13" fmla="*/ 336497 h 391045"/>
                <a:gd name="connsiteX14" fmla="*/ 664659 w 992321"/>
                <a:gd name="connsiteY14" fmla="*/ 366977 h 391045"/>
                <a:gd name="connsiteX15" fmla="*/ 748479 w 992321"/>
                <a:gd name="connsiteY15" fmla="*/ 389837 h 391045"/>
                <a:gd name="connsiteX16" fmla="*/ 969459 w 992321"/>
                <a:gd name="connsiteY16" fmla="*/ 328877 h 391045"/>
                <a:gd name="connsiteX17" fmla="*/ 961839 w 992321"/>
                <a:gd name="connsiteY17" fmla="*/ 107897 h 391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92321" h="391045">
                  <a:moveTo>
                    <a:pt x="961839" y="107897"/>
                  </a:moveTo>
                  <a:cubicBezTo>
                    <a:pt x="928819" y="67680"/>
                    <a:pt x="811979" y="83767"/>
                    <a:pt x="771339" y="87577"/>
                  </a:cubicBezTo>
                  <a:cubicBezTo>
                    <a:pt x="730699" y="91387"/>
                    <a:pt x="762449" y="118480"/>
                    <a:pt x="717999" y="130757"/>
                  </a:cubicBezTo>
                  <a:cubicBezTo>
                    <a:pt x="673549" y="143034"/>
                    <a:pt x="568139" y="154887"/>
                    <a:pt x="504639" y="161237"/>
                  </a:cubicBezTo>
                  <a:cubicBezTo>
                    <a:pt x="441139" y="167587"/>
                    <a:pt x="386529" y="186637"/>
                    <a:pt x="336999" y="168857"/>
                  </a:cubicBezTo>
                  <a:cubicBezTo>
                    <a:pt x="287469" y="151077"/>
                    <a:pt x="236669" y="82497"/>
                    <a:pt x="207459" y="54557"/>
                  </a:cubicBezTo>
                  <a:cubicBezTo>
                    <a:pt x="178249" y="26617"/>
                    <a:pt x="184599" y="6297"/>
                    <a:pt x="161739" y="1217"/>
                  </a:cubicBezTo>
                  <a:cubicBezTo>
                    <a:pt x="138879" y="-3863"/>
                    <a:pt x="95699" y="7567"/>
                    <a:pt x="70299" y="24077"/>
                  </a:cubicBezTo>
                  <a:cubicBezTo>
                    <a:pt x="44899" y="40587"/>
                    <a:pt x="20769" y="65987"/>
                    <a:pt x="9339" y="100277"/>
                  </a:cubicBezTo>
                  <a:cubicBezTo>
                    <a:pt x="-2091" y="134567"/>
                    <a:pt x="-821" y="198067"/>
                    <a:pt x="1719" y="229817"/>
                  </a:cubicBezTo>
                  <a:cubicBezTo>
                    <a:pt x="4259" y="261567"/>
                    <a:pt x="1719" y="280617"/>
                    <a:pt x="24579" y="290777"/>
                  </a:cubicBezTo>
                  <a:cubicBezTo>
                    <a:pt x="47439" y="300937"/>
                    <a:pt x="108399" y="283157"/>
                    <a:pt x="138879" y="290777"/>
                  </a:cubicBezTo>
                  <a:cubicBezTo>
                    <a:pt x="169359" y="298397"/>
                    <a:pt x="173169" y="328877"/>
                    <a:pt x="207459" y="336497"/>
                  </a:cubicBezTo>
                  <a:cubicBezTo>
                    <a:pt x="241749" y="344117"/>
                    <a:pt x="268419" y="331417"/>
                    <a:pt x="344619" y="336497"/>
                  </a:cubicBezTo>
                  <a:cubicBezTo>
                    <a:pt x="420819" y="341577"/>
                    <a:pt x="597349" y="358087"/>
                    <a:pt x="664659" y="366977"/>
                  </a:cubicBezTo>
                  <a:cubicBezTo>
                    <a:pt x="731969" y="375867"/>
                    <a:pt x="697679" y="396187"/>
                    <a:pt x="748479" y="389837"/>
                  </a:cubicBezTo>
                  <a:cubicBezTo>
                    <a:pt x="799279" y="383487"/>
                    <a:pt x="932629" y="369517"/>
                    <a:pt x="969459" y="328877"/>
                  </a:cubicBezTo>
                  <a:cubicBezTo>
                    <a:pt x="1006289" y="288237"/>
                    <a:pt x="994859" y="148114"/>
                    <a:pt x="961839" y="107897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6564171" y="4594675"/>
              <a:ext cx="560810" cy="496000"/>
            </a:xfrm>
            <a:custGeom>
              <a:avLst/>
              <a:gdLst>
                <a:gd name="connsiteX0" fmla="*/ 65229 w 560810"/>
                <a:gd name="connsiteY0" fmla="*/ 144965 h 496000"/>
                <a:gd name="connsiteX1" fmla="*/ 11889 w 560810"/>
                <a:gd name="connsiteY1" fmla="*/ 350705 h 496000"/>
                <a:gd name="connsiteX2" fmla="*/ 11889 w 560810"/>
                <a:gd name="connsiteY2" fmla="*/ 457385 h 496000"/>
                <a:gd name="connsiteX3" fmla="*/ 141429 w 560810"/>
                <a:gd name="connsiteY3" fmla="*/ 495485 h 496000"/>
                <a:gd name="connsiteX4" fmla="*/ 248109 w 560810"/>
                <a:gd name="connsiteY4" fmla="*/ 434525 h 496000"/>
                <a:gd name="connsiteX5" fmla="*/ 324309 w 560810"/>
                <a:gd name="connsiteY5" fmla="*/ 304985 h 496000"/>
                <a:gd name="connsiteX6" fmla="*/ 385269 w 560810"/>
                <a:gd name="connsiteY6" fmla="*/ 304985 h 496000"/>
                <a:gd name="connsiteX7" fmla="*/ 522429 w 560810"/>
                <a:gd name="connsiteY7" fmla="*/ 221165 h 496000"/>
                <a:gd name="connsiteX8" fmla="*/ 560529 w 560810"/>
                <a:gd name="connsiteY8" fmla="*/ 183065 h 496000"/>
                <a:gd name="connsiteX9" fmla="*/ 537669 w 560810"/>
                <a:gd name="connsiteY9" fmla="*/ 106865 h 496000"/>
                <a:gd name="connsiteX10" fmla="*/ 499569 w 560810"/>
                <a:gd name="connsiteY10" fmla="*/ 99245 h 496000"/>
                <a:gd name="connsiteX11" fmla="*/ 423369 w 560810"/>
                <a:gd name="connsiteY11" fmla="*/ 185 h 496000"/>
                <a:gd name="connsiteX12" fmla="*/ 316689 w 560810"/>
                <a:gd name="connsiteY12" fmla="*/ 76385 h 496000"/>
                <a:gd name="connsiteX13" fmla="*/ 309069 w 560810"/>
                <a:gd name="connsiteY13" fmla="*/ 144965 h 496000"/>
                <a:gd name="connsiteX14" fmla="*/ 210009 w 560810"/>
                <a:gd name="connsiteY14" fmla="*/ 190685 h 496000"/>
                <a:gd name="connsiteX15" fmla="*/ 210009 w 560810"/>
                <a:gd name="connsiteY15" fmla="*/ 160205 h 496000"/>
                <a:gd name="connsiteX16" fmla="*/ 65229 w 560810"/>
                <a:gd name="connsiteY16" fmla="*/ 144965 h 49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0810" h="496000">
                  <a:moveTo>
                    <a:pt x="65229" y="144965"/>
                  </a:moveTo>
                  <a:cubicBezTo>
                    <a:pt x="32209" y="176715"/>
                    <a:pt x="20779" y="298635"/>
                    <a:pt x="11889" y="350705"/>
                  </a:cubicBezTo>
                  <a:cubicBezTo>
                    <a:pt x="2999" y="402775"/>
                    <a:pt x="-9701" y="433255"/>
                    <a:pt x="11889" y="457385"/>
                  </a:cubicBezTo>
                  <a:cubicBezTo>
                    <a:pt x="33479" y="481515"/>
                    <a:pt x="102059" y="499295"/>
                    <a:pt x="141429" y="495485"/>
                  </a:cubicBezTo>
                  <a:cubicBezTo>
                    <a:pt x="180799" y="491675"/>
                    <a:pt x="217629" y="466275"/>
                    <a:pt x="248109" y="434525"/>
                  </a:cubicBezTo>
                  <a:cubicBezTo>
                    <a:pt x="278589" y="402775"/>
                    <a:pt x="301449" y="326575"/>
                    <a:pt x="324309" y="304985"/>
                  </a:cubicBezTo>
                  <a:cubicBezTo>
                    <a:pt x="347169" y="283395"/>
                    <a:pt x="352249" y="318955"/>
                    <a:pt x="385269" y="304985"/>
                  </a:cubicBezTo>
                  <a:cubicBezTo>
                    <a:pt x="418289" y="291015"/>
                    <a:pt x="493219" y="241485"/>
                    <a:pt x="522429" y="221165"/>
                  </a:cubicBezTo>
                  <a:cubicBezTo>
                    <a:pt x="551639" y="200845"/>
                    <a:pt x="557989" y="202115"/>
                    <a:pt x="560529" y="183065"/>
                  </a:cubicBezTo>
                  <a:cubicBezTo>
                    <a:pt x="563069" y="164015"/>
                    <a:pt x="547829" y="120835"/>
                    <a:pt x="537669" y="106865"/>
                  </a:cubicBezTo>
                  <a:cubicBezTo>
                    <a:pt x="527509" y="92895"/>
                    <a:pt x="518619" y="117025"/>
                    <a:pt x="499569" y="99245"/>
                  </a:cubicBezTo>
                  <a:cubicBezTo>
                    <a:pt x="480519" y="81465"/>
                    <a:pt x="453849" y="3995"/>
                    <a:pt x="423369" y="185"/>
                  </a:cubicBezTo>
                  <a:cubicBezTo>
                    <a:pt x="392889" y="-3625"/>
                    <a:pt x="335739" y="52255"/>
                    <a:pt x="316689" y="76385"/>
                  </a:cubicBezTo>
                  <a:cubicBezTo>
                    <a:pt x="297639" y="100515"/>
                    <a:pt x="326849" y="125915"/>
                    <a:pt x="309069" y="144965"/>
                  </a:cubicBezTo>
                  <a:cubicBezTo>
                    <a:pt x="291289" y="164015"/>
                    <a:pt x="210009" y="190685"/>
                    <a:pt x="210009" y="190685"/>
                  </a:cubicBezTo>
                  <a:cubicBezTo>
                    <a:pt x="193499" y="193225"/>
                    <a:pt x="231599" y="162745"/>
                    <a:pt x="210009" y="160205"/>
                  </a:cubicBezTo>
                  <a:cubicBezTo>
                    <a:pt x="188419" y="157665"/>
                    <a:pt x="98249" y="113215"/>
                    <a:pt x="65229" y="14496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03" name="Group 8202"/>
          <p:cNvGrpSpPr/>
          <p:nvPr/>
        </p:nvGrpSpPr>
        <p:grpSpPr>
          <a:xfrm>
            <a:off x="6004691" y="3629884"/>
            <a:ext cx="1162470" cy="3536922"/>
            <a:chOff x="4997874" y="3284399"/>
            <a:chExt cx="1580726" cy="4809507"/>
          </a:xfrm>
        </p:grpSpPr>
        <p:sp>
          <p:nvSpPr>
            <p:cNvPr id="8202" name="Freeform 8201"/>
            <p:cNvSpPr/>
            <p:nvPr/>
          </p:nvSpPr>
          <p:spPr>
            <a:xfrm>
              <a:off x="6267450" y="4997450"/>
              <a:ext cx="311150" cy="190500"/>
            </a:xfrm>
            <a:custGeom>
              <a:avLst/>
              <a:gdLst>
                <a:gd name="connsiteX0" fmla="*/ 0 w 311150"/>
                <a:gd name="connsiteY0" fmla="*/ 190500 h 190500"/>
                <a:gd name="connsiteX1" fmla="*/ 146050 w 311150"/>
                <a:gd name="connsiteY1" fmla="*/ 158750 h 190500"/>
                <a:gd name="connsiteX2" fmla="*/ 247650 w 311150"/>
                <a:gd name="connsiteY2" fmla="*/ 114300 h 190500"/>
                <a:gd name="connsiteX3" fmla="*/ 298450 w 311150"/>
                <a:gd name="connsiteY3" fmla="*/ 69850 h 190500"/>
                <a:gd name="connsiteX4" fmla="*/ 311150 w 311150"/>
                <a:gd name="connsiteY4" fmla="*/ 38100 h 190500"/>
                <a:gd name="connsiteX5" fmla="*/ 266700 w 311150"/>
                <a:gd name="connsiteY5" fmla="*/ 0 h 190500"/>
                <a:gd name="connsiteX6" fmla="*/ 101600 w 311150"/>
                <a:gd name="connsiteY6" fmla="*/ 0 h 190500"/>
                <a:gd name="connsiteX7" fmla="*/ 0 w 311150"/>
                <a:gd name="connsiteY7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1150" h="190500">
                  <a:moveTo>
                    <a:pt x="0" y="190500"/>
                  </a:moveTo>
                  <a:lnTo>
                    <a:pt x="146050" y="158750"/>
                  </a:lnTo>
                  <a:lnTo>
                    <a:pt x="247650" y="114300"/>
                  </a:lnTo>
                  <a:lnTo>
                    <a:pt x="298450" y="69850"/>
                  </a:lnTo>
                  <a:lnTo>
                    <a:pt x="311150" y="38100"/>
                  </a:lnTo>
                  <a:lnTo>
                    <a:pt x="266700" y="0"/>
                  </a:lnTo>
                  <a:lnTo>
                    <a:pt x="101600" y="0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0" name="Freeform 8199"/>
            <p:cNvSpPr/>
            <p:nvPr/>
          </p:nvSpPr>
          <p:spPr>
            <a:xfrm>
              <a:off x="5506104" y="7163202"/>
              <a:ext cx="384580" cy="752576"/>
            </a:xfrm>
            <a:custGeom>
              <a:avLst/>
              <a:gdLst>
                <a:gd name="connsiteX0" fmla="*/ 94596 w 384580"/>
                <a:gd name="connsiteY0" fmla="*/ 243438 h 752576"/>
                <a:gd name="connsiteX1" fmla="*/ 48876 w 384580"/>
                <a:gd name="connsiteY1" fmla="*/ 388218 h 752576"/>
                <a:gd name="connsiteX2" fmla="*/ 10776 w 384580"/>
                <a:gd name="connsiteY2" fmla="*/ 510138 h 752576"/>
                <a:gd name="connsiteX3" fmla="*/ 3156 w 384580"/>
                <a:gd name="connsiteY3" fmla="*/ 571098 h 752576"/>
                <a:gd name="connsiteX4" fmla="*/ 56496 w 384580"/>
                <a:gd name="connsiteY4" fmla="*/ 632058 h 752576"/>
                <a:gd name="connsiteX5" fmla="*/ 170796 w 384580"/>
                <a:gd name="connsiteY5" fmla="*/ 677778 h 752576"/>
                <a:gd name="connsiteX6" fmla="*/ 300336 w 384580"/>
                <a:gd name="connsiteY6" fmla="*/ 731118 h 752576"/>
                <a:gd name="connsiteX7" fmla="*/ 384156 w 384580"/>
                <a:gd name="connsiteY7" fmla="*/ 746358 h 752576"/>
                <a:gd name="connsiteX8" fmla="*/ 330816 w 384580"/>
                <a:gd name="connsiteY8" fmla="*/ 632058 h 752576"/>
                <a:gd name="connsiteX9" fmla="*/ 285096 w 384580"/>
                <a:gd name="connsiteY9" fmla="*/ 517758 h 752576"/>
                <a:gd name="connsiteX10" fmla="*/ 254616 w 384580"/>
                <a:gd name="connsiteY10" fmla="*/ 380598 h 752576"/>
                <a:gd name="connsiteX11" fmla="*/ 216516 w 384580"/>
                <a:gd name="connsiteY11" fmla="*/ 228198 h 752576"/>
                <a:gd name="connsiteX12" fmla="*/ 224136 w 384580"/>
                <a:gd name="connsiteY12" fmla="*/ 22458 h 752576"/>
                <a:gd name="connsiteX13" fmla="*/ 94596 w 384580"/>
                <a:gd name="connsiteY13" fmla="*/ 14838 h 752576"/>
                <a:gd name="connsiteX14" fmla="*/ 94596 w 384580"/>
                <a:gd name="connsiteY14" fmla="*/ 106278 h 752576"/>
                <a:gd name="connsiteX15" fmla="*/ 94596 w 384580"/>
                <a:gd name="connsiteY15" fmla="*/ 243438 h 75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4580" h="752576">
                  <a:moveTo>
                    <a:pt x="94596" y="243438"/>
                  </a:moveTo>
                  <a:cubicBezTo>
                    <a:pt x="86976" y="290428"/>
                    <a:pt x="62846" y="343768"/>
                    <a:pt x="48876" y="388218"/>
                  </a:cubicBezTo>
                  <a:cubicBezTo>
                    <a:pt x="34906" y="432668"/>
                    <a:pt x="18396" y="479658"/>
                    <a:pt x="10776" y="510138"/>
                  </a:cubicBezTo>
                  <a:cubicBezTo>
                    <a:pt x="3156" y="540618"/>
                    <a:pt x="-4464" y="550778"/>
                    <a:pt x="3156" y="571098"/>
                  </a:cubicBezTo>
                  <a:cubicBezTo>
                    <a:pt x="10776" y="591418"/>
                    <a:pt x="28556" y="614278"/>
                    <a:pt x="56496" y="632058"/>
                  </a:cubicBezTo>
                  <a:cubicBezTo>
                    <a:pt x="84436" y="649838"/>
                    <a:pt x="170796" y="677778"/>
                    <a:pt x="170796" y="677778"/>
                  </a:cubicBezTo>
                  <a:cubicBezTo>
                    <a:pt x="211436" y="694288"/>
                    <a:pt x="264776" y="719688"/>
                    <a:pt x="300336" y="731118"/>
                  </a:cubicBezTo>
                  <a:cubicBezTo>
                    <a:pt x="335896" y="742548"/>
                    <a:pt x="379076" y="762868"/>
                    <a:pt x="384156" y="746358"/>
                  </a:cubicBezTo>
                  <a:cubicBezTo>
                    <a:pt x="389236" y="729848"/>
                    <a:pt x="347326" y="670158"/>
                    <a:pt x="330816" y="632058"/>
                  </a:cubicBezTo>
                  <a:cubicBezTo>
                    <a:pt x="314306" y="593958"/>
                    <a:pt x="297796" y="559668"/>
                    <a:pt x="285096" y="517758"/>
                  </a:cubicBezTo>
                  <a:cubicBezTo>
                    <a:pt x="272396" y="475848"/>
                    <a:pt x="266046" y="428858"/>
                    <a:pt x="254616" y="380598"/>
                  </a:cubicBezTo>
                  <a:cubicBezTo>
                    <a:pt x="243186" y="332338"/>
                    <a:pt x="221596" y="287888"/>
                    <a:pt x="216516" y="228198"/>
                  </a:cubicBezTo>
                  <a:cubicBezTo>
                    <a:pt x="211436" y="168508"/>
                    <a:pt x="244456" y="58018"/>
                    <a:pt x="224136" y="22458"/>
                  </a:cubicBezTo>
                  <a:cubicBezTo>
                    <a:pt x="203816" y="-13102"/>
                    <a:pt x="116186" y="868"/>
                    <a:pt x="94596" y="14838"/>
                  </a:cubicBezTo>
                  <a:cubicBezTo>
                    <a:pt x="73006" y="28808"/>
                    <a:pt x="98406" y="68178"/>
                    <a:pt x="94596" y="106278"/>
                  </a:cubicBezTo>
                  <a:cubicBezTo>
                    <a:pt x="90786" y="144378"/>
                    <a:pt x="102216" y="196448"/>
                    <a:pt x="94596" y="24343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99" name="Freeform 8198"/>
            <p:cNvSpPr/>
            <p:nvPr/>
          </p:nvSpPr>
          <p:spPr>
            <a:xfrm>
              <a:off x="5478549" y="6814208"/>
              <a:ext cx="419535" cy="1279698"/>
            </a:xfrm>
            <a:custGeom>
              <a:avLst/>
              <a:gdLst>
                <a:gd name="connsiteX0" fmla="*/ 231 w 419535"/>
                <a:gd name="connsiteY0" fmla="*/ 158092 h 1279698"/>
                <a:gd name="connsiteX1" fmla="*/ 15471 w 419535"/>
                <a:gd name="connsiteY1" fmla="*/ 363832 h 1279698"/>
                <a:gd name="connsiteX2" fmla="*/ 76431 w 419535"/>
                <a:gd name="connsiteY2" fmla="*/ 546712 h 1279698"/>
                <a:gd name="connsiteX3" fmla="*/ 106911 w 419535"/>
                <a:gd name="connsiteY3" fmla="*/ 691492 h 1279698"/>
                <a:gd name="connsiteX4" fmla="*/ 122151 w 419535"/>
                <a:gd name="connsiteY4" fmla="*/ 874372 h 1279698"/>
                <a:gd name="connsiteX5" fmla="*/ 122151 w 419535"/>
                <a:gd name="connsiteY5" fmla="*/ 942952 h 1279698"/>
                <a:gd name="connsiteX6" fmla="*/ 122151 w 419535"/>
                <a:gd name="connsiteY6" fmla="*/ 1019152 h 1279698"/>
                <a:gd name="connsiteX7" fmla="*/ 122151 w 419535"/>
                <a:gd name="connsiteY7" fmla="*/ 1064872 h 1279698"/>
                <a:gd name="connsiteX8" fmla="*/ 114531 w 419535"/>
                <a:gd name="connsiteY8" fmla="*/ 1110592 h 1279698"/>
                <a:gd name="connsiteX9" fmla="*/ 106911 w 419535"/>
                <a:gd name="connsiteY9" fmla="*/ 1186792 h 1279698"/>
                <a:gd name="connsiteX10" fmla="*/ 114531 w 419535"/>
                <a:gd name="connsiteY10" fmla="*/ 1224892 h 1279698"/>
                <a:gd name="connsiteX11" fmla="*/ 122151 w 419535"/>
                <a:gd name="connsiteY11" fmla="*/ 1247752 h 1279698"/>
                <a:gd name="connsiteX12" fmla="*/ 236451 w 419535"/>
                <a:gd name="connsiteY12" fmla="*/ 1270612 h 1279698"/>
                <a:gd name="connsiteX13" fmla="*/ 305031 w 419535"/>
                <a:gd name="connsiteY13" fmla="*/ 1278232 h 1279698"/>
                <a:gd name="connsiteX14" fmla="*/ 381231 w 419535"/>
                <a:gd name="connsiteY14" fmla="*/ 1278232 h 1279698"/>
                <a:gd name="connsiteX15" fmla="*/ 419331 w 419535"/>
                <a:gd name="connsiteY15" fmla="*/ 1262992 h 1279698"/>
                <a:gd name="connsiteX16" fmla="*/ 365991 w 419535"/>
                <a:gd name="connsiteY16" fmla="*/ 1125832 h 1279698"/>
                <a:gd name="connsiteX17" fmla="*/ 350751 w 419535"/>
                <a:gd name="connsiteY17" fmla="*/ 1042012 h 1279698"/>
                <a:gd name="connsiteX18" fmla="*/ 350751 w 419535"/>
                <a:gd name="connsiteY18" fmla="*/ 958192 h 1279698"/>
                <a:gd name="connsiteX19" fmla="*/ 297411 w 419535"/>
                <a:gd name="connsiteY19" fmla="*/ 874372 h 1279698"/>
                <a:gd name="connsiteX20" fmla="*/ 282171 w 419535"/>
                <a:gd name="connsiteY20" fmla="*/ 798172 h 1279698"/>
                <a:gd name="connsiteX21" fmla="*/ 282171 w 419535"/>
                <a:gd name="connsiteY21" fmla="*/ 676252 h 1279698"/>
                <a:gd name="connsiteX22" fmla="*/ 289791 w 419535"/>
                <a:gd name="connsiteY22" fmla="*/ 592432 h 1279698"/>
                <a:gd name="connsiteX23" fmla="*/ 343131 w 419535"/>
                <a:gd name="connsiteY23" fmla="*/ 386692 h 1279698"/>
                <a:gd name="connsiteX24" fmla="*/ 365991 w 419535"/>
                <a:gd name="connsiteY24" fmla="*/ 302872 h 1279698"/>
                <a:gd name="connsiteX25" fmla="*/ 396471 w 419535"/>
                <a:gd name="connsiteY25" fmla="*/ 226672 h 1279698"/>
                <a:gd name="connsiteX26" fmla="*/ 396471 w 419535"/>
                <a:gd name="connsiteY26" fmla="*/ 150472 h 1279698"/>
                <a:gd name="connsiteX27" fmla="*/ 396471 w 419535"/>
                <a:gd name="connsiteY27" fmla="*/ 74272 h 1279698"/>
                <a:gd name="connsiteX28" fmla="*/ 373611 w 419535"/>
                <a:gd name="connsiteY28" fmla="*/ 5692 h 1279698"/>
                <a:gd name="connsiteX29" fmla="*/ 205971 w 419535"/>
                <a:gd name="connsiteY29" fmla="*/ 5692 h 1279698"/>
                <a:gd name="connsiteX30" fmla="*/ 122151 w 419535"/>
                <a:gd name="connsiteY30" fmla="*/ 20932 h 1279698"/>
                <a:gd name="connsiteX31" fmla="*/ 68811 w 419535"/>
                <a:gd name="connsiteY31" fmla="*/ 43792 h 1279698"/>
                <a:gd name="connsiteX32" fmla="*/ 23091 w 419535"/>
                <a:gd name="connsiteY32" fmla="*/ 104752 h 1279698"/>
                <a:gd name="connsiteX33" fmla="*/ 231 w 419535"/>
                <a:gd name="connsiteY33" fmla="*/ 158092 h 1279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19535" h="1279698">
                  <a:moveTo>
                    <a:pt x="231" y="158092"/>
                  </a:moveTo>
                  <a:cubicBezTo>
                    <a:pt x="-1039" y="201272"/>
                    <a:pt x="2771" y="299062"/>
                    <a:pt x="15471" y="363832"/>
                  </a:cubicBezTo>
                  <a:cubicBezTo>
                    <a:pt x="28171" y="428602"/>
                    <a:pt x="61191" y="492102"/>
                    <a:pt x="76431" y="546712"/>
                  </a:cubicBezTo>
                  <a:cubicBezTo>
                    <a:pt x="91671" y="601322"/>
                    <a:pt x="99291" y="636882"/>
                    <a:pt x="106911" y="691492"/>
                  </a:cubicBezTo>
                  <a:cubicBezTo>
                    <a:pt x="114531" y="746102"/>
                    <a:pt x="119611" y="832462"/>
                    <a:pt x="122151" y="874372"/>
                  </a:cubicBezTo>
                  <a:cubicBezTo>
                    <a:pt x="124691" y="916282"/>
                    <a:pt x="122151" y="942952"/>
                    <a:pt x="122151" y="942952"/>
                  </a:cubicBezTo>
                  <a:lnTo>
                    <a:pt x="122151" y="1019152"/>
                  </a:lnTo>
                  <a:cubicBezTo>
                    <a:pt x="122151" y="1039472"/>
                    <a:pt x="123421" y="1049632"/>
                    <a:pt x="122151" y="1064872"/>
                  </a:cubicBezTo>
                  <a:cubicBezTo>
                    <a:pt x="120881" y="1080112"/>
                    <a:pt x="117071" y="1090272"/>
                    <a:pt x="114531" y="1110592"/>
                  </a:cubicBezTo>
                  <a:cubicBezTo>
                    <a:pt x="111991" y="1130912"/>
                    <a:pt x="106911" y="1167742"/>
                    <a:pt x="106911" y="1186792"/>
                  </a:cubicBezTo>
                  <a:cubicBezTo>
                    <a:pt x="106911" y="1205842"/>
                    <a:pt x="114531" y="1224892"/>
                    <a:pt x="114531" y="1224892"/>
                  </a:cubicBezTo>
                  <a:cubicBezTo>
                    <a:pt x="117071" y="1235052"/>
                    <a:pt x="101831" y="1240132"/>
                    <a:pt x="122151" y="1247752"/>
                  </a:cubicBezTo>
                  <a:cubicBezTo>
                    <a:pt x="142471" y="1255372"/>
                    <a:pt x="205971" y="1265532"/>
                    <a:pt x="236451" y="1270612"/>
                  </a:cubicBezTo>
                  <a:cubicBezTo>
                    <a:pt x="266931" y="1275692"/>
                    <a:pt x="280901" y="1276962"/>
                    <a:pt x="305031" y="1278232"/>
                  </a:cubicBezTo>
                  <a:cubicBezTo>
                    <a:pt x="329161" y="1279502"/>
                    <a:pt x="362181" y="1280772"/>
                    <a:pt x="381231" y="1278232"/>
                  </a:cubicBezTo>
                  <a:cubicBezTo>
                    <a:pt x="400281" y="1275692"/>
                    <a:pt x="421871" y="1288392"/>
                    <a:pt x="419331" y="1262992"/>
                  </a:cubicBezTo>
                  <a:cubicBezTo>
                    <a:pt x="416791" y="1237592"/>
                    <a:pt x="377421" y="1162662"/>
                    <a:pt x="365991" y="1125832"/>
                  </a:cubicBezTo>
                  <a:cubicBezTo>
                    <a:pt x="354561" y="1089002"/>
                    <a:pt x="353291" y="1069952"/>
                    <a:pt x="350751" y="1042012"/>
                  </a:cubicBezTo>
                  <a:cubicBezTo>
                    <a:pt x="348211" y="1014072"/>
                    <a:pt x="359641" y="986132"/>
                    <a:pt x="350751" y="958192"/>
                  </a:cubicBezTo>
                  <a:cubicBezTo>
                    <a:pt x="341861" y="930252"/>
                    <a:pt x="308841" y="901042"/>
                    <a:pt x="297411" y="874372"/>
                  </a:cubicBezTo>
                  <a:cubicBezTo>
                    <a:pt x="285981" y="847702"/>
                    <a:pt x="284711" y="831192"/>
                    <a:pt x="282171" y="798172"/>
                  </a:cubicBezTo>
                  <a:cubicBezTo>
                    <a:pt x="279631" y="765152"/>
                    <a:pt x="280901" y="710542"/>
                    <a:pt x="282171" y="676252"/>
                  </a:cubicBezTo>
                  <a:cubicBezTo>
                    <a:pt x="283441" y="641962"/>
                    <a:pt x="279631" y="640692"/>
                    <a:pt x="289791" y="592432"/>
                  </a:cubicBezTo>
                  <a:cubicBezTo>
                    <a:pt x="299951" y="544172"/>
                    <a:pt x="330431" y="434952"/>
                    <a:pt x="343131" y="386692"/>
                  </a:cubicBezTo>
                  <a:cubicBezTo>
                    <a:pt x="355831" y="338432"/>
                    <a:pt x="357101" y="329542"/>
                    <a:pt x="365991" y="302872"/>
                  </a:cubicBezTo>
                  <a:cubicBezTo>
                    <a:pt x="374881" y="276202"/>
                    <a:pt x="391391" y="252072"/>
                    <a:pt x="396471" y="226672"/>
                  </a:cubicBezTo>
                  <a:cubicBezTo>
                    <a:pt x="401551" y="201272"/>
                    <a:pt x="396471" y="150472"/>
                    <a:pt x="396471" y="150472"/>
                  </a:cubicBezTo>
                  <a:cubicBezTo>
                    <a:pt x="396471" y="125072"/>
                    <a:pt x="400281" y="98402"/>
                    <a:pt x="396471" y="74272"/>
                  </a:cubicBezTo>
                  <a:cubicBezTo>
                    <a:pt x="392661" y="50142"/>
                    <a:pt x="405361" y="17122"/>
                    <a:pt x="373611" y="5692"/>
                  </a:cubicBezTo>
                  <a:cubicBezTo>
                    <a:pt x="341861" y="-5738"/>
                    <a:pt x="247881" y="3152"/>
                    <a:pt x="205971" y="5692"/>
                  </a:cubicBezTo>
                  <a:cubicBezTo>
                    <a:pt x="164061" y="8232"/>
                    <a:pt x="145011" y="14582"/>
                    <a:pt x="122151" y="20932"/>
                  </a:cubicBezTo>
                  <a:cubicBezTo>
                    <a:pt x="99291" y="27282"/>
                    <a:pt x="85321" y="29822"/>
                    <a:pt x="68811" y="43792"/>
                  </a:cubicBezTo>
                  <a:cubicBezTo>
                    <a:pt x="52301" y="57762"/>
                    <a:pt x="31981" y="88242"/>
                    <a:pt x="23091" y="104752"/>
                  </a:cubicBezTo>
                  <a:cubicBezTo>
                    <a:pt x="14201" y="121262"/>
                    <a:pt x="1501" y="114912"/>
                    <a:pt x="231" y="15809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98" name="Freeform 8197"/>
            <p:cNvSpPr/>
            <p:nvPr/>
          </p:nvSpPr>
          <p:spPr>
            <a:xfrm>
              <a:off x="5254408" y="6031640"/>
              <a:ext cx="973886" cy="990310"/>
            </a:xfrm>
            <a:custGeom>
              <a:avLst/>
              <a:gdLst>
                <a:gd name="connsiteX0" fmla="*/ 11012 w 973886"/>
                <a:gd name="connsiteY0" fmla="*/ 186280 h 990310"/>
                <a:gd name="connsiteX1" fmla="*/ 71972 w 973886"/>
                <a:gd name="connsiteY1" fmla="*/ 445360 h 990310"/>
                <a:gd name="connsiteX2" fmla="*/ 41492 w 973886"/>
                <a:gd name="connsiteY2" fmla="*/ 613000 h 990310"/>
                <a:gd name="connsiteX3" fmla="*/ 18632 w 973886"/>
                <a:gd name="connsiteY3" fmla="*/ 750160 h 990310"/>
                <a:gd name="connsiteX4" fmla="*/ 11012 w 973886"/>
                <a:gd name="connsiteY4" fmla="*/ 833980 h 990310"/>
                <a:gd name="connsiteX5" fmla="*/ 11012 w 973886"/>
                <a:gd name="connsiteY5" fmla="*/ 872080 h 990310"/>
                <a:gd name="connsiteX6" fmla="*/ 155792 w 973886"/>
                <a:gd name="connsiteY6" fmla="*/ 948280 h 990310"/>
                <a:gd name="connsiteX7" fmla="*/ 247232 w 973886"/>
                <a:gd name="connsiteY7" fmla="*/ 971140 h 990310"/>
                <a:gd name="connsiteX8" fmla="*/ 475832 w 973886"/>
                <a:gd name="connsiteY8" fmla="*/ 986380 h 990310"/>
                <a:gd name="connsiteX9" fmla="*/ 529172 w 973886"/>
                <a:gd name="connsiteY9" fmla="*/ 894940 h 990310"/>
                <a:gd name="connsiteX10" fmla="*/ 597752 w 973886"/>
                <a:gd name="connsiteY10" fmla="*/ 887320 h 990310"/>
                <a:gd name="connsiteX11" fmla="*/ 727292 w 973886"/>
                <a:gd name="connsiteY11" fmla="*/ 948280 h 990310"/>
                <a:gd name="connsiteX12" fmla="*/ 795872 w 973886"/>
                <a:gd name="connsiteY12" fmla="*/ 978760 h 990310"/>
                <a:gd name="connsiteX13" fmla="*/ 963512 w 973886"/>
                <a:gd name="connsiteY13" fmla="*/ 955900 h 990310"/>
                <a:gd name="connsiteX14" fmla="*/ 955892 w 973886"/>
                <a:gd name="connsiteY14" fmla="*/ 628240 h 990310"/>
                <a:gd name="connsiteX15" fmla="*/ 955892 w 973886"/>
                <a:gd name="connsiteY15" fmla="*/ 376780 h 990310"/>
                <a:gd name="connsiteX16" fmla="*/ 940652 w 973886"/>
                <a:gd name="connsiteY16" fmla="*/ 232000 h 990310"/>
                <a:gd name="connsiteX17" fmla="*/ 940652 w 973886"/>
                <a:gd name="connsiteY17" fmla="*/ 117700 h 990310"/>
                <a:gd name="connsiteX18" fmla="*/ 933032 w 973886"/>
                <a:gd name="connsiteY18" fmla="*/ 11020 h 990310"/>
                <a:gd name="connsiteX19" fmla="*/ 590132 w 973886"/>
                <a:gd name="connsiteY19" fmla="*/ 3400 h 990310"/>
                <a:gd name="connsiteX20" fmla="*/ 338672 w 973886"/>
                <a:gd name="connsiteY20" fmla="*/ 11020 h 990310"/>
                <a:gd name="connsiteX21" fmla="*/ 163412 w 973886"/>
                <a:gd name="connsiteY21" fmla="*/ 26260 h 990310"/>
                <a:gd name="connsiteX22" fmla="*/ 11012 w 973886"/>
                <a:gd name="connsiteY22" fmla="*/ 186280 h 990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73886" h="990310">
                  <a:moveTo>
                    <a:pt x="11012" y="186280"/>
                  </a:moveTo>
                  <a:cubicBezTo>
                    <a:pt x="-4228" y="256130"/>
                    <a:pt x="66892" y="374240"/>
                    <a:pt x="71972" y="445360"/>
                  </a:cubicBezTo>
                  <a:cubicBezTo>
                    <a:pt x="77052" y="516480"/>
                    <a:pt x="50382" y="562200"/>
                    <a:pt x="41492" y="613000"/>
                  </a:cubicBezTo>
                  <a:cubicBezTo>
                    <a:pt x="32602" y="663800"/>
                    <a:pt x="23712" y="713330"/>
                    <a:pt x="18632" y="750160"/>
                  </a:cubicBezTo>
                  <a:cubicBezTo>
                    <a:pt x="13552" y="786990"/>
                    <a:pt x="12282" y="813660"/>
                    <a:pt x="11012" y="833980"/>
                  </a:cubicBezTo>
                  <a:cubicBezTo>
                    <a:pt x="9742" y="854300"/>
                    <a:pt x="-13118" y="853030"/>
                    <a:pt x="11012" y="872080"/>
                  </a:cubicBezTo>
                  <a:cubicBezTo>
                    <a:pt x="35142" y="891130"/>
                    <a:pt x="116422" y="931770"/>
                    <a:pt x="155792" y="948280"/>
                  </a:cubicBezTo>
                  <a:cubicBezTo>
                    <a:pt x="195162" y="964790"/>
                    <a:pt x="193892" y="964790"/>
                    <a:pt x="247232" y="971140"/>
                  </a:cubicBezTo>
                  <a:cubicBezTo>
                    <a:pt x="300572" y="977490"/>
                    <a:pt x="428842" y="999080"/>
                    <a:pt x="475832" y="986380"/>
                  </a:cubicBezTo>
                  <a:cubicBezTo>
                    <a:pt x="522822" y="973680"/>
                    <a:pt x="508852" y="911450"/>
                    <a:pt x="529172" y="894940"/>
                  </a:cubicBezTo>
                  <a:cubicBezTo>
                    <a:pt x="549492" y="878430"/>
                    <a:pt x="564732" y="878430"/>
                    <a:pt x="597752" y="887320"/>
                  </a:cubicBezTo>
                  <a:cubicBezTo>
                    <a:pt x="630772" y="896210"/>
                    <a:pt x="694272" y="933040"/>
                    <a:pt x="727292" y="948280"/>
                  </a:cubicBezTo>
                  <a:cubicBezTo>
                    <a:pt x="760312" y="963520"/>
                    <a:pt x="756502" y="977490"/>
                    <a:pt x="795872" y="978760"/>
                  </a:cubicBezTo>
                  <a:cubicBezTo>
                    <a:pt x="835242" y="980030"/>
                    <a:pt x="936842" y="1014320"/>
                    <a:pt x="963512" y="955900"/>
                  </a:cubicBezTo>
                  <a:cubicBezTo>
                    <a:pt x="990182" y="897480"/>
                    <a:pt x="957162" y="724760"/>
                    <a:pt x="955892" y="628240"/>
                  </a:cubicBezTo>
                  <a:cubicBezTo>
                    <a:pt x="954622" y="531720"/>
                    <a:pt x="958432" y="442820"/>
                    <a:pt x="955892" y="376780"/>
                  </a:cubicBezTo>
                  <a:cubicBezTo>
                    <a:pt x="953352" y="310740"/>
                    <a:pt x="943192" y="275180"/>
                    <a:pt x="940652" y="232000"/>
                  </a:cubicBezTo>
                  <a:cubicBezTo>
                    <a:pt x="938112" y="188820"/>
                    <a:pt x="941922" y="154530"/>
                    <a:pt x="940652" y="117700"/>
                  </a:cubicBezTo>
                  <a:cubicBezTo>
                    <a:pt x="939382" y="80870"/>
                    <a:pt x="991452" y="30070"/>
                    <a:pt x="933032" y="11020"/>
                  </a:cubicBezTo>
                  <a:cubicBezTo>
                    <a:pt x="874612" y="-8030"/>
                    <a:pt x="689192" y="3400"/>
                    <a:pt x="590132" y="3400"/>
                  </a:cubicBezTo>
                  <a:cubicBezTo>
                    <a:pt x="491072" y="3400"/>
                    <a:pt x="409792" y="7210"/>
                    <a:pt x="338672" y="11020"/>
                  </a:cubicBezTo>
                  <a:cubicBezTo>
                    <a:pt x="267552" y="14830"/>
                    <a:pt x="218022" y="4670"/>
                    <a:pt x="163412" y="26260"/>
                  </a:cubicBezTo>
                  <a:cubicBezTo>
                    <a:pt x="108802" y="47850"/>
                    <a:pt x="26252" y="116430"/>
                    <a:pt x="11012" y="18628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93" name="Freeform 8192"/>
            <p:cNvSpPr/>
            <p:nvPr/>
          </p:nvSpPr>
          <p:spPr>
            <a:xfrm>
              <a:off x="5362680" y="3390900"/>
              <a:ext cx="626681" cy="956774"/>
            </a:xfrm>
            <a:custGeom>
              <a:avLst/>
              <a:gdLst>
                <a:gd name="connsiteX0" fmla="*/ 542820 w 626681"/>
                <a:gd name="connsiteY0" fmla="*/ 76200 h 956774"/>
                <a:gd name="connsiteX1" fmla="*/ 603780 w 626681"/>
                <a:gd name="connsiteY1" fmla="*/ 220980 h 956774"/>
                <a:gd name="connsiteX2" fmla="*/ 588540 w 626681"/>
                <a:gd name="connsiteY2" fmla="*/ 304800 h 956774"/>
                <a:gd name="connsiteX3" fmla="*/ 626640 w 626681"/>
                <a:gd name="connsiteY3" fmla="*/ 381000 h 956774"/>
                <a:gd name="connsiteX4" fmla="*/ 596160 w 626681"/>
                <a:gd name="connsiteY4" fmla="*/ 541020 h 956774"/>
                <a:gd name="connsiteX5" fmla="*/ 603780 w 626681"/>
                <a:gd name="connsiteY5" fmla="*/ 617220 h 956774"/>
                <a:gd name="connsiteX6" fmla="*/ 535200 w 626681"/>
                <a:gd name="connsiteY6" fmla="*/ 640080 h 956774"/>
                <a:gd name="connsiteX7" fmla="*/ 459000 w 626681"/>
                <a:gd name="connsiteY7" fmla="*/ 640080 h 956774"/>
                <a:gd name="connsiteX8" fmla="*/ 466620 w 626681"/>
                <a:gd name="connsiteY8" fmla="*/ 754380 h 956774"/>
                <a:gd name="connsiteX9" fmla="*/ 565680 w 626681"/>
                <a:gd name="connsiteY9" fmla="*/ 830580 h 956774"/>
                <a:gd name="connsiteX10" fmla="*/ 596160 w 626681"/>
                <a:gd name="connsiteY10" fmla="*/ 883920 h 956774"/>
                <a:gd name="connsiteX11" fmla="*/ 512340 w 626681"/>
                <a:gd name="connsiteY11" fmla="*/ 952500 h 956774"/>
                <a:gd name="connsiteX12" fmla="*/ 337080 w 626681"/>
                <a:gd name="connsiteY12" fmla="*/ 944880 h 956774"/>
                <a:gd name="connsiteX13" fmla="*/ 138960 w 626681"/>
                <a:gd name="connsiteY13" fmla="*/ 906780 h 956774"/>
                <a:gd name="connsiteX14" fmla="*/ 123720 w 626681"/>
                <a:gd name="connsiteY14" fmla="*/ 899160 h 956774"/>
                <a:gd name="connsiteX15" fmla="*/ 32280 w 626681"/>
                <a:gd name="connsiteY15" fmla="*/ 876300 h 956774"/>
                <a:gd name="connsiteX16" fmla="*/ 1800 w 626681"/>
                <a:gd name="connsiteY16" fmla="*/ 853440 h 956774"/>
                <a:gd name="connsiteX17" fmla="*/ 78000 w 626681"/>
                <a:gd name="connsiteY17" fmla="*/ 807720 h 956774"/>
                <a:gd name="connsiteX18" fmla="*/ 131340 w 626681"/>
                <a:gd name="connsiteY18" fmla="*/ 777240 h 956774"/>
                <a:gd name="connsiteX19" fmla="*/ 169440 w 626681"/>
                <a:gd name="connsiteY19" fmla="*/ 693420 h 956774"/>
                <a:gd name="connsiteX20" fmla="*/ 184680 w 626681"/>
                <a:gd name="connsiteY20" fmla="*/ 655320 h 956774"/>
                <a:gd name="connsiteX21" fmla="*/ 169440 w 626681"/>
                <a:gd name="connsiteY21" fmla="*/ 601980 h 956774"/>
                <a:gd name="connsiteX22" fmla="*/ 123720 w 626681"/>
                <a:gd name="connsiteY22" fmla="*/ 548640 h 956774"/>
                <a:gd name="connsiteX23" fmla="*/ 100860 w 626681"/>
                <a:gd name="connsiteY23" fmla="*/ 510540 h 956774"/>
                <a:gd name="connsiteX24" fmla="*/ 55140 w 626681"/>
                <a:gd name="connsiteY24" fmla="*/ 487680 h 956774"/>
                <a:gd name="connsiteX25" fmla="*/ 32280 w 626681"/>
                <a:gd name="connsiteY25" fmla="*/ 464820 h 956774"/>
                <a:gd name="connsiteX26" fmla="*/ 9420 w 626681"/>
                <a:gd name="connsiteY26" fmla="*/ 419100 h 956774"/>
                <a:gd name="connsiteX27" fmla="*/ 78000 w 626681"/>
                <a:gd name="connsiteY27" fmla="*/ 281940 h 956774"/>
                <a:gd name="connsiteX28" fmla="*/ 192300 w 626681"/>
                <a:gd name="connsiteY28" fmla="*/ 175260 h 956774"/>
                <a:gd name="connsiteX29" fmla="*/ 276120 w 626681"/>
                <a:gd name="connsiteY29" fmla="*/ 76200 h 956774"/>
                <a:gd name="connsiteX30" fmla="*/ 359940 w 626681"/>
                <a:gd name="connsiteY30" fmla="*/ 22860 h 956774"/>
                <a:gd name="connsiteX31" fmla="*/ 436140 w 626681"/>
                <a:gd name="connsiteY31" fmla="*/ 0 h 956774"/>
                <a:gd name="connsiteX32" fmla="*/ 497100 w 626681"/>
                <a:gd name="connsiteY32" fmla="*/ 22860 h 956774"/>
                <a:gd name="connsiteX33" fmla="*/ 542820 w 626681"/>
                <a:gd name="connsiteY33" fmla="*/ 76200 h 956774"/>
                <a:gd name="connsiteX0" fmla="*/ 566633 w 626681"/>
                <a:gd name="connsiteY0" fmla="*/ 59531 h 956774"/>
                <a:gd name="connsiteX1" fmla="*/ 603780 w 626681"/>
                <a:gd name="connsiteY1" fmla="*/ 220980 h 956774"/>
                <a:gd name="connsiteX2" fmla="*/ 588540 w 626681"/>
                <a:gd name="connsiteY2" fmla="*/ 304800 h 956774"/>
                <a:gd name="connsiteX3" fmla="*/ 626640 w 626681"/>
                <a:gd name="connsiteY3" fmla="*/ 381000 h 956774"/>
                <a:gd name="connsiteX4" fmla="*/ 596160 w 626681"/>
                <a:gd name="connsiteY4" fmla="*/ 541020 h 956774"/>
                <a:gd name="connsiteX5" fmla="*/ 603780 w 626681"/>
                <a:gd name="connsiteY5" fmla="*/ 617220 h 956774"/>
                <a:gd name="connsiteX6" fmla="*/ 535200 w 626681"/>
                <a:gd name="connsiteY6" fmla="*/ 640080 h 956774"/>
                <a:gd name="connsiteX7" fmla="*/ 459000 w 626681"/>
                <a:gd name="connsiteY7" fmla="*/ 640080 h 956774"/>
                <a:gd name="connsiteX8" fmla="*/ 466620 w 626681"/>
                <a:gd name="connsiteY8" fmla="*/ 754380 h 956774"/>
                <a:gd name="connsiteX9" fmla="*/ 565680 w 626681"/>
                <a:gd name="connsiteY9" fmla="*/ 830580 h 956774"/>
                <a:gd name="connsiteX10" fmla="*/ 596160 w 626681"/>
                <a:gd name="connsiteY10" fmla="*/ 883920 h 956774"/>
                <a:gd name="connsiteX11" fmla="*/ 512340 w 626681"/>
                <a:gd name="connsiteY11" fmla="*/ 952500 h 956774"/>
                <a:gd name="connsiteX12" fmla="*/ 337080 w 626681"/>
                <a:gd name="connsiteY12" fmla="*/ 944880 h 956774"/>
                <a:gd name="connsiteX13" fmla="*/ 138960 w 626681"/>
                <a:gd name="connsiteY13" fmla="*/ 906780 h 956774"/>
                <a:gd name="connsiteX14" fmla="*/ 123720 w 626681"/>
                <a:gd name="connsiteY14" fmla="*/ 899160 h 956774"/>
                <a:gd name="connsiteX15" fmla="*/ 32280 w 626681"/>
                <a:gd name="connsiteY15" fmla="*/ 876300 h 956774"/>
                <a:gd name="connsiteX16" fmla="*/ 1800 w 626681"/>
                <a:gd name="connsiteY16" fmla="*/ 853440 h 956774"/>
                <a:gd name="connsiteX17" fmla="*/ 78000 w 626681"/>
                <a:gd name="connsiteY17" fmla="*/ 807720 h 956774"/>
                <a:gd name="connsiteX18" fmla="*/ 131340 w 626681"/>
                <a:gd name="connsiteY18" fmla="*/ 777240 h 956774"/>
                <a:gd name="connsiteX19" fmla="*/ 169440 w 626681"/>
                <a:gd name="connsiteY19" fmla="*/ 693420 h 956774"/>
                <a:gd name="connsiteX20" fmla="*/ 184680 w 626681"/>
                <a:gd name="connsiteY20" fmla="*/ 655320 h 956774"/>
                <a:gd name="connsiteX21" fmla="*/ 169440 w 626681"/>
                <a:gd name="connsiteY21" fmla="*/ 601980 h 956774"/>
                <a:gd name="connsiteX22" fmla="*/ 123720 w 626681"/>
                <a:gd name="connsiteY22" fmla="*/ 548640 h 956774"/>
                <a:gd name="connsiteX23" fmla="*/ 100860 w 626681"/>
                <a:gd name="connsiteY23" fmla="*/ 510540 h 956774"/>
                <a:gd name="connsiteX24" fmla="*/ 55140 w 626681"/>
                <a:gd name="connsiteY24" fmla="*/ 487680 h 956774"/>
                <a:gd name="connsiteX25" fmla="*/ 32280 w 626681"/>
                <a:gd name="connsiteY25" fmla="*/ 464820 h 956774"/>
                <a:gd name="connsiteX26" fmla="*/ 9420 w 626681"/>
                <a:gd name="connsiteY26" fmla="*/ 419100 h 956774"/>
                <a:gd name="connsiteX27" fmla="*/ 78000 w 626681"/>
                <a:gd name="connsiteY27" fmla="*/ 281940 h 956774"/>
                <a:gd name="connsiteX28" fmla="*/ 192300 w 626681"/>
                <a:gd name="connsiteY28" fmla="*/ 175260 h 956774"/>
                <a:gd name="connsiteX29" fmla="*/ 276120 w 626681"/>
                <a:gd name="connsiteY29" fmla="*/ 76200 h 956774"/>
                <a:gd name="connsiteX30" fmla="*/ 359940 w 626681"/>
                <a:gd name="connsiteY30" fmla="*/ 22860 h 956774"/>
                <a:gd name="connsiteX31" fmla="*/ 436140 w 626681"/>
                <a:gd name="connsiteY31" fmla="*/ 0 h 956774"/>
                <a:gd name="connsiteX32" fmla="*/ 497100 w 626681"/>
                <a:gd name="connsiteY32" fmla="*/ 22860 h 956774"/>
                <a:gd name="connsiteX33" fmla="*/ 566633 w 626681"/>
                <a:gd name="connsiteY33" fmla="*/ 59531 h 956774"/>
                <a:gd name="connsiteX0" fmla="*/ 566633 w 626681"/>
                <a:gd name="connsiteY0" fmla="*/ 59531 h 956774"/>
                <a:gd name="connsiteX1" fmla="*/ 603780 w 626681"/>
                <a:gd name="connsiteY1" fmla="*/ 220980 h 956774"/>
                <a:gd name="connsiteX2" fmla="*/ 588540 w 626681"/>
                <a:gd name="connsiteY2" fmla="*/ 304800 h 956774"/>
                <a:gd name="connsiteX3" fmla="*/ 626640 w 626681"/>
                <a:gd name="connsiteY3" fmla="*/ 381000 h 956774"/>
                <a:gd name="connsiteX4" fmla="*/ 596160 w 626681"/>
                <a:gd name="connsiteY4" fmla="*/ 541020 h 956774"/>
                <a:gd name="connsiteX5" fmla="*/ 603780 w 626681"/>
                <a:gd name="connsiteY5" fmla="*/ 617220 h 956774"/>
                <a:gd name="connsiteX6" fmla="*/ 535200 w 626681"/>
                <a:gd name="connsiteY6" fmla="*/ 640080 h 956774"/>
                <a:gd name="connsiteX7" fmla="*/ 459000 w 626681"/>
                <a:gd name="connsiteY7" fmla="*/ 640080 h 956774"/>
                <a:gd name="connsiteX8" fmla="*/ 466620 w 626681"/>
                <a:gd name="connsiteY8" fmla="*/ 754380 h 956774"/>
                <a:gd name="connsiteX9" fmla="*/ 565680 w 626681"/>
                <a:gd name="connsiteY9" fmla="*/ 830580 h 956774"/>
                <a:gd name="connsiteX10" fmla="*/ 596160 w 626681"/>
                <a:gd name="connsiteY10" fmla="*/ 883920 h 956774"/>
                <a:gd name="connsiteX11" fmla="*/ 512340 w 626681"/>
                <a:gd name="connsiteY11" fmla="*/ 952500 h 956774"/>
                <a:gd name="connsiteX12" fmla="*/ 337080 w 626681"/>
                <a:gd name="connsiteY12" fmla="*/ 944880 h 956774"/>
                <a:gd name="connsiteX13" fmla="*/ 138960 w 626681"/>
                <a:gd name="connsiteY13" fmla="*/ 906780 h 956774"/>
                <a:gd name="connsiteX14" fmla="*/ 123720 w 626681"/>
                <a:gd name="connsiteY14" fmla="*/ 899160 h 956774"/>
                <a:gd name="connsiteX15" fmla="*/ 32280 w 626681"/>
                <a:gd name="connsiteY15" fmla="*/ 876300 h 956774"/>
                <a:gd name="connsiteX16" fmla="*/ 1800 w 626681"/>
                <a:gd name="connsiteY16" fmla="*/ 853440 h 956774"/>
                <a:gd name="connsiteX17" fmla="*/ 78000 w 626681"/>
                <a:gd name="connsiteY17" fmla="*/ 807720 h 956774"/>
                <a:gd name="connsiteX18" fmla="*/ 131340 w 626681"/>
                <a:gd name="connsiteY18" fmla="*/ 777240 h 956774"/>
                <a:gd name="connsiteX19" fmla="*/ 169440 w 626681"/>
                <a:gd name="connsiteY19" fmla="*/ 693420 h 956774"/>
                <a:gd name="connsiteX20" fmla="*/ 184680 w 626681"/>
                <a:gd name="connsiteY20" fmla="*/ 655320 h 956774"/>
                <a:gd name="connsiteX21" fmla="*/ 169440 w 626681"/>
                <a:gd name="connsiteY21" fmla="*/ 601980 h 956774"/>
                <a:gd name="connsiteX22" fmla="*/ 123720 w 626681"/>
                <a:gd name="connsiteY22" fmla="*/ 548640 h 956774"/>
                <a:gd name="connsiteX23" fmla="*/ 100860 w 626681"/>
                <a:gd name="connsiteY23" fmla="*/ 510540 h 956774"/>
                <a:gd name="connsiteX24" fmla="*/ 55140 w 626681"/>
                <a:gd name="connsiteY24" fmla="*/ 487680 h 956774"/>
                <a:gd name="connsiteX25" fmla="*/ 32280 w 626681"/>
                <a:gd name="connsiteY25" fmla="*/ 464820 h 956774"/>
                <a:gd name="connsiteX26" fmla="*/ 18945 w 626681"/>
                <a:gd name="connsiteY26" fmla="*/ 414337 h 956774"/>
                <a:gd name="connsiteX27" fmla="*/ 78000 w 626681"/>
                <a:gd name="connsiteY27" fmla="*/ 281940 h 956774"/>
                <a:gd name="connsiteX28" fmla="*/ 192300 w 626681"/>
                <a:gd name="connsiteY28" fmla="*/ 175260 h 956774"/>
                <a:gd name="connsiteX29" fmla="*/ 276120 w 626681"/>
                <a:gd name="connsiteY29" fmla="*/ 76200 h 956774"/>
                <a:gd name="connsiteX30" fmla="*/ 359940 w 626681"/>
                <a:gd name="connsiteY30" fmla="*/ 22860 h 956774"/>
                <a:gd name="connsiteX31" fmla="*/ 436140 w 626681"/>
                <a:gd name="connsiteY31" fmla="*/ 0 h 956774"/>
                <a:gd name="connsiteX32" fmla="*/ 497100 w 626681"/>
                <a:gd name="connsiteY32" fmla="*/ 22860 h 956774"/>
                <a:gd name="connsiteX33" fmla="*/ 566633 w 626681"/>
                <a:gd name="connsiteY33" fmla="*/ 59531 h 956774"/>
                <a:gd name="connsiteX0" fmla="*/ 566633 w 626681"/>
                <a:gd name="connsiteY0" fmla="*/ 59531 h 956774"/>
                <a:gd name="connsiteX1" fmla="*/ 603780 w 626681"/>
                <a:gd name="connsiteY1" fmla="*/ 220980 h 956774"/>
                <a:gd name="connsiteX2" fmla="*/ 588540 w 626681"/>
                <a:gd name="connsiteY2" fmla="*/ 304800 h 956774"/>
                <a:gd name="connsiteX3" fmla="*/ 626640 w 626681"/>
                <a:gd name="connsiteY3" fmla="*/ 381000 h 956774"/>
                <a:gd name="connsiteX4" fmla="*/ 596160 w 626681"/>
                <a:gd name="connsiteY4" fmla="*/ 541020 h 956774"/>
                <a:gd name="connsiteX5" fmla="*/ 603780 w 626681"/>
                <a:gd name="connsiteY5" fmla="*/ 617220 h 956774"/>
                <a:gd name="connsiteX6" fmla="*/ 535200 w 626681"/>
                <a:gd name="connsiteY6" fmla="*/ 640080 h 956774"/>
                <a:gd name="connsiteX7" fmla="*/ 459000 w 626681"/>
                <a:gd name="connsiteY7" fmla="*/ 640080 h 956774"/>
                <a:gd name="connsiteX8" fmla="*/ 466620 w 626681"/>
                <a:gd name="connsiteY8" fmla="*/ 754380 h 956774"/>
                <a:gd name="connsiteX9" fmla="*/ 565680 w 626681"/>
                <a:gd name="connsiteY9" fmla="*/ 830580 h 956774"/>
                <a:gd name="connsiteX10" fmla="*/ 596160 w 626681"/>
                <a:gd name="connsiteY10" fmla="*/ 883920 h 956774"/>
                <a:gd name="connsiteX11" fmla="*/ 512340 w 626681"/>
                <a:gd name="connsiteY11" fmla="*/ 952500 h 956774"/>
                <a:gd name="connsiteX12" fmla="*/ 337080 w 626681"/>
                <a:gd name="connsiteY12" fmla="*/ 944880 h 956774"/>
                <a:gd name="connsiteX13" fmla="*/ 138960 w 626681"/>
                <a:gd name="connsiteY13" fmla="*/ 906780 h 956774"/>
                <a:gd name="connsiteX14" fmla="*/ 123720 w 626681"/>
                <a:gd name="connsiteY14" fmla="*/ 899160 h 956774"/>
                <a:gd name="connsiteX15" fmla="*/ 32280 w 626681"/>
                <a:gd name="connsiteY15" fmla="*/ 876300 h 956774"/>
                <a:gd name="connsiteX16" fmla="*/ 1800 w 626681"/>
                <a:gd name="connsiteY16" fmla="*/ 853440 h 956774"/>
                <a:gd name="connsiteX17" fmla="*/ 78000 w 626681"/>
                <a:gd name="connsiteY17" fmla="*/ 807720 h 956774"/>
                <a:gd name="connsiteX18" fmla="*/ 131340 w 626681"/>
                <a:gd name="connsiteY18" fmla="*/ 777240 h 956774"/>
                <a:gd name="connsiteX19" fmla="*/ 169440 w 626681"/>
                <a:gd name="connsiteY19" fmla="*/ 693420 h 956774"/>
                <a:gd name="connsiteX20" fmla="*/ 184680 w 626681"/>
                <a:gd name="connsiteY20" fmla="*/ 655320 h 956774"/>
                <a:gd name="connsiteX21" fmla="*/ 169440 w 626681"/>
                <a:gd name="connsiteY21" fmla="*/ 601980 h 956774"/>
                <a:gd name="connsiteX22" fmla="*/ 123720 w 626681"/>
                <a:gd name="connsiteY22" fmla="*/ 548640 h 956774"/>
                <a:gd name="connsiteX23" fmla="*/ 100860 w 626681"/>
                <a:gd name="connsiteY23" fmla="*/ 510540 h 956774"/>
                <a:gd name="connsiteX24" fmla="*/ 55140 w 626681"/>
                <a:gd name="connsiteY24" fmla="*/ 487680 h 956774"/>
                <a:gd name="connsiteX25" fmla="*/ 39424 w 626681"/>
                <a:gd name="connsiteY25" fmla="*/ 464820 h 956774"/>
                <a:gd name="connsiteX26" fmla="*/ 18945 w 626681"/>
                <a:gd name="connsiteY26" fmla="*/ 414337 h 956774"/>
                <a:gd name="connsiteX27" fmla="*/ 78000 w 626681"/>
                <a:gd name="connsiteY27" fmla="*/ 281940 h 956774"/>
                <a:gd name="connsiteX28" fmla="*/ 192300 w 626681"/>
                <a:gd name="connsiteY28" fmla="*/ 175260 h 956774"/>
                <a:gd name="connsiteX29" fmla="*/ 276120 w 626681"/>
                <a:gd name="connsiteY29" fmla="*/ 76200 h 956774"/>
                <a:gd name="connsiteX30" fmla="*/ 359940 w 626681"/>
                <a:gd name="connsiteY30" fmla="*/ 22860 h 956774"/>
                <a:gd name="connsiteX31" fmla="*/ 436140 w 626681"/>
                <a:gd name="connsiteY31" fmla="*/ 0 h 956774"/>
                <a:gd name="connsiteX32" fmla="*/ 497100 w 626681"/>
                <a:gd name="connsiteY32" fmla="*/ 22860 h 956774"/>
                <a:gd name="connsiteX33" fmla="*/ 566633 w 626681"/>
                <a:gd name="connsiteY33" fmla="*/ 59531 h 956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26681" h="956774">
                  <a:moveTo>
                    <a:pt x="566633" y="59531"/>
                  </a:moveTo>
                  <a:cubicBezTo>
                    <a:pt x="584413" y="92551"/>
                    <a:pt x="600129" y="180102"/>
                    <a:pt x="603780" y="220980"/>
                  </a:cubicBezTo>
                  <a:cubicBezTo>
                    <a:pt x="607431" y="261858"/>
                    <a:pt x="584730" y="278130"/>
                    <a:pt x="588540" y="304800"/>
                  </a:cubicBezTo>
                  <a:cubicBezTo>
                    <a:pt x="592350" y="331470"/>
                    <a:pt x="625370" y="341630"/>
                    <a:pt x="626640" y="381000"/>
                  </a:cubicBezTo>
                  <a:cubicBezTo>
                    <a:pt x="627910" y="420370"/>
                    <a:pt x="599970" y="501650"/>
                    <a:pt x="596160" y="541020"/>
                  </a:cubicBezTo>
                  <a:cubicBezTo>
                    <a:pt x="592350" y="580390"/>
                    <a:pt x="613940" y="600710"/>
                    <a:pt x="603780" y="617220"/>
                  </a:cubicBezTo>
                  <a:cubicBezTo>
                    <a:pt x="593620" y="633730"/>
                    <a:pt x="559330" y="636270"/>
                    <a:pt x="535200" y="640080"/>
                  </a:cubicBezTo>
                  <a:cubicBezTo>
                    <a:pt x="511070" y="643890"/>
                    <a:pt x="470430" y="621030"/>
                    <a:pt x="459000" y="640080"/>
                  </a:cubicBezTo>
                  <a:cubicBezTo>
                    <a:pt x="447570" y="659130"/>
                    <a:pt x="448840" y="722630"/>
                    <a:pt x="466620" y="754380"/>
                  </a:cubicBezTo>
                  <a:cubicBezTo>
                    <a:pt x="484400" y="786130"/>
                    <a:pt x="544090" y="808990"/>
                    <a:pt x="565680" y="830580"/>
                  </a:cubicBezTo>
                  <a:cubicBezTo>
                    <a:pt x="587270" y="852170"/>
                    <a:pt x="605050" y="863600"/>
                    <a:pt x="596160" y="883920"/>
                  </a:cubicBezTo>
                  <a:cubicBezTo>
                    <a:pt x="587270" y="904240"/>
                    <a:pt x="555520" y="942340"/>
                    <a:pt x="512340" y="952500"/>
                  </a:cubicBezTo>
                  <a:cubicBezTo>
                    <a:pt x="469160" y="962660"/>
                    <a:pt x="399310" y="952500"/>
                    <a:pt x="337080" y="944880"/>
                  </a:cubicBezTo>
                  <a:cubicBezTo>
                    <a:pt x="274850" y="937260"/>
                    <a:pt x="138960" y="906780"/>
                    <a:pt x="138960" y="906780"/>
                  </a:cubicBezTo>
                  <a:cubicBezTo>
                    <a:pt x="103400" y="899160"/>
                    <a:pt x="141500" y="904240"/>
                    <a:pt x="123720" y="899160"/>
                  </a:cubicBezTo>
                  <a:cubicBezTo>
                    <a:pt x="105940" y="894080"/>
                    <a:pt x="32280" y="876300"/>
                    <a:pt x="32280" y="876300"/>
                  </a:cubicBezTo>
                  <a:cubicBezTo>
                    <a:pt x="11960" y="868680"/>
                    <a:pt x="-5820" y="864870"/>
                    <a:pt x="1800" y="853440"/>
                  </a:cubicBezTo>
                  <a:cubicBezTo>
                    <a:pt x="9420" y="842010"/>
                    <a:pt x="56410" y="820420"/>
                    <a:pt x="78000" y="807720"/>
                  </a:cubicBezTo>
                  <a:cubicBezTo>
                    <a:pt x="99590" y="795020"/>
                    <a:pt x="116100" y="796290"/>
                    <a:pt x="131340" y="777240"/>
                  </a:cubicBezTo>
                  <a:cubicBezTo>
                    <a:pt x="146580" y="758190"/>
                    <a:pt x="160550" y="713740"/>
                    <a:pt x="169440" y="693420"/>
                  </a:cubicBezTo>
                  <a:cubicBezTo>
                    <a:pt x="178330" y="673100"/>
                    <a:pt x="184680" y="670560"/>
                    <a:pt x="184680" y="655320"/>
                  </a:cubicBezTo>
                  <a:cubicBezTo>
                    <a:pt x="184680" y="640080"/>
                    <a:pt x="179600" y="619760"/>
                    <a:pt x="169440" y="601980"/>
                  </a:cubicBezTo>
                  <a:cubicBezTo>
                    <a:pt x="159280" y="584200"/>
                    <a:pt x="135150" y="563880"/>
                    <a:pt x="123720" y="548640"/>
                  </a:cubicBezTo>
                  <a:cubicBezTo>
                    <a:pt x="112290" y="533400"/>
                    <a:pt x="112290" y="520700"/>
                    <a:pt x="100860" y="510540"/>
                  </a:cubicBezTo>
                  <a:cubicBezTo>
                    <a:pt x="89430" y="500380"/>
                    <a:pt x="65379" y="495300"/>
                    <a:pt x="55140" y="487680"/>
                  </a:cubicBezTo>
                  <a:cubicBezTo>
                    <a:pt x="44901" y="480060"/>
                    <a:pt x="45457" y="477044"/>
                    <a:pt x="39424" y="464820"/>
                  </a:cubicBezTo>
                  <a:cubicBezTo>
                    <a:pt x="33392" y="452596"/>
                    <a:pt x="12516" y="444817"/>
                    <a:pt x="18945" y="414337"/>
                  </a:cubicBezTo>
                  <a:cubicBezTo>
                    <a:pt x="25374" y="383857"/>
                    <a:pt x="49108" y="321786"/>
                    <a:pt x="78000" y="281940"/>
                  </a:cubicBezTo>
                  <a:cubicBezTo>
                    <a:pt x="106892" y="242094"/>
                    <a:pt x="159280" y="209550"/>
                    <a:pt x="192300" y="175260"/>
                  </a:cubicBezTo>
                  <a:cubicBezTo>
                    <a:pt x="225320" y="140970"/>
                    <a:pt x="248180" y="101600"/>
                    <a:pt x="276120" y="76200"/>
                  </a:cubicBezTo>
                  <a:cubicBezTo>
                    <a:pt x="304060" y="50800"/>
                    <a:pt x="333270" y="35560"/>
                    <a:pt x="359940" y="22860"/>
                  </a:cubicBezTo>
                  <a:cubicBezTo>
                    <a:pt x="386610" y="10160"/>
                    <a:pt x="413280" y="0"/>
                    <a:pt x="436140" y="0"/>
                  </a:cubicBezTo>
                  <a:cubicBezTo>
                    <a:pt x="459000" y="0"/>
                    <a:pt x="475351" y="12938"/>
                    <a:pt x="497100" y="22860"/>
                  </a:cubicBezTo>
                  <a:cubicBezTo>
                    <a:pt x="518849" y="32782"/>
                    <a:pt x="548853" y="26511"/>
                    <a:pt x="566633" y="5953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92" name="Freeform 8191"/>
            <p:cNvSpPr/>
            <p:nvPr/>
          </p:nvSpPr>
          <p:spPr>
            <a:xfrm>
              <a:off x="5378912" y="3550920"/>
              <a:ext cx="266128" cy="443214"/>
            </a:xfrm>
            <a:custGeom>
              <a:avLst/>
              <a:gdLst>
                <a:gd name="connsiteX0" fmla="*/ 808 w 266128"/>
                <a:gd name="connsiteY0" fmla="*/ 289560 h 443214"/>
                <a:gd name="connsiteX1" fmla="*/ 69388 w 266128"/>
                <a:gd name="connsiteY1" fmla="*/ 388620 h 443214"/>
                <a:gd name="connsiteX2" fmla="*/ 99868 w 266128"/>
                <a:gd name="connsiteY2" fmla="*/ 411480 h 443214"/>
                <a:gd name="connsiteX3" fmla="*/ 122728 w 266128"/>
                <a:gd name="connsiteY3" fmla="*/ 441960 h 443214"/>
                <a:gd name="connsiteX4" fmla="*/ 122728 w 266128"/>
                <a:gd name="connsiteY4" fmla="*/ 365760 h 443214"/>
                <a:gd name="connsiteX5" fmla="*/ 69388 w 266128"/>
                <a:gd name="connsiteY5" fmla="*/ 297180 h 443214"/>
                <a:gd name="connsiteX6" fmla="*/ 92248 w 266128"/>
                <a:gd name="connsiteY6" fmla="*/ 251460 h 443214"/>
                <a:gd name="connsiteX7" fmla="*/ 153208 w 266128"/>
                <a:gd name="connsiteY7" fmla="*/ 220980 h 443214"/>
                <a:gd name="connsiteX8" fmla="*/ 191308 w 266128"/>
                <a:gd name="connsiteY8" fmla="*/ 259080 h 443214"/>
                <a:gd name="connsiteX9" fmla="*/ 237028 w 266128"/>
                <a:gd name="connsiteY9" fmla="*/ 243840 h 443214"/>
                <a:gd name="connsiteX10" fmla="*/ 229408 w 266128"/>
                <a:gd name="connsiteY10" fmla="*/ 160020 h 443214"/>
                <a:gd name="connsiteX11" fmla="*/ 259888 w 266128"/>
                <a:gd name="connsiteY11" fmla="*/ 68580 h 443214"/>
                <a:gd name="connsiteX12" fmla="*/ 252268 w 266128"/>
                <a:gd name="connsiteY12" fmla="*/ 0 h 443214"/>
                <a:gd name="connsiteX13" fmla="*/ 122728 w 266128"/>
                <a:gd name="connsiteY13" fmla="*/ 68580 h 443214"/>
                <a:gd name="connsiteX14" fmla="*/ 77008 w 266128"/>
                <a:gd name="connsiteY14" fmla="*/ 137160 h 443214"/>
                <a:gd name="connsiteX15" fmla="*/ 31288 w 266128"/>
                <a:gd name="connsiteY15" fmla="*/ 190500 h 443214"/>
                <a:gd name="connsiteX16" fmla="*/ 31288 w 266128"/>
                <a:gd name="connsiteY16" fmla="*/ 236220 h 443214"/>
                <a:gd name="connsiteX17" fmla="*/ 808 w 266128"/>
                <a:gd name="connsiteY17" fmla="*/ 289560 h 443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66128" h="443214">
                  <a:moveTo>
                    <a:pt x="808" y="289560"/>
                  </a:moveTo>
                  <a:cubicBezTo>
                    <a:pt x="7158" y="314960"/>
                    <a:pt x="69388" y="388620"/>
                    <a:pt x="69388" y="388620"/>
                  </a:cubicBezTo>
                  <a:cubicBezTo>
                    <a:pt x="85898" y="408940"/>
                    <a:pt x="99868" y="411480"/>
                    <a:pt x="99868" y="411480"/>
                  </a:cubicBezTo>
                  <a:cubicBezTo>
                    <a:pt x="108758" y="420370"/>
                    <a:pt x="118918" y="449580"/>
                    <a:pt x="122728" y="441960"/>
                  </a:cubicBezTo>
                  <a:cubicBezTo>
                    <a:pt x="126538" y="434340"/>
                    <a:pt x="131618" y="389890"/>
                    <a:pt x="122728" y="365760"/>
                  </a:cubicBezTo>
                  <a:cubicBezTo>
                    <a:pt x="113838" y="341630"/>
                    <a:pt x="74468" y="316230"/>
                    <a:pt x="69388" y="297180"/>
                  </a:cubicBezTo>
                  <a:cubicBezTo>
                    <a:pt x="64308" y="278130"/>
                    <a:pt x="78278" y="264160"/>
                    <a:pt x="92248" y="251460"/>
                  </a:cubicBezTo>
                  <a:cubicBezTo>
                    <a:pt x="106218" y="238760"/>
                    <a:pt x="136698" y="219710"/>
                    <a:pt x="153208" y="220980"/>
                  </a:cubicBezTo>
                  <a:cubicBezTo>
                    <a:pt x="169718" y="222250"/>
                    <a:pt x="177338" y="255270"/>
                    <a:pt x="191308" y="259080"/>
                  </a:cubicBezTo>
                  <a:cubicBezTo>
                    <a:pt x="205278" y="262890"/>
                    <a:pt x="230678" y="260350"/>
                    <a:pt x="237028" y="243840"/>
                  </a:cubicBezTo>
                  <a:cubicBezTo>
                    <a:pt x="243378" y="227330"/>
                    <a:pt x="225598" y="189230"/>
                    <a:pt x="229408" y="160020"/>
                  </a:cubicBezTo>
                  <a:cubicBezTo>
                    <a:pt x="233218" y="130810"/>
                    <a:pt x="256078" y="95250"/>
                    <a:pt x="259888" y="68580"/>
                  </a:cubicBezTo>
                  <a:cubicBezTo>
                    <a:pt x="263698" y="41910"/>
                    <a:pt x="275128" y="0"/>
                    <a:pt x="252268" y="0"/>
                  </a:cubicBezTo>
                  <a:cubicBezTo>
                    <a:pt x="229408" y="0"/>
                    <a:pt x="151938" y="45720"/>
                    <a:pt x="122728" y="68580"/>
                  </a:cubicBezTo>
                  <a:cubicBezTo>
                    <a:pt x="93518" y="91440"/>
                    <a:pt x="92248" y="116840"/>
                    <a:pt x="77008" y="137160"/>
                  </a:cubicBezTo>
                  <a:cubicBezTo>
                    <a:pt x="61768" y="157480"/>
                    <a:pt x="38908" y="173990"/>
                    <a:pt x="31288" y="190500"/>
                  </a:cubicBezTo>
                  <a:cubicBezTo>
                    <a:pt x="23668" y="207010"/>
                    <a:pt x="35098" y="212090"/>
                    <a:pt x="31288" y="236220"/>
                  </a:cubicBezTo>
                  <a:cubicBezTo>
                    <a:pt x="27478" y="260350"/>
                    <a:pt x="-5542" y="264160"/>
                    <a:pt x="808" y="28956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95" name="Freeform 8194"/>
            <p:cNvSpPr/>
            <p:nvPr/>
          </p:nvSpPr>
          <p:spPr>
            <a:xfrm>
              <a:off x="4997874" y="4191000"/>
              <a:ext cx="1579313" cy="1985861"/>
            </a:xfrm>
            <a:custGeom>
              <a:avLst/>
              <a:gdLst>
                <a:gd name="connsiteX0" fmla="*/ 419946 w 1579313"/>
                <a:gd name="connsiteY0" fmla="*/ 2452 h 1988313"/>
                <a:gd name="connsiteX1" fmla="*/ 259926 w 1579313"/>
                <a:gd name="connsiteY1" fmla="*/ 63412 h 1988313"/>
                <a:gd name="connsiteX2" fmla="*/ 138006 w 1579313"/>
                <a:gd name="connsiteY2" fmla="*/ 185332 h 1988313"/>
                <a:gd name="connsiteX3" fmla="*/ 77046 w 1579313"/>
                <a:gd name="connsiteY3" fmla="*/ 352972 h 1988313"/>
                <a:gd name="connsiteX4" fmla="*/ 54186 w 1579313"/>
                <a:gd name="connsiteY4" fmla="*/ 512992 h 1988313"/>
                <a:gd name="connsiteX5" fmla="*/ 38946 w 1579313"/>
                <a:gd name="connsiteY5" fmla="*/ 627292 h 1988313"/>
                <a:gd name="connsiteX6" fmla="*/ 8466 w 1579313"/>
                <a:gd name="connsiteY6" fmla="*/ 764452 h 1988313"/>
                <a:gd name="connsiteX7" fmla="*/ 8466 w 1579313"/>
                <a:gd name="connsiteY7" fmla="*/ 825412 h 1988313"/>
                <a:gd name="connsiteX8" fmla="*/ 8466 w 1579313"/>
                <a:gd name="connsiteY8" fmla="*/ 855892 h 1988313"/>
                <a:gd name="connsiteX9" fmla="*/ 122766 w 1579313"/>
                <a:gd name="connsiteY9" fmla="*/ 871132 h 1988313"/>
                <a:gd name="connsiteX10" fmla="*/ 198966 w 1579313"/>
                <a:gd name="connsiteY10" fmla="*/ 878752 h 1988313"/>
                <a:gd name="connsiteX11" fmla="*/ 290406 w 1579313"/>
                <a:gd name="connsiteY11" fmla="*/ 878752 h 1988313"/>
                <a:gd name="connsiteX12" fmla="*/ 328506 w 1579313"/>
                <a:gd name="connsiteY12" fmla="*/ 871132 h 1988313"/>
                <a:gd name="connsiteX13" fmla="*/ 336126 w 1579313"/>
                <a:gd name="connsiteY13" fmla="*/ 794932 h 1988313"/>
                <a:gd name="connsiteX14" fmla="*/ 366606 w 1579313"/>
                <a:gd name="connsiteY14" fmla="*/ 825412 h 1988313"/>
                <a:gd name="connsiteX15" fmla="*/ 298026 w 1579313"/>
                <a:gd name="connsiteY15" fmla="*/ 1198792 h 1988313"/>
                <a:gd name="connsiteX16" fmla="*/ 290406 w 1579313"/>
                <a:gd name="connsiteY16" fmla="*/ 1404532 h 1988313"/>
                <a:gd name="connsiteX17" fmla="*/ 267546 w 1579313"/>
                <a:gd name="connsiteY17" fmla="*/ 1617892 h 1988313"/>
                <a:gd name="connsiteX18" fmla="*/ 267546 w 1579313"/>
                <a:gd name="connsiteY18" fmla="*/ 1846492 h 1988313"/>
                <a:gd name="connsiteX19" fmla="*/ 267546 w 1579313"/>
                <a:gd name="connsiteY19" fmla="*/ 1983652 h 1988313"/>
                <a:gd name="connsiteX20" fmla="*/ 496146 w 1579313"/>
                <a:gd name="connsiteY20" fmla="*/ 1953172 h 1988313"/>
                <a:gd name="connsiteX21" fmla="*/ 663786 w 1579313"/>
                <a:gd name="connsiteY21" fmla="*/ 1922692 h 1988313"/>
                <a:gd name="connsiteX22" fmla="*/ 831426 w 1579313"/>
                <a:gd name="connsiteY22" fmla="*/ 1907452 h 1988313"/>
                <a:gd name="connsiteX23" fmla="*/ 1006686 w 1579313"/>
                <a:gd name="connsiteY23" fmla="*/ 1907452 h 1988313"/>
                <a:gd name="connsiteX24" fmla="*/ 1128606 w 1579313"/>
                <a:gd name="connsiteY24" fmla="*/ 1884592 h 1988313"/>
                <a:gd name="connsiteX25" fmla="*/ 1235286 w 1579313"/>
                <a:gd name="connsiteY25" fmla="*/ 1884592 h 1988313"/>
                <a:gd name="connsiteX26" fmla="*/ 1334346 w 1579313"/>
                <a:gd name="connsiteY26" fmla="*/ 1854112 h 1988313"/>
                <a:gd name="connsiteX27" fmla="*/ 1326726 w 1579313"/>
                <a:gd name="connsiteY27" fmla="*/ 1610272 h 1988313"/>
                <a:gd name="connsiteX28" fmla="*/ 1288626 w 1579313"/>
                <a:gd name="connsiteY28" fmla="*/ 1419772 h 1988313"/>
                <a:gd name="connsiteX29" fmla="*/ 1273386 w 1579313"/>
                <a:gd name="connsiteY29" fmla="*/ 1252132 h 1988313"/>
                <a:gd name="connsiteX30" fmla="*/ 1250526 w 1579313"/>
                <a:gd name="connsiteY30" fmla="*/ 1069252 h 1988313"/>
                <a:gd name="connsiteX31" fmla="*/ 1227666 w 1579313"/>
                <a:gd name="connsiteY31" fmla="*/ 962572 h 1988313"/>
                <a:gd name="connsiteX32" fmla="*/ 1220046 w 1579313"/>
                <a:gd name="connsiteY32" fmla="*/ 871132 h 1988313"/>
                <a:gd name="connsiteX33" fmla="*/ 1220046 w 1579313"/>
                <a:gd name="connsiteY33" fmla="*/ 825412 h 1988313"/>
                <a:gd name="connsiteX34" fmla="*/ 1380066 w 1579313"/>
                <a:gd name="connsiteY34" fmla="*/ 855892 h 1988313"/>
                <a:gd name="connsiteX35" fmla="*/ 1456266 w 1579313"/>
                <a:gd name="connsiteY35" fmla="*/ 855892 h 1988313"/>
                <a:gd name="connsiteX36" fmla="*/ 1494366 w 1579313"/>
                <a:gd name="connsiteY36" fmla="*/ 855892 h 1988313"/>
                <a:gd name="connsiteX37" fmla="*/ 1578186 w 1579313"/>
                <a:gd name="connsiteY37" fmla="*/ 855892 h 1988313"/>
                <a:gd name="connsiteX38" fmla="*/ 1540086 w 1579313"/>
                <a:gd name="connsiteY38" fmla="*/ 726352 h 1988313"/>
                <a:gd name="connsiteX39" fmla="*/ 1501986 w 1579313"/>
                <a:gd name="connsiteY39" fmla="*/ 612052 h 1988313"/>
                <a:gd name="connsiteX40" fmla="*/ 1441026 w 1579313"/>
                <a:gd name="connsiteY40" fmla="*/ 474892 h 1988313"/>
                <a:gd name="connsiteX41" fmla="*/ 1372446 w 1579313"/>
                <a:gd name="connsiteY41" fmla="*/ 368212 h 1988313"/>
                <a:gd name="connsiteX42" fmla="*/ 1334346 w 1579313"/>
                <a:gd name="connsiteY42" fmla="*/ 261532 h 1988313"/>
                <a:gd name="connsiteX43" fmla="*/ 1273386 w 1579313"/>
                <a:gd name="connsiteY43" fmla="*/ 177712 h 1988313"/>
                <a:gd name="connsiteX44" fmla="*/ 1204806 w 1579313"/>
                <a:gd name="connsiteY44" fmla="*/ 93892 h 1988313"/>
                <a:gd name="connsiteX45" fmla="*/ 1120986 w 1579313"/>
                <a:gd name="connsiteY45" fmla="*/ 55792 h 1988313"/>
                <a:gd name="connsiteX46" fmla="*/ 1044786 w 1579313"/>
                <a:gd name="connsiteY46" fmla="*/ 25312 h 1988313"/>
                <a:gd name="connsiteX47" fmla="*/ 1014306 w 1579313"/>
                <a:gd name="connsiteY47" fmla="*/ 2452 h 1988313"/>
                <a:gd name="connsiteX48" fmla="*/ 960966 w 1579313"/>
                <a:gd name="connsiteY48" fmla="*/ 86272 h 1988313"/>
                <a:gd name="connsiteX49" fmla="*/ 831426 w 1579313"/>
                <a:gd name="connsiteY49" fmla="*/ 116752 h 1988313"/>
                <a:gd name="connsiteX50" fmla="*/ 732366 w 1579313"/>
                <a:gd name="connsiteY50" fmla="*/ 116752 h 1988313"/>
                <a:gd name="connsiteX51" fmla="*/ 663786 w 1579313"/>
                <a:gd name="connsiteY51" fmla="*/ 116752 h 1988313"/>
                <a:gd name="connsiteX52" fmla="*/ 602826 w 1579313"/>
                <a:gd name="connsiteY52" fmla="*/ 116752 h 1988313"/>
                <a:gd name="connsiteX53" fmla="*/ 541866 w 1579313"/>
                <a:gd name="connsiteY53" fmla="*/ 86272 h 1988313"/>
                <a:gd name="connsiteX54" fmla="*/ 465666 w 1579313"/>
                <a:gd name="connsiteY54" fmla="*/ 63412 h 1988313"/>
                <a:gd name="connsiteX55" fmla="*/ 419946 w 1579313"/>
                <a:gd name="connsiteY55" fmla="*/ 2452 h 1988313"/>
                <a:gd name="connsiteX0" fmla="*/ 419946 w 1579313"/>
                <a:gd name="connsiteY0" fmla="*/ 0 h 1985861"/>
                <a:gd name="connsiteX1" fmla="*/ 259926 w 1579313"/>
                <a:gd name="connsiteY1" fmla="*/ 60960 h 1985861"/>
                <a:gd name="connsiteX2" fmla="*/ 138006 w 1579313"/>
                <a:gd name="connsiteY2" fmla="*/ 182880 h 1985861"/>
                <a:gd name="connsiteX3" fmla="*/ 77046 w 1579313"/>
                <a:gd name="connsiteY3" fmla="*/ 350520 h 1985861"/>
                <a:gd name="connsiteX4" fmla="*/ 54186 w 1579313"/>
                <a:gd name="connsiteY4" fmla="*/ 510540 h 1985861"/>
                <a:gd name="connsiteX5" fmla="*/ 38946 w 1579313"/>
                <a:gd name="connsiteY5" fmla="*/ 624840 h 1985861"/>
                <a:gd name="connsiteX6" fmla="*/ 8466 w 1579313"/>
                <a:gd name="connsiteY6" fmla="*/ 762000 h 1985861"/>
                <a:gd name="connsiteX7" fmla="*/ 8466 w 1579313"/>
                <a:gd name="connsiteY7" fmla="*/ 822960 h 1985861"/>
                <a:gd name="connsiteX8" fmla="*/ 8466 w 1579313"/>
                <a:gd name="connsiteY8" fmla="*/ 853440 h 1985861"/>
                <a:gd name="connsiteX9" fmla="*/ 122766 w 1579313"/>
                <a:gd name="connsiteY9" fmla="*/ 868680 h 1985861"/>
                <a:gd name="connsiteX10" fmla="*/ 198966 w 1579313"/>
                <a:gd name="connsiteY10" fmla="*/ 876300 h 1985861"/>
                <a:gd name="connsiteX11" fmla="*/ 290406 w 1579313"/>
                <a:gd name="connsiteY11" fmla="*/ 876300 h 1985861"/>
                <a:gd name="connsiteX12" fmla="*/ 328506 w 1579313"/>
                <a:gd name="connsiteY12" fmla="*/ 868680 h 1985861"/>
                <a:gd name="connsiteX13" fmla="*/ 336126 w 1579313"/>
                <a:gd name="connsiteY13" fmla="*/ 792480 h 1985861"/>
                <a:gd name="connsiteX14" fmla="*/ 366606 w 1579313"/>
                <a:gd name="connsiteY14" fmla="*/ 822960 h 1985861"/>
                <a:gd name="connsiteX15" fmla="*/ 298026 w 1579313"/>
                <a:gd name="connsiteY15" fmla="*/ 1196340 h 1985861"/>
                <a:gd name="connsiteX16" fmla="*/ 290406 w 1579313"/>
                <a:gd name="connsiteY16" fmla="*/ 1402080 h 1985861"/>
                <a:gd name="connsiteX17" fmla="*/ 267546 w 1579313"/>
                <a:gd name="connsiteY17" fmla="*/ 1615440 h 1985861"/>
                <a:gd name="connsiteX18" fmla="*/ 267546 w 1579313"/>
                <a:gd name="connsiteY18" fmla="*/ 1844040 h 1985861"/>
                <a:gd name="connsiteX19" fmla="*/ 267546 w 1579313"/>
                <a:gd name="connsiteY19" fmla="*/ 1981200 h 1985861"/>
                <a:gd name="connsiteX20" fmla="*/ 496146 w 1579313"/>
                <a:gd name="connsiteY20" fmla="*/ 1950720 h 1985861"/>
                <a:gd name="connsiteX21" fmla="*/ 663786 w 1579313"/>
                <a:gd name="connsiteY21" fmla="*/ 1920240 h 1985861"/>
                <a:gd name="connsiteX22" fmla="*/ 831426 w 1579313"/>
                <a:gd name="connsiteY22" fmla="*/ 1905000 h 1985861"/>
                <a:gd name="connsiteX23" fmla="*/ 1006686 w 1579313"/>
                <a:gd name="connsiteY23" fmla="*/ 1905000 h 1985861"/>
                <a:gd name="connsiteX24" fmla="*/ 1128606 w 1579313"/>
                <a:gd name="connsiteY24" fmla="*/ 1882140 h 1985861"/>
                <a:gd name="connsiteX25" fmla="*/ 1235286 w 1579313"/>
                <a:gd name="connsiteY25" fmla="*/ 1882140 h 1985861"/>
                <a:gd name="connsiteX26" fmla="*/ 1334346 w 1579313"/>
                <a:gd name="connsiteY26" fmla="*/ 1851660 h 1985861"/>
                <a:gd name="connsiteX27" fmla="*/ 1326726 w 1579313"/>
                <a:gd name="connsiteY27" fmla="*/ 1607820 h 1985861"/>
                <a:gd name="connsiteX28" fmla="*/ 1288626 w 1579313"/>
                <a:gd name="connsiteY28" fmla="*/ 1417320 h 1985861"/>
                <a:gd name="connsiteX29" fmla="*/ 1273386 w 1579313"/>
                <a:gd name="connsiteY29" fmla="*/ 1249680 h 1985861"/>
                <a:gd name="connsiteX30" fmla="*/ 1250526 w 1579313"/>
                <a:gd name="connsiteY30" fmla="*/ 1066800 h 1985861"/>
                <a:gd name="connsiteX31" fmla="*/ 1227666 w 1579313"/>
                <a:gd name="connsiteY31" fmla="*/ 960120 h 1985861"/>
                <a:gd name="connsiteX32" fmla="*/ 1220046 w 1579313"/>
                <a:gd name="connsiteY32" fmla="*/ 868680 h 1985861"/>
                <a:gd name="connsiteX33" fmla="*/ 1220046 w 1579313"/>
                <a:gd name="connsiteY33" fmla="*/ 822960 h 1985861"/>
                <a:gd name="connsiteX34" fmla="*/ 1380066 w 1579313"/>
                <a:gd name="connsiteY34" fmla="*/ 853440 h 1985861"/>
                <a:gd name="connsiteX35" fmla="*/ 1456266 w 1579313"/>
                <a:gd name="connsiteY35" fmla="*/ 853440 h 1985861"/>
                <a:gd name="connsiteX36" fmla="*/ 1494366 w 1579313"/>
                <a:gd name="connsiteY36" fmla="*/ 853440 h 1985861"/>
                <a:gd name="connsiteX37" fmla="*/ 1578186 w 1579313"/>
                <a:gd name="connsiteY37" fmla="*/ 853440 h 1985861"/>
                <a:gd name="connsiteX38" fmla="*/ 1540086 w 1579313"/>
                <a:gd name="connsiteY38" fmla="*/ 723900 h 1985861"/>
                <a:gd name="connsiteX39" fmla="*/ 1501986 w 1579313"/>
                <a:gd name="connsiteY39" fmla="*/ 609600 h 1985861"/>
                <a:gd name="connsiteX40" fmla="*/ 1441026 w 1579313"/>
                <a:gd name="connsiteY40" fmla="*/ 472440 h 1985861"/>
                <a:gd name="connsiteX41" fmla="*/ 1372446 w 1579313"/>
                <a:gd name="connsiteY41" fmla="*/ 365760 h 1985861"/>
                <a:gd name="connsiteX42" fmla="*/ 1334346 w 1579313"/>
                <a:gd name="connsiteY42" fmla="*/ 259080 h 1985861"/>
                <a:gd name="connsiteX43" fmla="*/ 1273386 w 1579313"/>
                <a:gd name="connsiteY43" fmla="*/ 175260 h 1985861"/>
                <a:gd name="connsiteX44" fmla="*/ 1204806 w 1579313"/>
                <a:gd name="connsiteY44" fmla="*/ 91440 h 1985861"/>
                <a:gd name="connsiteX45" fmla="*/ 1120986 w 1579313"/>
                <a:gd name="connsiteY45" fmla="*/ 53340 h 1985861"/>
                <a:gd name="connsiteX46" fmla="*/ 1044786 w 1579313"/>
                <a:gd name="connsiteY46" fmla="*/ 22860 h 1985861"/>
                <a:gd name="connsiteX47" fmla="*/ 979381 w 1579313"/>
                <a:gd name="connsiteY47" fmla="*/ 15875 h 1985861"/>
                <a:gd name="connsiteX48" fmla="*/ 960966 w 1579313"/>
                <a:gd name="connsiteY48" fmla="*/ 83820 h 1985861"/>
                <a:gd name="connsiteX49" fmla="*/ 831426 w 1579313"/>
                <a:gd name="connsiteY49" fmla="*/ 114300 h 1985861"/>
                <a:gd name="connsiteX50" fmla="*/ 732366 w 1579313"/>
                <a:gd name="connsiteY50" fmla="*/ 114300 h 1985861"/>
                <a:gd name="connsiteX51" fmla="*/ 663786 w 1579313"/>
                <a:gd name="connsiteY51" fmla="*/ 114300 h 1985861"/>
                <a:gd name="connsiteX52" fmla="*/ 602826 w 1579313"/>
                <a:gd name="connsiteY52" fmla="*/ 114300 h 1985861"/>
                <a:gd name="connsiteX53" fmla="*/ 541866 w 1579313"/>
                <a:gd name="connsiteY53" fmla="*/ 83820 h 1985861"/>
                <a:gd name="connsiteX54" fmla="*/ 465666 w 1579313"/>
                <a:gd name="connsiteY54" fmla="*/ 60960 h 1985861"/>
                <a:gd name="connsiteX55" fmla="*/ 419946 w 1579313"/>
                <a:gd name="connsiteY55" fmla="*/ 0 h 1985861"/>
                <a:gd name="connsiteX0" fmla="*/ 419946 w 1579313"/>
                <a:gd name="connsiteY0" fmla="*/ 0 h 1985861"/>
                <a:gd name="connsiteX1" fmla="*/ 259926 w 1579313"/>
                <a:gd name="connsiteY1" fmla="*/ 60960 h 1985861"/>
                <a:gd name="connsiteX2" fmla="*/ 138006 w 1579313"/>
                <a:gd name="connsiteY2" fmla="*/ 182880 h 1985861"/>
                <a:gd name="connsiteX3" fmla="*/ 77046 w 1579313"/>
                <a:gd name="connsiteY3" fmla="*/ 350520 h 1985861"/>
                <a:gd name="connsiteX4" fmla="*/ 54186 w 1579313"/>
                <a:gd name="connsiteY4" fmla="*/ 510540 h 1985861"/>
                <a:gd name="connsiteX5" fmla="*/ 38946 w 1579313"/>
                <a:gd name="connsiteY5" fmla="*/ 624840 h 1985861"/>
                <a:gd name="connsiteX6" fmla="*/ 8466 w 1579313"/>
                <a:gd name="connsiteY6" fmla="*/ 762000 h 1985861"/>
                <a:gd name="connsiteX7" fmla="*/ 8466 w 1579313"/>
                <a:gd name="connsiteY7" fmla="*/ 822960 h 1985861"/>
                <a:gd name="connsiteX8" fmla="*/ 8466 w 1579313"/>
                <a:gd name="connsiteY8" fmla="*/ 853440 h 1985861"/>
                <a:gd name="connsiteX9" fmla="*/ 122766 w 1579313"/>
                <a:gd name="connsiteY9" fmla="*/ 868680 h 1985861"/>
                <a:gd name="connsiteX10" fmla="*/ 198966 w 1579313"/>
                <a:gd name="connsiteY10" fmla="*/ 876300 h 1985861"/>
                <a:gd name="connsiteX11" fmla="*/ 290406 w 1579313"/>
                <a:gd name="connsiteY11" fmla="*/ 876300 h 1985861"/>
                <a:gd name="connsiteX12" fmla="*/ 328506 w 1579313"/>
                <a:gd name="connsiteY12" fmla="*/ 868680 h 1985861"/>
                <a:gd name="connsiteX13" fmla="*/ 336126 w 1579313"/>
                <a:gd name="connsiteY13" fmla="*/ 792480 h 1985861"/>
                <a:gd name="connsiteX14" fmla="*/ 366606 w 1579313"/>
                <a:gd name="connsiteY14" fmla="*/ 822960 h 1985861"/>
                <a:gd name="connsiteX15" fmla="*/ 298026 w 1579313"/>
                <a:gd name="connsiteY15" fmla="*/ 1196340 h 1985861"/>
                <a:gd name="connsiteX16" fmla="*/ 290406 w 1579313"/>
                <a:gd name="connsiteY16" fmla="*/ 1402080 h 1985861"/>
                <a:gd name="connsiteX17" fmla="*/ 267546 w 1579313"/>
                <a:gd name="connsiteY17" fmla="*/ 1615440 h 1985861"/>
                <a:gd name="connsiteX18" fmla="*/ 267546 w 1579313"/>
                <a:gd name="connsiteY18" fmla="*/ 1844040 h 1985861"/>
                <a:gd name="connsiteX19" fmla="*/ 267546 w 1579313"/>
                <a:gd name="connsiteY19" fmla="*/ 1981200 h 1985861"/>
                <a:gd name="connsiteX20" fmla="*/ 496146 w 1579313"/>
                <a:gd name="connsiteY20" fmla="*/ 1950720 h 1985861"/>
                <a:gd name="connsiteX21" fmla="*/ 663786 w 1579313"/>
                <a:gd name="connsiteY21" fmla="*/ 1920240 h 1985861"/>
                <a:gd name="connsiteX22" fmla="*/ 831426 w 1579313"/>
                <a:gd name="connsiteY22" fmla="*/ 1905000 h 1985861"/>
                <a:gd name="connsiteX23" fmla="*/ 1006686 w 1579313"/>
                <a:gd name="connsiteY23" fmla="*/ 1905000 h 1985861"/>
                <a:gd name="connsiteX24" fmla="*/ 1128606 w 1579313"/>
                <a:gd name="connsiteY24" fmla="*/ 1882140 h 1985861"/>
                <a:gd name="connsiteX25" fmla="*/ 1235286 w 1579313"/>
                <a:gd name="connsiteY25" fmla="*/ 1882140 h 1985861"/>
                <a:gd name="connsiteX26" fmla="*/ 1334346 w 1579313"/>
                <a:gd name="connsiteY26" fmla="*/ 1851660 h 1985861"/>
                <a:gd name="connsiteX27" fmla="*/ 1326726 w 1579313"/>
                <a:gd name="connsiteY27" fmla="*/ 1607820 h 1985861"/>
                <a:gd name="connsiteX28" fmla="*/ 1288626 w 1579313"/>
                <a:gd name="connsiteY28" fmla="*/ 1417320 h 1985861"/>
                <a:gd name="connsiteX29" fmla="*/ 1273386 w 1579313"/>
                <a:gd name="connsiteY29" fmla="*/ 1249680 h 1985861"/>
                <a:gd name="connsiteX30" fmla="*/ 1250526 w 1579313"/>
                <a:gd name="connsiteY30" fmla="*/ 1066800 h 1985861"/>
                <a:gd name="connsiteX31" fmla="*/ 1227666 w 1579313"/>
                <a:gd name="connsiteY31" fmla="*/ 960120 h 1985861"/>
                <a:gd name="connsiteX32" fmla="*/ 1220046 w 1579313"/>
                <a:gd name="connsiteY32" fmla="*/ 868680 h 1985861"/>
                <a:gd name="connsiteX33" fmla="*/ 1220046 w 1579313"/>
                <a:gd name="connsiteY33" fmla="*/ 822960 h 1985861"/>
                <a:gd name="connsiteX34" fmla="*/ 1380066 w 1579313"/>
                <a:gd name="connsiteY34" fmla="*/ 853440 h 1985861"/>
                <a:gd name="connsiteX35" fmla="*/ 1456266 w 1579313"/>
                <a:gd name="connsiteY35" fmla="*/ 853440 h 1985861"/>
                <a:gd name="connsiteX36" fmla="*/ 1494366 w 1579313"/>
                <a:gd name="connsiteY36" fmla="*/ 853440 h 1985861"/>
                <a:gd name="connsiteX37" fmla="*/ 1578186 w 1579313"/>
                <a:gd name="connsiteY37" fmla="*/ 853440 h 1985861"/>
                <a:gd name="connsiteX38" fmla="*/ 1540086 w 1579313"/>
                <a:gd name="connsiteY38" fmla="*/ 723900 h 1985861"/>
                <a:gd name="connsiteX39" fmla="*/ 1501986 w 1579313"/>
                <a:gd name="connsiteY39" fmla="*/ 609600 h 1985861"/>
                <a:gd name="connsiteX40" fmla="*/ 1441026 w 1579313"/>
                <a:gd name="connsiteY40" fmla="*/ 472440 h 1985861"/>
                <a:gd name="connsiteX41" fmla="*/ 1372446 w 1579313"/>
                <a:gd name="connsiteY41" fmla="*/ 365760 h 1985861"/>
                <a:gd name="connsiteX42" fmla="*/ 1334346 w 1579313"/>
                <a:gd name="connsiteY42" fmla="*/ 259080 h 1985861"/>
                <a:gd name="connsiteX43" fmla="*/ 1273386 w 1579313"/>
                <a:gd name="connsiteY43" fmla="*/ 175260 h 1985861"/>
                <a:gd name="connsiteX44" fmla="*/ 1204806 w 1579313"/>
                <a:gd name="connsiteY44" fmla="*/ 91440 h 1985861"/>
                <a:gd name="connsiteX45" fmla="*/ 1120986 w 1579313"/>
                <a:gd name="connsiteY45" fmla="*/ 53340 h 1985861"/>
                <a:gd name="connsiteX46" fmla="*/ 1044786 w 1579313"/>
                <a:gd name="connsiteY46" fmla="*/ 22860 h 1985861"/>
                <a:gd name="connsiteX47" fmla="*/ 979381 w 1579313"/>
                <a:gd name="connsiteY47" fmla="*/ 15875 h 1985861"/>
                <a:gd name="connsiteX48" fmla="*/ 926041 w 1579313"/>
                <a:gd name="connsiteY48" fmla="*/ 99695 h 1985861"/>
                <a:gd name="connsiteX49" fmla="*/ 831426 w 1579313"/>
                <a:gd name="connsiteY49" fmla="*/ 114300 h 1985861"/>
                <a:gd name="connsiteX50" fmla="*/ 732366 w 1579313"/>
                <a:gd name="connsiteY50" fmla="*/ 114300 h 1985861"/>
                <a:gd name="connsiteX51" fmla="*/ 663786 w 1579313"/>
                <a:gd name="connsiteY51" fmla="*/ 114300 h 1985861"/>
                <a:gd name="connsiteX52" fmla="*/ 602826 w 1579313"/>
                <a:gd name="connsiteY52" fmla="*/ 114300 h 1985861"/>
                <a:gd name="connsiteX53" fmla="*/ 541866 w 1579313"/>
                <a:gd name="connsiteY53" fmla="*/ 83820 h 1985861"/>
                <a:gd name="connsiteX54" fmla="*/ 465666 w 1579313"/>
                <a:gd name="connsiteY54" fmla="*/ 60960 h 1985861"/>
                <a:gd name="connsiteX55" fmla="*/ 419946 w 1579313"/>
                <a:gd name="connsiteY55" fmla="*/ 0 h 1985861"/>
                <a:gd name="connsiteX0" fmla="*/ 419946 w 1579313"/>
                <a:gd name="connsiteY0" fmla="*/ 0 h 1985861"/>
                <a:gd name="connsiteX1" fmla="*/ 259926 w 1579313"/>
                <a:gd name="connsiteY1" fmla="*/ 60960 h 1985861"/>
                <a:gd name="connsiteX2" fmla="*/ 138006 w 1579313"/>
                <a:gd name="connsiteY2" fmla="*/ 182880 h 1985861"/>
                <a:gd name="connsiteX3" fmla="*/ 77046 w 1579313"/>
                <a:gd name="connsiteY3" fmla="*/ 350520 h 1985861"/>
                <a:gd name="connsiteX4" fmla="*/ 54186 w 1579313"/>
                <a:gd name="connsiteY4" fmla="*/ 510540 h 1985861"/>
                <a:gd name="connsiteX5" fmla="*/ 38946 w 1579313"/>
                <a:gd name="connsiteY5" fmla="*/ 624840 h 1985861"/>
                <a:gd name="connsiteX6" fmla="*/ 8466 w 1579313"/>
                <a:gd name="connsiteY6" fmla="*/ 762000 h 1985861"/>
                <a:gd name="connsiteX7" fmla="*/ 8466 w 1579313"/>
                <a:gd name="connsiteY7" fmla="*/ 822960 h 1985861"/>
                <a:gd name="connsiteX8" fmla="*/ 8466 w 1579313"/>
                <a:gd name="connsiteY8" fmla="*/ 853440 h 1985861"/>
                <a:gd name="connsiteX9" fmla="*/ 122766 w 1579313"/>
                <a:gd name="connsiteY9" fmla="*/ 868680 h 1985861"/>
                <a:gd name="connsiteX10" fmla="*/ 198966 w 1579313"/>
                <a:gd name="connsiteY10" fmla="*/ 876300 h 1985861"/>
                <a:gd name="connsiteX11" fmla="*/ 290406 w 1579313"/>
                <a:gd name="connsiteY11" fmla="*/ 876300 h 1985861"/>
                <a:gd name="connsiteX12" fmla="*/ 328506 w 1579313"/>
                <a:gd name="connsiteY12" fmla="*/ 868680 h 1985861"/>
                <a:gd name="connsiteX13" fmla="*/ 336126 w 1579313"/>
                <a:gd name="connsiteY13" fmla="*/ 792480 h 1985861"/>
                <a:gd name="connsiteX14" fmla="*/ 366606 w 1579313"/>
                <a:gd name="connsiteY14" fmla="*/ 822960 h 1985861"/>
                <a:gd name="connsiteX15" fmla="*/ 298026 w 1579313"/>
                <a:gd name="connsiteY15" fmla="*/ 1196340 h 1985861"/>
                <a:gd name="connsiteX16" fmla="*/ 290406 w 1579313"/>
                <a:gd name="connsiteY16" fmla="*/ 1402080 h 1985861"/>
                <a:gd name="connsiteX17" fmla="*/ 267546 w 1579313"/>
                <a:gd name="connsiteY17" fmla="*/ 1615440 h 1985861"/>
                <a:gd name="connsiteX18" fmla="*/ 267546 w 1579313"/>
                <a:gd name="connsiteY18" fmla="*/ 1844040 h 1985861"/>
                <a:gd name="connsiteX19" fmla="*/ 267546 w 1579313"/>
                <a:gd name="connsiteY19" fmla="*/ 1981200 h 1985861"/>
                <a:gd name="connsiteX20" fmla="*/ 496146 w 1579313"/>
                <a:gd name="connsiteY20" fmla="*/ 1950720 h 1985861"/>
                <a:gd name="connsiteX21" fmla="*/ 663786 w 1579313"/>
                <a:gd name="connsiteY21" fmla="*/ 1920240 h 1985861"/>
                <a:gd name="connsiteX22" fmla="*/ 831426 w 1579313"/>
                <a:gd name="connsiteY22" fmla="*/ 1905000 h 1985861"/>
                <a:gd name="connsiteX23" fmla="*/ 1006686 w 1579313"/>
                <a:gd name="connsiteY23" fmla="*/ 1905000 h 1985861"/>
                <a:gd name="connsiteX24" fmla="*/ 1128606 w 1579313"/>
                <a:gd name="connsiteY24" fmla="*/ 1882140 h 1985861"/>
                <a:gd name="connsiteX25" fmla="*/ 1235286 w 1579313"/>
                <a:gd name="connsiteY25" fmla="*/ 1882140 h 1985861"/>
                <a:gd name="connsiteX26" fmla="*/ 1334346 w 1579313"/>
                <a:gd name="connsiteY26" fmla="*/ 1851660 h 1985861"/>
                <a:gd name="connsiteX27" fmla="*/ 1326726 w 1579313"/>
                <a:gd name="connsiteY27" fmla="*/ 1607820 h 1985861"/>
                <a:gd name="connsiteX28" fmla="*/ 1288626 w 1579313"/>
                <a:gd name="connsiteY28" fmla="*/ 1417320 h 1985861"/>
                <a:gd name="connsiteX29" fmla="*/ 1273386 w 1579313"/>
                <a:gd name="connsiteY29" fmla="*/ 1249680 h 1985861"/>
                <a:gd name="connsiteX30" fmla="*/ 1250526 w 1579313"/>
                <a:gd name="connsiteY30" fmla="*/ 1066800 h 1985861"/>
                <a:gd name="connsiteX31" fmla="*/ 1227666 w 1579313"/>
                <a:gd name="connsiteY31" fmla="*/ 960120 h 1985861"/>
                <a:gd name="connsiteX32" fmla="*/ 1220046 w 1579313"/>
                <a:gd name="connsiteY32" fmla="*/ 868680 h 1985861"/>
                <a:gd name="connsiteX33" fmla="*/ 1220046 w 1579313"/>
                <a:gd name="connsiteY33" fmla="*/ 822960 h 1985861"/>
                <a:gd name="connsiteX34" fmla="*/ 1380066 w 1579313"/>
                <a:gd name="connsiteY34" fmla="*/ 853440 h 1985861"/>
                <a:gd name="connsiteX35" fmla="*/ 1456266 w 1579313"/>
                <a:gd name="connsiteY35" fmla="*/ 853440 h 1985861"/>
                <a:gd name="connsiteX36" fmla="*/ 1494366 w 1579313"/>
                <a:gd name="connsiteY36" fmla="*/ 853440 h 1985861"/>
                <a:gd name="connsiteX37" fmla="*/ 1578186 w 1579313"/>
                <a:gd name="connsiteY37" fmla="*/ 853440 h 1985861"/>
                <a:gd name="connsiteX38" fmla="*/ 1540086 w 1579313"/>
                <a:gd name="connsiteY38" fmla="*/ 723900 h 1985861"/>
                <a:gd name="connsiteX39" fmla="*/ 1501986 w 1579313"/>
                <a:gd name="connsiteY39" fmla="*/ 609600 h 1985861"/>
                <a:gd name="connsiteX40" fmla="*/ 1441026 w 1579313"/>
                <a:gd name="connsiteY40" fmla="*/ 472440 h 1985861"/>
                <a:gd name="connsiteX41" fmla="*/ 1372446 w 1579313"/>
                <a:gd name="connsiteY41" fmla="*/ 365760 h 1985861"/>
                <a:gd name="connsiteX42" fmla="*/ 1334346 w 1579313"/>
                <a:gd name="connsiteY42" fmla="*/ 259080 h 1985861"/>
                <a:gd name="connsiteX43" fmla="*/ 1273386 w 1579313"/>
                <a:gd name="connsiteY43" fmla="*/ 175260 h 1985861"/>
                <a:gd name="connsiteX44" fmla="*/ 1204806 w 1579313"/>
                <a:gd name="connsiteY44" fmla="*/ 91440 h 1985861"/>
                <a:gd name="connsiteX45" fmla="*/ 1120986 w 1579313"/>
                <a:gd name="connsiteY45" fmla="*/ 53340 h 1985861"/>
                <a:gd name="connsiteX46" fmla="*/ 1038436 w 1579313"/>
                <a:gd name="connsiteY46" fmla="*/ 45085 h 1985861"/>
                <a:gd name="connsiteX47" fmla="*/ 979381 w 1579313"/>
                <a:gd name="connsiteY47" fmla="*/ 15875 h 1985861"/>
                <a:gd name="connsiteX48" fmla="*/ 926041 w 1579313"/>
                <a:gd name="connsiteY48" fmla="*/ 99695 h 1985861"/>
                <a:gd name="connsiteX49" fmla="*/ 831426 w 1579313"/>
                <a:gd name="connsiteY49" fmla="*/ 114300 h 1985861"/>
                <a:gd name="connsiteX50" fmla="*/ 732366 w 1579313"/>
                <a:gd name="connsiteY50" fmla="*/ 114300 h 1985861"/>
                <a:gd name="connsiteX51" fmla="*/ 663786 w 1579313"/>
                <a:gd name="connsiteY51" fmla="*/ 114300 h 1985861"/>
                <a:gd name="connsiteX52" fmla="*/ 602826 w 1579313"/>
                <a:gd name="connsiteY52" fmla="*/ 114300 h 1985861"/>
                <a:gd name="connsiteX53" fmla="*/ 541866 w 1579313"/>
                <a:gd name="connsiteY53" fmla="*/ 83820 h 1985861"/>
                <a:gd name="connsiteX54" fmla="*/ 465666 w 1579313"/>
                <a:gd name="connsiteY54" fmla="*/ 60960 h 1985861"/>
                <a:gd name="connsiteX55" fmla="*/ 419946 w 1579313"/>
                <a:gd name="connsiteY55" fmla="*/ 0 h 1985861"/>
                <a:gd name="connsiteX0" fmla="*/ 419946 w 1579313"/>
                <a:gd name="connsiteY0" fmla="*/ 0 h 1985861"/>
                <a:gd name="connsiteX1" fmla="*/ 259926 w 1579313"/>
                <a:gd name="connsiteY1" fmla="*/ 60960 h 1985861"/>
                <a:gd name="connsiteX2" fmla="*/ 138006 w 1579313"/>
                <a:gd name="connsiteY2" fmla="*/ 182880 h 1985861"/>
                <a:gd name="connsiteX3" fmla="*/ 77046 w 1579313"/>
                <a:gd name="connsiteY3" fmla="*/ 350520 h 1985861"/>
                <a:gd name="connsiteX4" fmla="*/ 54186 w 1579313"/>
                <a:gd name="connsiteY4" fmla="*/ 510540 h 1985861"/>
                <a:gd name="connsiteX5" fmla="*/ 38946 w 1579313"/>
                <a:gd name="connsiteY5" fmla="*/ 624840 h 1985861"/>
                <a:gd name="connsiteX6" fmla="*/ 8466 w 1579313"/>
                <a:gd name="connsiteY6" fmla="*/ 762000 h 1985861"/>
                <a:gd name="connsiteX7" fmla="*/ 8466 w 1579313"/>
                <a:gd name="connsiteY7" fmla="*/ 822960 h 1985861"/>
                <a:gd name="connsiteX8" fmla="*/ 8466 w 1579313"/>
                <a:gd name="connsiteY8" fmla="*/ 853440 h 1985861"/>
                <a:gd name="connsiteX9" fmla="*/ 122766 w 1579313"/>
                <a:gd name="connsiteY9" fmla="*/ 868680 h 1985861"/>
                <a:gd name="connsiteX10" fmla="*/ 198966 w 1579313"/>
                <a:gd name="connsiteY10" fmla="*/ 876300 h 1985861"/>
                <a:gd name="connsiteX11" fmla="*/ 290406 w 1579313"/>
                <a:gd name="connsiteY11" fmla="*/ 876300 h 1985861"/>
                <a:gd name="connsiteX12" fmla="*/ 328506 w 1579313"/>
                <a:gd name="connsiteY12" fmla="*/ 868680 h 1985861"/>
                <a:gd name="connsiteX13" fmla="*/ 336126 w 1579313"/>
                <a:gd name="connsiteY13" fmla="*/ 792480 h 1985861"/>
                <a:gd name="connsiteX14" fmla="*/ 366606 w 1579313"/>
                <a:gd name="connsiteY14" fmla="*/ 822960 h 1985861"/>
                <a:gd name="connsiteX15" fmla="*/ 298026 w 1579313"/>
                <a:gd name="connsiteY15" fmla="*/ 1196340 h 1985861"/>
                <a:gd name="connsiteX16" fmla="*/ 290406 w 1579313"/>
                <a:gd name="connsiteY16" fmla="*/ 1402080 h 1985861"/>
                <a:gd name="connsiteX17" fmla="*/ 267546 w 1579313"/>
                <a:gd name="connsiteY17" fmla="*/ 1615440 h 1985861"/>
                <a:gd name="connsiteX18" fmla="*/ 267546 w 1579313"/>
                <a:gd name="connsiteY18" fmla="*/ 1844040 h 1985861"/>
                <a:gd name="connsiteX19" fmla="*/ 267546 w 1579313"/>
                <a:gd name="connsiteY19" fmla="*/ 1981200 h 1985861"/>
                <a:gd name="connsiteX20" fmla="*/ 496146 w 1579313"/>
                <a:gd name="connsiteY20" fmla="*/ 1950720 h 1985861"/>
                <a:gd name="connsiteX21" fmla="*/ 663786 w 1579313"/>
                <a:gd name="connsiteY21" fmla="*/ 1920240 h 1985861"/>
                <a:gd name="connsiteX22" fmla="*/ 831426 w 1579313"/>
                <a:gd name="connsiteY22" fmla="*/ 1905000 h 1985861"/>
                <a:gd name="connsiteX23" fmla="*/ 1006686 w 1579313"/>
                <a:gd name="connsiteY23" fmla="*/ 1905000 h 1985861"/>
                <a:gd name="connsiteX24" fmla="*/ 1128606 w 1579313"/>
                <a:gd name="connsiteY24" fmla="*/ 1882140 h 1985861"/>
                <a:gd name="connsiteX25" fmla="*/ 1235286 w 1579313"/>
                <a:gd name="connsiteY25" fmla="*/ 1882140 h 1985861"/>
                <a:gd name="connsiteX26" fmla="*/ 1334346 w 1579313"/>
                <a:gd name="connsiteY26" fmla="*/ 1851660 h 1985861"/>
                <a:gd name="connsiteX27" fmla="*/ 1326726 w 1579313"/>
                <a:gd name="connsiteY27" fmla="*/ 1607820 h 1985861"/>
                <a:gd name="connsiteX28" fmla="*/ 1288626 w 1579313"/>
                <a:gd name="connsiteY28" fmla="*/ 1417320 h 1985861"/>
                <a:gd name="connsiteX29" fmla="*/ 1273386 w 1579313"/>
                <a:gd name="connsiteY29" fmla="*/ 1249680 h 1985861"/>
                <a:gd name="connsiteX30" fmla="*/ 1250526 w 1579313"/>
                <a:gd name="connsiteY30" fmla="*/ 1066800 h 1985861"/>
                <a:gd name="connsiteX31" fmla="*/ 1227666 w 1579313"/>
                <a:gd name="connsiteY31" fmla="*/ 960120 h 1985861"/>
                <a:gd name="connsiteX32" fmla="*/ 1220046 w 1579313"/>
                <a:gd name="connsiteY32" fmla="*/ 868680 h 1985861"/>
                <a:gd name="connsiteX33" fmla="*/ 1220046 w 1579313"/>
                <a:gd name="connsiteY33" fmla="*/ 822960 h 1985861"/>
                <a:gd name="connsiteX34" fmla="*/ 1380066 w 1579313"/>
                <a:gd name="connsiteY34" fmla="*/ 853440 h 1985861"/>
                <a:gd name="connsiteX35" fmla="*/ 1456266 w 1579313"/>
                <a:gd name="connsiteY35" fmla="*/ 853440 h 1985861"/>
                <a:gd name="connsiteX36" fmla="*/ 1494366 w 1579313"/>
                <a:gd name="connsiteY36" fmla="*/ 853440 h 1985861"/>
                <a:gd name="connsiteX37" fmla="*/ 1578186 w 1579313"/>
                <a:gd name="connsiteY37" fmla="*/ 853440 h 1985861"/>
                <a:gd name="connsiteX38" fmla="*/ 1540086 w 1579313"/>
                <a:gd name="connsiteY38" fmla="*/ 723900 h 1985861"/>
                <a:gd name="connsiteX39" fmla="*/ 1501986 w 1579313"/>
                <a:gd name="connsiteY39" fmla="*/ 609600 h 1985861"/>
                <a:gd name="connsiteX40" fmla="*/ 1441026 w 1579313"/>
                <a:gd name="connsiteY40" fmla="*/ 472440 h 1985861"/>
                <a:gd name="connsiteX41" fmla="*/ 1372446 w 1579313"/>
                <a:gd name="connsiteY41" fmla="*/ 365760 h 1985861"/>
                <a:gd name="connsiteX42" fmla="*/ 1334346 w 1579313"/>
                <a:gd name="connsiteY42" fmla="*/ 259080 h 1985861"/>
                <a:gd name="connsiteX43" fmla="*/ 1273386 w 1579313"/>
                <a:gd name="connsiteY43" fmla="*/ 175260 h 1985861"/>
                <a:gd name="connsiteX44" fmla="*/ 1204806 w 1579313"/>
                <a:gd name="connsiteY44" fmla="*/ 91440 h 1985861"/>
                <a:gd name="connsiteX45" fmla="*/ 1120986 w 1579313"/>
                <a:gd name="connsiteY45" fmla="*/ 53340 h 1985861"/>
                <a:gd name="connsiteX46" fmla="*/ 1038436 w 1579313"/>
                <a:gd name="connsiteY46" fmla="*/ 45085 h 1985861"/>
                <a:gd name="connsiteX47" fmla="*/ 928581 w 1579313"/>
                <a:gd name="connsiteY47" fmla="*/ 22225 h 1985861"/>
                <a:gd name="connsiteX48" fmla="*/ 926041 w 1579313"/>
                <a:gd name="connsiteY48" fmla="*/ 99695 h 1985861"/>
                <a:gd name="connsiteX49" fmla="*/ 831426 w 1579313"/>
                <a:gd name="connsiteY49" fmla="*/ 114300 h 1985861"/>
                <a:gd name="connsiteX50" fmla="*/ 732366 w 1579313"/>
                <a:gd name="connsiteY50" fmla="*/ 114300 h 1985861"/>
                <a:gd name="connsiteX51" fmla="*/ 663786 w 1579313"/>
                <a:gd name="connsiteY51" fmla="*/ 114300 h 1985861"/>
                <a:gd name="connsiteX52" fmla="*/ 602826 w 1579313"/>
                <a:gd name="connsiteY52" fmla="*/ 114300 h 1985861"/>
                <a:gd name="connsiteX53" fmla="*/ 541866 w 1579313"/>
                <a:gd name="connsiteY53" fmla="*/ 83820 h 1985861"/>
                <a:gd name="connsiteX54" fmla="*/ 465666 w 1579313"/>
                <a:gd name="connsiteY54" fmla="*/ 60960 h 1985861"/>
                <a:gd name="connsiteX55" fmla="*/ 419946 w 1579313"/>
                <a:gd name="connsiteY55" fmla="*/ 0 h 1985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579313" h="1985861">
                  <a:moveTo>
                    <a:pt x="419946" y="0"/>
                  </a:moveTo>
                  <a:cubicBezTo>
                    <a:pt x="385656" y="0"/>
                    <a:pt x="306916" y="30480"/>
                    <a:pt x="259926" y="60960"/>
                  </a:cubicBezTo>
                  <a:cubicBezTo>
                    <a:pt x="212936" y="91440"/>
                    <a:pt x="168486" y="134620"/>
                    <a:pt x="138006" y="182880"/>
                  </a:cubicBezTo>
                  <a:cubicBezTo>
                    <a:pt x="107526" y="231140"/>
                    <a:pt x="91016" y="295910"/>
                    <a:pt x="77046" y="350520"/>
                  </a:cubicBezTo>
                  <a:cubicBezTo>
                    <a:pt x="63076" y="405130"/>
                    <a:pt x="60536" y="464820"/>
                    <a:pt x="54186" y="510540"/>
                  </a:cubicBezTo>
                  <a:cubicBezTo>
                    <a:pt x="47836" y="556260"/>
                    <a:pt x="46566" y="582930"/>
                    <a:pt x="38946" y="624840"/>
                  </a:cubicBezTo>
                  <a:cubicBezTo>
                    <a:pt x="31326" y="666750"/>
                    <a:pt x="13546" y="728980"/>
                    <a:pt x="8466" y="762000"/>
                  </a:cubicBezTo>
                  <a:cubicBezTo>
                    <a:pt x="3386" y="795020"/>
                    <a:pt x="8466" y="822960"/>
                    <a:pt x="8466" y="822960"/>
                  </a:cubicBezTo>
                  <a:cubicBezTo>
                    <a:pt x="8466" y="838200"/>
                    <a:pt x="-10584" y="845820"/>
                    <a:pt x="8466" y="853440"/>
                  </a:cubicBezTo>
                  <a:cubicBezTo>
                    <a:pt x="27516" y="861060"/>
                    <a:pt x="91016" y="864870"/>
                    <a:pt x="122766" y="868680"/>
                  </a:cubicBezTo>
                  <a:cubicBezTo>
                    <a:pt x="154516" y="872490"/>
                    <a:pt x="171026" y="875030"/>
                    <a:pt x="198966" y="876300"/>
                  </a:cubicBezTo>
                  <a:cubicBezTo>
                    <a:pt x="226906" y="877570"/>
                    <a:pt x="268816" y="877570"/>
                    <a:pt x="290406" y="876300"/>
                  </a:cubicBezTo>
                  <a:cubicBezTo>
                    <a:pt x="311996" y="875030"/>
                    <a:pt x="320886" y="882650"/>
                    <a:pt x="328506" y="868680"/>
                  </a:cubicBezTo>
                  <a:cubicBezTo>
                    <a:pt x="336126" y="854710"/>
                    <a:pt x="336126" y="792480"/>
                    <a:pt x="336126" y="792480"/>
                  </a:cubicBezTo>
                  <a:cubicBezTo>
                    <a:pt x="342476" y="784860"/>
                    <a:pt x="372956" y="755650"/>
                    <a:pt x="366606" y="822960"/>
                  </a:cubicBezTo>
                  <a:cubicBezTo>
                    <a:pt x="360256" y="890270"/>
                    <a:pt x="310726" y="1099820"/>
                    <a:pt x="298026" y="1196340"/>
                  </a:cubicBezTo>
                  <a:cubicBezTo>
                    <a:pt x="285326" y="1292860"/>
                    <a:pt x="295486" y="1332230"/>
                    <a:pt x="290406" y="1402080"/>
                  </a:cubicBezTo>
                  <a:cubicBezTo>
                    <a:pt x="285326" y="1471930"/>
                    <a:pt x="271356" y="1541780"/>
                    <a:pt x="267546" y="1615440"/>
                  </a:cubicBezTo>
                  <a:cubicBezTo>
                    <a:pt x="263736" y="1689100"/>
                    <a:pt x="267546" y="1844040"/>
                    <a:pt x="267546" y="1844040"/>
                  </a:cubicBezTo>
                  <a:cubicBezTo>
                    <a:pt x="267546" y="1905000"/>
                    <a:pt x="229446" y="1963420"/>
                    <a:pt x="267546" y="1981200"/>
                  </a:cubicBezTo>
                  <a:cubicBezTo>
                    <a:pt x="305646" y="1998980"/>
                    <a:pt x="430106" y="1960880"/>
                    <a:pt x="496146" y="1950720"/>
                  </a:cubicBezTo>
                  <a:cubicBezTo>
                    <a:pt x="562186" y="1940560"/>
                    <a:pt x="607906" y="1927860"/>
                    <a:pt x="663786" y="1920240"/>
                  </a:cubicBezTo>
                  <a:cubicBezTo>
                    <a:pt x="719666" y="1912620"/>
                    <a:pt x="774276" y="1907540"/>
                    <a:pt x="831426" y="1905000"/>
                  </a:cubicBezTo>
                  <a:cubicBezTo>
                    <a:pt x="888576" y="1902460"/>
                    <a:pt x="957156" y="1908810"/>
                    <a:pt x="1006686" y="1905000"/>
                  </a:cubicBezTo>
                  <a:cubicBezTo>
                    <a:pt x="1056216" y="1901190"/>
                    <a:pt x="1090506" y="1885950"/>
                    <a:pt x="1128606" y="1882140"/>
                  </a:cubicBezTo>
                  <a:cubicBezTo>
                    <a:pt x="1166706" y="1878330"/>
                    <a:pt x="1200996" y="1887220"/>
                    <a:pt x="1235286" y="1882140"/>
                  </a:cubicBezTo>
                  <a:cubicBezTo>
                    <a:pt x="1269576" y="1877060"/>
                    <a:pt x="1319106" y="1897380"/>
                    <a:pt x="1334346" y="1851660"/>
                  </a:cubicBezTo>
                  <a:cubicBezTo>
                    <a:pt x="1349586" y="1805940"/>
                    <a:pt x="1334346" y="1680210"/>
                    <a:pt x="1326726" y="1607820"/>
                  </a:cubicBezTo>
                  <a:cubicBezTo>
                    <a:pt x="1319106" y="1535430"/>
                    <a:pt x="1297516" y="1477010"/>
                    <a:pt x="1288626" y="1417320"/>
                  </a:cubicBezTo>
                  <a:cubicBezTo>
                    <a:pt x="1279736" y="1357630"/>
                    <a:pt x="1279736" y="1308100"/>
                    <a:pt x="1273386" y="1249680"/>
                  </a:cubicBezTo>
                  <a:cubicBezTo>
                    <a:pt x="1267036" y="1191260"/>
                    <a:pt x="1258146" y="1115060"/>
                    <a:pt x="1250526" y="1066800"/>
                  </a:cubicBezTo>
                  <a:cubicBezTo>
                    <a:pt x="1242906" y="1018540"/>
                    <a:pt x="1232746" y="993140"/>
                    <a:pt x="1227666" y="960120"/>
                  </a:cubicBezTo>
                  <a:cubicBezTo>
                    <a:pt x="1222586" y="927100"/>
                    <a:pt x="1221316" y="891540"/>
                    <a:pt x="1220046" y="868680"/>
                  </a:cubicBezTo>
                  <a:cubicBezTo>
                    <a:pt x="1218776" y="845820"/>
                    <a:pt x="1193376" y="825500"/>
                    <a:pt x="1220046" y="822960"/>
                  </a:cubicBezTo>
                  <a:cubicBezTo>
                    <a:pt x="1246716" y="820420"/>
                    <a:pt x="1340696" y="848360"/>
                    <a:pt x="1380066" y="853440"/>
                  </a:cubicBezTo>
                  <a:cubicBezTo>
                    <a:pt x="1419436" y="858520"/>
                    <a:pt x="1456266" y="853440"/>
                    <a:pt x="1456266" y="853440"/>
                  </a:cubicBezTo>
                  <a:lnTo>
                    <a:pt x="1494366" y="853440"/>
                  </a:lnTo>
                  <a:cubicBezTo>
                    <a:pt x="1514686" y="853440"/>
                    <a:pt x="1570566" y="875030"/>
                    <a:pt x="1578186" y="853440"/>
                  </a:cubicBezTo>
                  <a:cubicBezTo>
                    <a:pt x="1585806" y="831850"/>
                    <a:pt x="1552786" y="764540"/>
                    <a:pt x="1540086" y="723900"/>
                  </a:cubicBezTo>
                  <a:cubicBezTo>
                    <a:pt x="1527386" y="683260"/>
                    <a:pt x="1518496" y="651510"/>
                    <a:pt x="1501986" y="609600"/>
                  </a:cubicBezTo>
                  <a:cubicBezTo>
                    <a:pt x="1485476" y="567690"/>
                    <a:pt x="1462616" y="513080"/>
                    <a:pt x="1441026" y="472440"/>
                  </a:cubicBezTo>
                  <a:cubicBezTo>
                    <a:pt x="1419436" y="431800"/>
                    <a:pt x="1390226" y="401320"/>
                    <a:pt x="1372446" y="365760"/>
                  </a:cubicBezTo>
                  <a:cubicBezTo>
                    <a:pt x="1354666" y="330200"/>
                    <a:pt x="1350856" y="290830"/>
                    <a:pt x="1334346" y="259080"/>
                  </a:cubicBezTo>
                  <a:cubicBezTo>
                    <a:pt x="1317836" y="227330"/>
                    <a:pt x="1294976" y="203200"/>
                    <a:pt x="1273386" y="175260"/>
                  </a:cubicBezTo>
                  <a:cubicBezTo>
                    <a:pt x="1251796" y="147320"/>
                    <a:pt x="1230206" y="111760"/>
                    <a:pt x="1204806" y="91440"/>
                  </a:cubicBezTo>
                  <a:cubicBezTo>
                    <a:pt x="1179406" y="71120"/>
                    <a:pt x="1148714" y="61066"/>
                    <a:pt x="1120986" y="53340"/>
                  </a:cubicBezTo>
                  <a:cubicBezTo>
                    <a:pt x="1093258" y="45614"/>
                    <a:pt x="1070503" y="50271"/>
                    <a:pt x="1038436" y="45085"/>
                  </a:cubicBezTo>
                  <a:cubicBezTo>
                    <a:pt x="1006369" y="39899"/>
                    <a:pt x="947313" y="13123"/>
                    <a:pt x="928581" y="22225"/>
                  </a:cubicBezTo>
                  <a:cubicBezTo>
                    <a:pt x="909849" y="31327"/>
                    <a:pt x="942233" y="84349"/>
                    <a:pt x="926041" y="99695"/>
                  </a:cubicBezTo>
                  <a:cubicBezTo>
                    <a:pt x="909849" y="115041"/>
                    <a:pt x="863705" y="111866"/>
                    <a:pt x="831426" y="114300"/>
                  </a:cubicBezTo>
                  <a:cubicBezTo>
                    <a:pt x="799147" y="116734"/>
                    <a:pt x="732366" y="114300"/>
                    <a:pt x="732366" y="114300"/>
                  </a:cubicBezTo>
                  <a:lnTo>
                    <a:pt x="663786" y="114300"/>
                  </a:lnTo>
                  <a:cubicBezTo>
                    <a:pt x="642196" y="114300"/>
                    <a:pt x="623146" y="119380"/>
                    <a:pt x="602826" y="114300"/>
                  </a:cubicBezTo>
                  <a:cubicBezTo>
                    <a:pt x="582506" y="109220"/>
                    <a:pt x="564726" y="92710"/>
                    <a:pt x="541866" y="83820"/>
                  </a:cubicBezTo>
                  <a:cubicBezTo>
                    <a:pt x="519006" y="74930"/>
                    <a:pt x="465666" y="60960"/>
                    <a:pt x="465666" y="60960"/>
                  </a:cubicBezTo>
                  <a:cubicBezTo>
                    <a:pt x="449156" y="53340"/>
                    <a:pt x="454236" y="0"/>
                    <a:pt x="419946" y="0"/>
                  </a:cubicBezTo>
                  <a:close/>
                </a:path>
              </a:pathLst>
            </a:custGeom>
            <a:solidFill>
              <a:srgbClr val="6D0C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>
              <a:off x="5272897" y="3284399"/>
              <a:ext cx="648547" cy="536963"/>
            </a:xfrm>
            <a:custGeom>
              <a:avLst/>
              <a:gdLst>
                <a:gd name="connsiteX0" fmla="*/ 99203 w 648547"/>
                <a:gd name="connsiteY0" fmla="*/ 533221 h 536963"/>
                <a:gd name="connsiteX1" fmla="*/ 61103 w 648547"/>
                <a:gd name="connsiteY1" fmla="*/ 411301 h 536963"/>
                <a:gd name="connsiteX2" fmla="*/ 143 w 648547"/>
                <a:gd name="connsiteY2" fmla="*/ 319861 h 536963"/>
                <a:gd name="connsiteX3" fmla="*/ 53483 w 648547"/>
                <a:gd name="connsiteY3" fmla="*/ 152221 h 536963"/>
                <a:gd name="connsiteX4" fmla="*/ 289703 w 648547"/>
                <a:gd name="connsiteY4" fmla="*/ 7441 h 536963"/>
                <a:gd name="connsiteX5" fmla="*/ 426863 w 648547"/>
                <a:gd name="connsiteY5" fmla="*/ 22681 h 536963"/>
                <a:gd name="connsiteX6" fmla="*/ 518303 w 648547"/>
                <a:gd name="connsiteY6" fmla="*/ 37921 h 536963"/>
                <a:gd name="connsiteX7" fmla="*/ 594503 w 648547"/>
                <a:gd name="connsiteY7" fmla="*/ 98881 h 536963"/>
                <a:gd name="connsiteX8" fmla="*/ 647843 w 648547"/>
                <a:gd name="connsiteY8" fmla="*/ 152221 h 536963"/>
                <a:gd name="connsiteX9" fmla="*/ 556403 w 648547"/>
                <a:gd name="connsiteY9" fmla="*/ 129361 h 536963"/>
                <a:gd name="connsiteX10" fmla="*/ 472583 w 648547"/>
                <a:gd name="connsiteY10" fmla="*/ 197941 h 536963"/>
                <a:gd name="connsiteX11" fmla="*/ 396383 w 648547"/>
                <a:gd name="connsiteY11" fmla="*/ 297001 h 536963"/>
                <a:gd name="connsiteX12" fmla="*/ 320183 w 648547"/>
                <a:gd name="connsiteY12" fmla="*/ 357961 h 536963"/>
                <a:gd name="connsiteX13" fmla="*/ 266843 w 648547"/>
                <a:gd name="connsiteY13" fmla="*/ 403681 h 536963"/>
                <a:gd name="connsiteX14" fmla="*/ 221123 w 648547"/>
                <a:gd name="connsiteY14" fmla="*/ 457021 h 536963"/>
                <a:gd name="connsiteX15" fmla="*/ 160163 w 648547"/>
                <a:gd name="connsiteY15" fmla="*/ 502741 h 536963"/>
                <a:gd name="connsiteX16" fmla="*/ 99203 w 648547"/>
                <a:gd name="connsiteY16" fmla="*/ 533221 h 536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8547" h="536963">
                  <a:moveTo>
                    <a:pt x="99203" y="533221"/>
                  </a:moveTo>
                  <a:cubicBezTo>
                    <a:pt x="82693" y="517981"/>
                    <a:pt x="77613" y="446861"/>
                    <a:pt x="61103" y="411301"/>
                  </a:cubicBezTo>
                  <a:cubicBezTo>
                    <a:pt x="44593" y="375741"/>
                    <a:pt x="1413" y="363041"/>
                    <a:pt x="143" y="319861"/>
                  </a:cubicBezTo>
                  <a:cubicBezTo>
                    <a:pt x="-1127" y="276681"/>
                    <a:pt x="5223" y="204291"/>
                    <a:pt x="53483" y="152221"/>
                  </a:cubicBezTo>
                  <a:cubicBezTo>
                    <a:pt x="101743" y="100151"/>
                    <a:pt x="227473" y="29031"/>
                    <a:pt x="289703" y="7441"/>
                  </a:cubicBezTo>
                  <a:cubicBezTo>
                    <a:pt x="351933" y="-14149"/>
                    <a:pt x="388763" y="17601"/>
                    <a:pt x="426863" y="22681"/>
                  </a:cubicBezTo>
                  <a:cubicBezTo>
                    <a:pt x="464963" y="27761"/>
                    <a:pt x="490363" y="25221"/>
                    <a:pt x="518303" y="37921"/>
                  </a:cubicBezTo>
                  <a:cubicBezTo>
                    <a:pt x="546243" y="50621"/>
                    <a:pt x="572913" y="79831"/>
                    <a:pt x="594503" y="98881"/>
                  </a:cubicBezTo>
                  <a:cubicBezTo>
                    <a:pt x="616093" y="117931"/>
                    <a:pt x="654193" y="147141"/>
                    <a:pt x="647843" y="152221"/>
                  </a:cubicBezTo>
                  <a:cubicBezTo>
                    <a:pt x="641493" y="157301"/>
                    <a:pt x="585613" y="121741"/>
                    <a:pt x="556403" y="129361"/>
                  </a:cubicBezTo>
                  <a:cubicBezTo>
                    <a:pt x="527193" y="136981"/>
                    <a:pt x="499253" y="170001"/>
                    <a:pt x="472583" y="197941"/>
                  </a:cubicBezTo>
                  <a:cubicBezTo>
                    <a:pt x="445913" y="225881"/>
                    <a:pt x="421783" y="270331"/>
                    <a:pt x="396383" y="297001"/>
                  </a:cubicBezTo>
                  <a:cubicBezTo>
                    <a:pt x="370983" y="323671"/>
                    <a:pt x="341773" y="340181"/>
                    <a:pt x="320183" y="357961"/>
                  </a:cubicBezTo>
                  <a:cubicBezTo>
                    <a:pt x="298593" y="375741"/>
                    <a:pt x="283353" y="387171"/>
                    <a:pt x="266843" y="403681"/>
                  </a:cubicBezTo>
                  <a:cubicBezTo>
                    <a:pt x="250333" y="420191"/>
                    <a:pt x="238903" y="440511"/>
                    <a:pt x="221123" y="457021"/>
                  </a:cubicBezTo>
                  <a:cubicBezTo>
                    <a:pt x="203343" y="473531"/>
                    <a:pt x="176673" y="492581"/>
                    <a:pt x="160163" y="502741"/>
                  </a:cubicBezTo>
                  <a:cubicBezTo>
                    <a:pt x="143653" y="512901"/>
                    <a:pt x="115713" y="548461"/>
                    <a:pt x="99203" y="5332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3" name="Group 72"/>
            <p:cNvGrpSpPr/>
            <p:nvPr/>
          </p:nvGrpSpPr>
          <p:grpSpPr>
            <a:xfrm rot="19802771" flipH="1">
              <a:off x="6085325" y="5322835"/>
              <a:ext cx="300944" cy="560374"/>
              <a:chOff x="2633345" y="4101744"/>
              <a:chExt cx="431583" cy="803631"/>
            </a:xfrm>
          </p:grpSpPr>
          <p:grpSp>
            <p:nvGrpSpPr>
              <p:cNvPr id="74" name="Group 73"/>
              <p:cNvGrpSpPr/>
              <p:nvPr/>
            </p:nvGrpSpPr>
            <p:grpSpPr>
              <a:xfrm>
                <a:off x="2746038" y="4618640"/>
                <a:ext cx="183823" cy="286735"/>
                <a:chOff x="10528305" y="5187951"/>
                <a:chExt cx="677403" cy="1056639"/>
              </a:xfrm>
            </p:grpSpPr>
            <p:sp>
              <p:nvSpPr>
                <p:cNvPr id="82" name="Chevron 52"/>
                <p:cNvSpPr/>
                <p:nvPr/>
              </p:nvSpPr>
              <p:spPr>
                <a:xfrm rot="14707416" flipV="1">
                  <a:off x="10536806" y="552234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" name="Chevron 52"/>
                <p:cNvSpPr/>
                <p:nvPr/>
              </p:nvSpPr>
              <p:spPr>
                <a:xfrm rot="6892584" flipH="1" flipV="1">
                  <a:off x="10193907" y="557568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5" name="Group 74"/>
              <p:cNvGrpSpPr/>
              <p:nvPr/>
            </p:nvGrpSpPr>
            <p:grpSpPr>
              <a:xfrm>
                <a:off x="2633345" y="4101744"/>
                <a:ext cx="431583" cy="621367"/>
                <a:chOff x="10297805" y="3873100"/>
                <a:chExt cx="1155097" cy="1663040"/>
              </a:xfrm>
            </p:grpSpPr>
            <p:sp>
              <p:nvSpPr>
                <p:cNvPr id="76" name="Freeform 75"/>
                <p:cNvSpPr/>
                <p:nvPr/>
              </p:nvSpPr>
              <p:spPr>
                <a:xfrm rot="18968067">
                  <a:off x="10431286" y="4407028"/>
                  <a:ext cx="358617" cy="1129112"/>
                </a:xfrm>
                <a:custGeom>
                  <a:avLst/>
                  <a:gdLst>
                    <a:gd name="connsiteX0" fmla="*/ 0 w 1465943"/>
                    <a:gd name="connsiteY0" fmla="*/ 3040742 h 4615542"/>
                    <a:gd name="connsiteX1" fmla="*/ 1465943 w 1465943"/>
                    <a:gd name="connsiteY1" fmla="*/ 3040742 h 4615542"/>
                    <a:gd name="connsiteX2" fmla="*/ 1465943 w 1465943"/>
                    <a:gd name="connsiteY2" fmla="*/ 3149599 h 4615542"/>
                    <a:gd name="connsiteX3" fmla="*/ 1465943 w 1465943"/>
                    <a:gd name="connsiteY3" fmla="*/ 4615542 h 4615542"/>
                    <a:gd name="connsiteX4" fmla="*/ 0 w 1465943"/>
                    <a:gd name="connsiteY4" fmla="*/ 4615542 h 4615542"/>
                    <a:gd name="connsiteX5" fmla="*/ 0 w 1465943"/>
                    <a:gd name="connsiteY5" fmla="*/ 3149599 h 4615542"/>
                    <a:gd name="connsiteX6" fmla="*/ 0 w 1465943"/>
                    <a:gd name="connsiteY6" fmla="*/ 0 h 4615542"/>
                    <a:gd name="connsiteX7" fmla="*/ 1465943 w 1465943"/>
                    <a:gd name="connsiteY7" fmla="*/ 0 h 4615542"/>
                    <a:gd name="connsiteX8" fmla="*/ 1465943 w 1465943"/>
                    <a:gd name="connsiteY8" fmla="*/ 1465943 h 4615542"/>
                    <a:gd name="connsiteX9" fmla="*/ 0 w 1465943"/>
                    <a:gd name="connsiteY9" fmla="*/ 1465943 h 4615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5943" h="4615542">
                      <a:moveTo>
                        <a:pt x="0" y="3040742"/>
                      </a:moveTo>
                      <a:lnTo>
                        <a:pt x="1465943" y="3040742"/>
                      </a:lnTo>
                      <a:lnTo>
                        <a:pt x="1465943" y="3149599"/>
                      </a:lnTo>
                      <a:lnTo>
                        <a:pt x="1465943" y="4615542"/>
                      </a:lnTo>
                      <a:lnTo>
                        <a:pt x="0" y="4615542"/>
                      </a:lnTo>
                      <a:lnTo>
                        <a:pt x="0" y="3149599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Freeform 76"/>
                <p:cNvSpPr/>
                <p:nvPr/>
              </p:nvSpPr>
              <p:spPr>
                <a:xfrm rot="18968067">
                  <a:off x="10986788" y="3873100"/>
                  <a:ext cx="358617" cy="1129112"/>
                </a:xfrm>
                <a:custGeom>
                  <a:avLst/>
                  <a:gdLst>
                    <a:gd name="connsiteX0" fmla="*/ 0 w 1465944"/>
                    <a:gd name="connsiteY0" fmla="*/ 3040743 h 4615543"/>
                    <a:gd name="connsiteX1" fmla="*/ 1465944 w 1465944"/>
                    <a:gd name="connsiteY1" fmla="*/ 3040743 h 4615543"/>
                    <a:gd name="connsiteX2" fmla="*/ 1465944 w 1465944"/>
                    <a:gd name="connsiteY2" fmla="*/ 3149600 h 4615543"/>
                    <a:gd name="connsiteX3" fmla="*/ 1465944 w 1465944"/>
                    <a:gd name="connsiteY3" fmla="*/ 4615543 h 4615543"/>
                    <a:gd name="connsiteX4" fmla="*/ 0 w 1465944"/>
                    <a:gd name="connsiteY4" fmla="*/ 4615543 h 4615543"/>
                    <a:gd name="connsiteX5" fmla="*/ 0 w 1465944"/>
                    <a:gd name="connsiteY5" fmla="*/ 3149600 h 4615543"/>
                    <a:gd name="connsiteX6" fmla="*/ 0 w 1465944"/>
                    <a:gd name="connsiteY6" fmla="*/ 0 h 4615543"/>
                    <a:gd name="connsiteX7" fmla="*/ 1465944 w 1465944"/>
                    <a:gd name="connsiteY7" fmla="*/ 0 h 4615543"/>
                    <a:gd name="connsiteX8" fmla="*/ 1465944 w 1465944"/>
                    <a:gd name="connsiteY8" fmla="*/ 1465943 h 4615543"/>
                    <a:gd name="connsiteX9" fmla="*/ 1465944 w 1465944"/>
                    <a:gd name="connsiteY9" fmla="*/ 1574800 h 4615543"/>
                    <a:gd name="connsiteX10" fmla="*/ 0 w 1465944"/>
                    <a:gd name="connsiteY10" fmla="*/ 1574800 h 4615543"/>
                    <a:gd name="connsiteX11" fmla="*/ 0 w 1465944"/>
                    <a:gd name="connsiteY11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65944" h="4615543">
                      <a:moveTo>
                        <a:pt x="0" y="3040743"/>
                      </a:moveTo>
                      <a:lnTo>
                        <a:pt x="1465944" y="3040743"/>
                      </a:lnTo>
                      <a:lnTo>
                        <a:pt x="1465944" y="3149600"/>
                      </a:lnTo>
                      <a:lnTo>
                        <a:pt x="1465944" y="4615543"/>
                      </a:lnTo>
                      <a:lnTo>
                        <a:pt x="0" y="4615543"/>
                      </a:lnTo>
                      <a:lnTo>
                        <a:pt x="0" y="3149600"/>
                      </a:lnTo>
                      <a:close/>
                      <a:moveTo>
                        <a:pt x="0" y="0"/>
                      </a:moveTo>
                      <a:lnTo>
                        <a:pt x="1465944" y="0"/>
                      </a:lnTo>
                      <a:lnTo>
                        <a:pt x="1465944" y="1465943"/>
                      </a:lnTo>
                      <a:lnTo>
                        <a:pt x="1465944" y="1574800"/>
                      </a:lnTo>
                      <a:lnTo>
                        <a:pt x="0" y="1574800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Freeform 77"/>
                <p:cNvSpPr/>
                <p:nvPr/>
              </p:nvSpPr>
              <p:spPr>
                <a:xfrm rot="18968067">
                  <a:off x="10323790" y="4525311"/>
                  <a:ext cx="1129112" cy="358617"/>
                </a:xfrm>
                <a:custGeom>
                  <a:avLst/>
                  <a:gdLst>
                    <a:gd name="connsiteX0" fmla="*/ 3040744 w 4615545"/>
                    <a:gd name="connsiteY0" fmla="*/ 0 h 1465943"/>
                    <a:gd name="connsiteX1" fmla="*/ 3149601 w 4615545"/>
                    <a:gd name="connsiteY1" fmla="*/ 0 h 1465943"/>
                    <a:gd name="connsiteX2" fmla="*/ 4615545 w 4615545"/>
                    <a:gd name="connsiteY2" fmla="*/ 0 h 1465943"/>
                    <a:gd name="connsiteX3" fmla="*/ 4615545 w 4615545"/>
                    <a:gd name="connsiteY3" fmla="*/ 1465943 h 1465943"/>
                    <a:gd name="connsiteX4" fmla="*/ 3149601 w 4615545"/>
                    <a:gd name="connsiteY4" fmla="*/ 1465943 h 1465943"/>
                    <a:gd name="connsiteX5" fmla="*/ 3040744 w 4615545"/>
                    <a:gd name="connsiteY5" fmla="*/ 1465943 h 1465943"/>
                    <a:gd name="connsiteX6" fmla="*/ 0 w 4615545"/>
                    <a:gd name="connsiteY6" fmla="*/ 0 h 1465943"/>
                    <a:gd name="connsiteX7" fmla="*/ 1465943 w 4615545"/>
                    <a:gd name="connsiteY7" fmla="*/ 0 h 1465943"/>
                    <a:gd name="connsiteX8" fmla="*/ 1574800 w 4615545"/>
                    <a:gd name="connsiteY8" fmla="*/ 0 h 1465943"/>
                    <a:gd name="connsiteX9" fmla="*/ 1574800 w 4615545"/>
                    <a:gd name="connsiteY9" fmla="*/ 1465943 h 1465943"/>
                    <a:gd name="connsiteX10" fmla="*/ 1465943 w 4615545"/>
                    <a:gd name="connsiteY10" fmla="*/ 1465943 h 1465943"/>
                    <a:gd name="connsiteX11" fmla="*/ 0 w 4615545"/>
                    <a:gd name="connsiteY11" fmla="*/ 1465943 h 14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15545" h="1465943">
                      <a:moveTo>
                        <a:pt x="3040744" y="0"/>
                      </a:moveTo>
                      <a:lnTo>
                        <a:pt x="3149601" y="0"/>
                      </a:lnTo>
                      <a:lnTo>
                        <a:pt x="4615545" y="0"/>
                      </a:lnTo>
                      <a:lnTo>
                        <a:pt x="4615545" y="1465943"/>
                      </a:lnTo>
                      <a:lnTo>
                        <a:pt x="3149601" y="1465943"/>
                      </a:lnTo>
                      <a:lnTo>
                        <a:pt x="3040744" y="1465943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574800" y="0"/>
                      </a:lnTo>
                      <a:lnTo>
                        <a:pt x="1574800" y="1465943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Freeform 78"/>
                <p:cNvSpPr/>
                <p:nvPr/>
              </p:nvSpPr>
              <p:spPr>
                <a:xfrm rot="18968067">
                  <a:off x="10682408" y="4140064"/>
                  <a:ext cx="411877" cy="1129112"/>
                </a:xfrm>
                <a:custGeom>
                  <a:avLst/>
                  <a:gdLst>
                    <a:gd name="connsiteX0" fmla="*/ 0 w 1683657"/>
                    <a:gd name="connsiteY0" fmla="*/ 3149600 h 4615543"/>
                    <a:gd name="connsiteX1" fmla="*/ 108857 w 1683657"/>
                    <a:gd name="connsiteY1" fmla="*/ 3149600 h 4615543"/>
                    <a:gd name="connsiteX2" fmla="*/ 1574800 w 1683657"/>
                    <a:gd name="connsiteY2" fmla="*/ 3149600 h 4615543"/>
                    <a:gd name="connsiteX3" fmla="*/ 1683657 w 1683657"/>
                    <a:gd name="connsiteY3" fmla="*/ 3149600 h 4615543"/>
                    <a:gd name="connsiteX4" fmla="*/ 1683657 w 1683657"/>
                    <a:gd name="connsiteY4" fmla="*/ 4615543 h 4615543"/>
                    <a:gd name="connsiteX5" fmla="*/ 1574800 w 1683657"/>
                    <a:gd name="connsiteY5" fmla="*/ 4615543 h 4615543"/>
                    <a:gd name="connsiteX6" fmla="*/ 108857 w 1683657"/>
                    <a:gd name="connsiteY6" fmla="*/ 4615543 h 4615543"/>
                    <a:gd name="connsiteX7" fmla="*/ 0 w 1683657"/>
                    <a:gd name="connsiteY7" fmla="*/ 4615543 h 4615543"/>
                    <a:gd name="connsiteX8" fmla="*/ 0 w 1683657"/>
                    <a:gd name="connsiteY8" fmla="*/ 0 h 4615543"/>
                    <a:gd name="connsiteX9" fmla="*/ 108857 w 1683657"/>
                    <a:gd name="connsiteY9" fmla="*/ 0 h 4615543"/>
                    <a:gd name="connsiteX10" fmla="*/ 1574800 w 1683657"/>
                    <a:gd name="connsiteY10" fmla="*/ 0 h 4615543"/>
                    <a:gd name="connsiteX11" fmla="*/ 1683657 w 1683657"/>
                    <a:gd name="connsiteY11" fmla="*/ 0 h 4615543"/>
                    <a:gd name="connsiteX12" fmla="*/ 1683657 w 1683657"/>
                    <a:gd name="connsiteY12" fmla="*/ 1465943 h 4615543"/>
                    <a:gd name="connsiteX13" fmla="*/ 1574800 w 1683657"/>
                    <a:gd name="connsiteY13" fmla="*/ 1465943 h 4615543"/>
                    <a:gd name="connsiteX14" fmla="*/ 108857 w 1683657"/>
                    <a:gd name="connsiteY14" fmla="*/ 1465943 h 4615543"/>
                    <a:gd name="connsiteX15" fmla="*/ 0 w 1683657"/>
                    <a:gd name="connsiteY15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83657" h="4615543">
                      <a:moveTo>
                        <a:pt x="0" y="3149600"/>
                      </a:moveTo>
                      <a:lnTo>
                        <a:pt x="108857" y="3149600"/>
                      </a:lnTo>
                      <a:lnTo>
                        <a:pt x="1574800" y="3149600"/>
                      </a:lnTo>
                      <a:lnTo>
                        <a:pt x="1683657" y="3149600"/>
                      </a:lnTo>
                      <a:lnTo>
                        <a:pt x="1683657" y="4615543"/>
                      </a:lnTo>
                      <a:lnTo>
                        <a:pt x="1574800" y="4615543"/>
                      </a:lnTo>
                      <a:lnTo>
                        <a:pt x="108857" y="4615543"/>
                      </a:lnTo>
                      <a:lnTo>
                        <a:pt x="0" y="4615543"/>
                      </a:lnTo>
                      <a:close/>
                      <a:moveTo>
                        <a:pt x="0" y="0"/>
                      </a:moveTo>
                      <a:lnTo>
                        <a:pt x="108857" y="0"/>
                      </a:lnTo>
                      <a:lnTo>
                        <a:pt x="1574800" y="0"/>
                      </a:lnTo>
                      <a:lnTo>
                        <a:pt x="1683657" y="0"/>
                      </a:lnTo>
                      <a:lnTo>
                        <a:pt x="1683657" y="1465943"/>
                      </a:lnTo>
                      <a:lnTo>
                        <a:pt x="1574800" y="1465943"/>
                      </a:lnTo>
                      <a:lnTo>
                        <a:pt x="108857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Freeform 79"/>
                <p:cNvSpPr/>
                <p:nvPr/>
              </p:nvSpPr>
              <p:spPr>
                <a:xfrm rot="18968067">
                  <a:off x="10297805" y="4819394"/>
                  <a:ext cx="358617" cy="26630"/>
                </a:xfrm>
                <a:custGeom>
                  <a:avLst/>
                  <a:gdLst>
                    <a:gd name="connsiteX0" fmla="*/ 0 w 1465943"/>
                    <a:gd name="connsiteY0" fmla="*/ 0 h 108857"/>
                    <a:gd name="connsiteX1" fmla="*/ 1465943 w 1465943"/>
                    <a:gd name="connsiteY1" fmla="*/ 0 h 108857"/>
                    <a:gd name="connsiteX2" fmla="*/ 1465943 w 1465943"/>
                    <a:gd name="connsiteY2" fmla="*/ 108857 h 108857"/>
                    <a:gd name="connsiteX3" fmla="*/ 0 w 1465943"/>
                    <a:gd name="connsiteY3" fmla="*/ 108857 h 108857"/>
                    <a:gd name="connsiteX4" fmla="*/ 0 w 1465943"/>
                    <a:gd name="connsiteY4" fmla="*/ 0 h 108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5943" h="1088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0" y="1088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CC6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Freeform 80"/>
                <p:cNvSpPr/>
                <p:nvPr/>
              </p:nvSpPr>
              <p:spPr>
                <a:xfrm rot="18968067">
                  <a:off x="10709037" y="4498681"/>
                  <a:ext cx="358617" cy="411877"/>
                </a:xfrm>
                <a:custGeom>
                  <a:avLst/>
                  <a:gdLst>
                    <a:gd name="connsiteX0" fmla="*/ 0 w 1465943"/>
                    <a:gd name="connsiteY0" fmla="*/ 0 h 1683657"/>
                    <a:gd name="connsiteX1" fmla="*/ 1465943 w 1465943"/>
                    <a:gd name="connsiteY1" fmla="*/ 0 h 1683657"/>
                    <a:gd name="connsiteX2" fmla="*/ 1465943 w 1465943"/>
                    <a:gd name="connsiteY2" fmla="*/ 108857 h 1683657"/>
                    <a:gd name="connsiteX3" fmla="*/ 1465943 w 1465943"/>
                    <a:gd name="connsiteY3" fmla="*/ 1574800 h 1683657"/>
                    <a:gd name="connsiteX4" fmla="*/ 1465943 w 1465943"/>
                    <a:gd name="connsiteY4" fmla="*/ 1683657 h 1683657"/>
                    <a:gd name="connsiteX5" fmla="*/ 0 w 1465943"/>
                    <a:gd name="connsiteY5" fmla="*/ 1683657 h 1683657"/>
                    <a:gd name="connsiteX6" fmla="*/ 0 w 1465943"/>
                    <a:gd name="connsiteY6" fmla="*/ 1574800 h 1683657"/>
                    <a:gd name="connsiteX7" fmla="*/ 0 w 1465943"/>
                    <a:gd name="connsiteY7" fmla="*/ 108857 h 1683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5943" h="16836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1465943" y="1574800"/>
                      </a:lnTo>
                      <a:lnTo>
                        <a:pt x="1465943" y="1683657"/>
                      </a:lnTo>
                      <a:lnTo>
                        <a:pt x="0" y="1683657"/>
                      </a:lnTo>
                      <a:lnTo>
                        <a:pt x="0" y="1574800"/>
                      </a:lnTo>
                      <a:lnTo>
                        <a:pt x="0" y="108857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4" name="Group 83"/>
            <p:cNvGrpSpPr/>
            <p:nvPr/>
          </p:nvGrpSpPr>
          <p:grpSpPr>
            <a:xfrm rot="1797229">
              <a:off x="5518094" y="5312683"/>
              <a:ext cx="300944" cy="560374"/>
              <a:chOff x="2633345" y="4101744"/>
              <a:chExt cx="431583" cy="803631"/>
            </a:xfrm>
          </p:grpSpPr>
          <p:grpSp>
            <p:nvGrpSpPr>
              <p:cNvPr id="85" name="Group 84"/>
              <p:cNvGrpSpPr/>
              <p:nvPr/>
            </p:nvGrpSpPr>
            <p:grpSpPr>
              <a:xfrm>
                <a:off x="2746038" y="4618640"/>
                <a:ext cx="183823" cy="286735"/>
                <a:chOff x="10528305" y="5187951"/>
                <a:chExt cx="677403" cy="1056639"/>
              </a:xfrm>
            </p:grpSpPr>
            <p:sp>
              <p:nvSpPr>
                <p:cNvPr id="93" name="Chevron 52"/>
                <p:cNvSpPr/>
                <p:nvPr/>
              </p:nvSpPr>
              <p:spPr>
                <a:xfrm rot="14707416" flipV="1">
                  <a:off x="10536806" y="552234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4" name="Chevron 52"/>
                <p:cNvSpPr/>
                <p:nvPr/>
              </p:nvSpPr>
              <p:spPr>
                <a:xfrm rot="6892584" flipH="1" flipV="1">
                  <a:off x="10193907" y="557568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6" name="Group 85"/>
              <p:cNvGrpSpPr/>
              <p:nvPr/>
            </p:nvGrpSpPr>
            <p:grpSpPr>
              <a:xfrm>
                <a:off x="2633345" y="4101744"/>
                <a:ext cx="431583" cy="621367"/>
                <a:chOff x="10297805" y="3873100"/>
                <a:chExt cx="1155097" cy="1663040"/>
              </a:xfrm>
            </p:grpSpPr>
            <p:sp>
              <p:nvSpPr>
                <p:cNvPr id="87" name="Freeform 86"/>
                <p:cNvSpPr/>
                <p:nvPr/>
              </p:nvSpPr>
              <p:spPr>
                <a:xfrm rot="18968067">
                  <a:off x="10431286" y="4407028"/>
                  <a:ext cx="358617" cy="1129112"/>
                </a:xfrm>
                <a:custGeom>
                  <a:avLst/>
                  <a:gdLst>
                    <a:gd name="connsiteX0" fmla="*/ 0 w 1465943"/>
                    <a:gd name="connsiteY0" fmla="*/ 3040742 h 4615542"/>
                    <a:gd name="connsiteX1" fmla="*/ 1465943 w 1465943"/>
                    <a:gd name="connsiteY1" fmla="*/ 3040742 h 4615542"/>
                    <a:gd name="connsiteX2" fmla="*/ 1465943 w 1465943"/>
                    <a:gd name="connsiteY2" fmla="*/ 3149599 h 4615542"/>
                    <a:gd name="connsiteX3" fmla="*/ 1465943 w 1465943"/>
                    <a:gd name="connsiteY3" fmla="*/ 4615542 h 4615542"/>
                    <a:gd name="connsiteX4" fmla="*/ 0 w 1465943"/>
                    <a:gd name="connsiteY4" fmla="*/ 4615542 h 4615542"/>
                    <a:gd name="connsiteX5" fmla="*/ 0 w 1465943"/>
                    <a:gd name="connsiteY5" fmla="*/ 3149599 h 4615542"/>
                    <a:gd name="connsiteX6" fmla="*/ 0 w 1465943"/>
                    <a:gd name="connsiteY6" fmla="*/ 0 h 4615542"/>
                    <a:gd name="connsiteX7" fmla="*/ 1465943 w 1465943"/>
                    <a:gd name="connsiteY7" fmla="*/ 0 h 4615542"/>
                    <a:gd name="connsiteX8" fmla="*/ 1465943 w 1465943"/>
                    <a:gd name="connsiteY8" fmla="*/ 1465943 h 4615542"/>
                    <a:gd name="connsiteX9" fmla="*/ 0 w 1465943"/>
                    <a:gd name="connsiteY9" fmla="*/ 1465943 h 4615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5943" h="4615542">
                      <a:moveTo>
                        <a:pt x="0" y="3040742"/>
                      </a:moveTo>
                      <a:lnTo>
                        <a:pt x="1465943" y="3040742"/>
                      </a:lnTo>
                      <a:lnTo>
                        <a:pt x="1465943" y="3149599"/>
                      </a:lnTo>
                      <a:lnTo>
                        <a:pt x="1465943" y="4615542"/>
                      </a:lnTo>
                      <a:lnTo>
                        <a:pt x="0" y="4615542"/>
                      </a:lnTo>
                      <a:lnTo>
                        <a:pt x="0" y="3149599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Freeform 87"/>
                <p:cNvSpPr/>
                <p:nvPr/>
              </p:nvSpPr>
              <p:spPr>
                <a:xfrm rot="18968067">
                  <a:off x="10986788" y="3873100"/>
                  <a:ext cx="358617" cy="1129112"/>
                </a:xfrm>
                <a:custGeom>
                  <a:avLst/>
                  <a:gdLst>
                    <a:gd name="connsiteX0" fmla="*/ 0 w 1465944"/>
                    <a:gd name="connsiteY0" fmla="*/ 3040743 h 4615543"/>
                    <a:gd name="connsiteX1" fmla="*/ 1465944 w 1465944"/>
                    <a:gd name="connsiteY1" fmla="*/ 3040743 h 4615543"/>
                    <a:gd name="connsiteX2" fmla="*/ 1465944 w 1465944"/>
                    <a:gd name="connsiteY2" fmla="*/ 3149600 h 4615543"/>
                    <a:gd name="connsiteX3" fmla="*/ 1465944 w 1465944"/>
                    <a:gd name="connsiteY3" fmla="*/ 4615543 h 4615543"/>
                    <a:gd name="connsiteX4" fmla="*/ 0 w 1465944"/>
                    <a:gd name="connsiteY4" fmla="*/ 4615543 h 4615543"/>
                    <a:gd name="connsiteX5" fmla="*/ 0 w 1465944"/>
                    <a:gd name="connsiteY5" fmla="*/ 3149600 h 4615543"/>
                    <a:gd name="connsiteX6" fmla="*/ 0 w 1465944"/>
                    <a:gd name="connsiteY6" fmla="*/ 0 h 4615543"/>
                    <a:gd name="connsiteX7" fmla="*/ 1465944 w 1465944"/>
                    <a:gd name="connsiteY7" fmla="*/ 0 h 4615543"/>
                    <a:gd name="connsiteX8" fmla="*/ 1465944 w 1465944"/>
                    <a:gd name="connsiteY8" fmla="*/ 1465943 h 4615543"/>
                    <a:gd name="connsiteX9" fmla="*/ 1465944 w 1465944"/>
                    <a:gd name="connsiteY9" fmla="*/ 1574800 h 4615543"/>
                    <a:gd name="connsiteX10" fmla="*/ 0 w 1465944"/>
                    <a:gd name="connsiteY10" fmla="*/ 1574800 h 4615543"/>
                    <a:gd name="connsiteX11" fmla="*/ 0 w 1465944"/>
                    <a:gd name="connsiteY11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65944" h="4615543">
                      <a:moveTo>
                        <a:pt x="0" y="3040743"/>
                      </a:moveTo>
                      <a:lnTo>
                        <a:pt x="1465944" y="3040743"/>
                      </a:lnTo>
                      <a:lnTo>
                        <a:pt x="1465944" y="3149600"/>
                      </a:lnTo>
                      <a:lnTo>
                        <a:pt x="1465944" y="4615543"/>
                      </a:lnTo>
                      <a:lnTo>
                        <a:pt x="0" y="4615543"/>
                      </a:lnTo>
                      <a:lnTo>
                        <a:pt x="0" y="3149600"/>
                      </a:lnTo>
                      <a:close/>
                      <a:moveTo>
                        <a:pt x="0" y="0"/>
                      </a:moveTo>
                      <a:lnTo>
                        <a:pt x="1465944" y="0"/>
                      </a:lnTo>
                      <a:lnTo>
                        <a:pt x="1465944" y="1465943"/>
                      </a:lnTo>
                      <a:lnTo>
                        <a:pt x="1465944" y="1574800"/>
                      </a:lnTo>
                      <a:lnTo>
                        <a:pt x="0" y="1574800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Freeform 88"/>
                <p:cNvSpPr/>
                <p:nvPr/>
              </p:nvSpPr>
              <p:spPr>
                <a:xfrm rot="18968067">
                  <a:off x="10323790" y="4525311"/>
                  <a:ext cx="1129112" cy="358617"/>
                </a:xfrm>
                <a:custGeom>
                  <a:avLst/>
                  <a:gdLst>
                    <a:gd name="connsiteX0" fmla="*/ 3040744 w 4615545"/>
                    <a:gd name="connsiteY0" fmla="*/ 0 h 1465943"/>
                    <a:gd name="connsiteX1" fmla="*/ 3149601 w 4615545"/>
                    <a:gd name="connsiteY1" fmla="*/ 0 h 1465943"/>
                    <a:gd name="connsiteX2" fmla="*/ 4615545 w 4615545"/>
                    <a:gd name="connsiteY2" fmla="*/ 0 h 1465943"/>
                    <a:gd name="connsiteX3" fmla="*/ 4615545 w 4615545"/>
                    <a:gd name="connsiteY3" fmla="*/ 1465943 h 1465943"/>
                    <a:gd name="connsiteX4" fmla="*/ 3149601 w 4615545"/>
                    <a:gd name="connsiteY4" fmla="*/ 1465943 h 1465943"/>
                    <a:gd name="connsiteX5" fmla="*/ 3040744 w 4615545"/>
                    <a:gd name="connsiteY5" fmla="*/ 1465943 h 1465943"/>
                    <a:gd name="connsiteX6" fmla="*/ 0 w 4615545"/>
                    <a:gd name="connsiteY6" fmla="*/ 0 h 1465943"/>
                    <a:gd name="connsiteX7" fmla="*/ 1465943 w 4615545"/>
                    <a:gd name="connsiteY7" fmla="*/ 0 h 1465943"/>
                    <a:gd name="connsiteX8" fmla="*/ 1574800 w 4615545"/>
                    <a:gd name="connsiteY8" fmla="*/ 0 h 1465943"/>
                    <a:gd name="connsiteX9" fmla="*/ 1574800 w 4615545"/>
                    <a:gd name="connsiteY9" fmla="*/ 1465943 h 1465943"/>
                    <a:gd name="connsiteX10" fmla="*/ 1465943 w 4615545"/>
                    <a:gd name="connsiteY10" fmla="*/ 1465943 h 1465943"/>
                    <a:gd name="connsiteX11" fmla="*/ 0 w 4615545"/>
                    <a:gd name="connsiteY11" fmla="*/ 1465943 h 14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15545" h="1465943">
                      <a:moveTo>
                        <a:pt x="3040744" y="0"/>
                      </a:moveTo>
                      <a:lnTo>
                        <a:pt x="3149601" y="0"/>
                      </a:lnTo>
                      <a:lnTo>
                        <a:pt x="4615545" y="0"/>
                      </a:lnTo>
                      <a:lnTo>
                        <a:pt x="4615545" y="1465943"/>
                      </a:lnTo>
                      <a:lnTo>
                        <a:pt x="3149601" y="1465943"/>
                      </a:lnTo>
                      <a:lnTo>
                        <a:pt x="3040744" y="1465943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574800" y="0"/>
                      </a:lnTo>
                      <a:lnTo>
                        <a:pt x="1574800" y="1465943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" name="Freeform 89"/>
                <p:cNvSpPr/>
                <p:nvPr/>
              </p:nvSpPr>
              <p:spPr>
                <a:xfrm rot="18968067">
                  <a:off x="10682408" y="4140064"/>
                  <a:ext cx="411877" cy="1129112"/>
                </a:xfrm>
                <a:custGeom>
                  <a:avLst/>
                  <a:gdLst>
                    <a:gd name="connsiteX0" fmla="*/ 0 w 1683657"/>
                    <a:gd name="connsiteY0" fmla="*/ 3149600 h 4615543"/>
                    <a:gd name="connsiteX1" fmla="*/ 108857 w 1683657"/>
                    <a:gd name="connsiteY1" fmla="*/ 3149600 h 4615543"/>
                    <a:gd name="connsiteX2" fmla="*/ 1574800 w 1683657"/>
                    <a:gd name="connsiteY2" fmla="*/ 3149600 h 4615543"/>
                    <a:gd name="connsiteX3" fmla="*/ 1683657 w 1683657"/>
                    <a:gd name="connsiteY3" fmla="*/ 3149600 h 4615543"/>
                    <a:gd name="connsiteX4" fmla="*/ 1683657 w 1683657"/>
                    <a:gd name="connsiteY4" fmla="*/ 4615543 h 4615543"/>
                    <a:gd name="connsiteX5" fmla="*/ 1574800 w 1683657"/>
                    <a:gd name="connsiteY5" fmla="*/ 4615543 h 4615543"/>
                    <a:gd name="connsiteX6" fmla="*/ 108857 w 1683657"/>
                    <a:gd name="connsiteY6" fmla="*/ 4615543 h 4615543"/>
                    <a:gd name="connsiteX7" fmla="*/ 0 w 1683657"/>
                    <a:gd name="connsiteY7" fmla="*/ 4615543 h 4615543"/>
                    <a:gd name="connsiteX8" fmla="*/ 0 w 1683657"/>
                    <a:gd name="connsiteY8" fmla="*/ 0 h 4615543"/>
                    <a:gd name="connsiteX9" fmla="*/ 108857 w 1683657"/>
                    <a:gd name="connsiteY9" fmla="*/ 0 h 4615543"/>
                    <a:gd name="connsiteX10" fmla="*/ 1574800 w 1683657"/>
                    <a:gd name="connsiteY10" fmla="*/ 0 h 4615543"/>
                    <a:gd name="connsiteX11" fmla="*/ 1683657 w 1683657"/>
                    <a:gd name="connsiteY11" fmla="*/ 0 h 4615543"/>
                    <a:gd name="connsiteX12" fmla="*/ 1683657 w 1683657"/>
                    <a:gd name="connsiteY12" fmla="*/ 1465943 h 4615543"/>
                    <a:gd name="connsiteX13" fmla="*/ 1574800 w 1683657"/>
                    <a:gd name="connsiteY13" fmla="*/ 1465943 h 4615543"/>
                    <a:gd name="connsiteX14" fmla="*/ 108857 w 1683657"/>
                    <a:gd name="connsiteY14" fmla="*/ 1465943 h 4615543"/>
                    <a:gd name="connsiteX15" fmla="*/ 0 w 1683657"/>
                    <a:gd name="connsiteY15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83657" h="4615543">
                      <a:moveTo>
                        <a:pt x="0" y="3149600"/>
                      </a:moveTo>
                      <a:lnTo>
                        <a:pt x="108857" y="3149600"/>
                      </a:lnTo>
                      <a:lnTo>
                        <a:pt x="1574800" y="3149600"/>
                      </a:lnTo>
                      <a:lnTo>
                        <a:pt x="1683657" y="3149600"/>
                      </a:lnTo>
                      <a:lnTo>
                        <a:pt x="1683657" y="4615543"/>
                      </a:lnTo>
                      <a:lnTo>
                        <a:pt x="1574800" y="4615543"/>
                      </a:lnTo>
                      <a:lnTo>
                        <a:pt x="108857" y="4615543"/>
                      </a:lnTo>
                      <a:lnTo>
                        <a:pt x="0" y="4615543"/>
                      </a:lnTo>
                      <a:close/>
                      <a:moveTo>
                        <a:pt x="0" y="0"/>
                      </a:moveTo>
                      <a:lnTo>
                        <a:pt x="108857" y="0"/>
                      </a:lnTo>
                      <a:lnTo>
                        <a:pt x="1574800" y="0"/>
                      </a:lnTo>
                      <a:lnTo>
                        <a:pt x="1683657" y="0"/>
                      </a:lnTo>
                      <a:lnTo>
                        <a:pt x="1683657" y="1465943"/>
                      </a:lnTo>
                      <a:lnTo>
                        <a:pt x="1574800" y="1465943"/>
                      </a:lnTo>
                      <a:lnTo>
                        <a:pt x="108857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" name="Freeform 90"/>
                <p:cNvSpPr/>
                <p:nvPr/>
              </p:nvSpPr>
              <p:spPr>
                <a:xfrm rot="18968067">
                  <a:off x="10297805" y="4819394"/>
                  <a:ext cx="358617" cy="26630"/>
                </a:xfrm>
                <a:custGeom>
                  <a:avLst/>
                  <a:gdLst>
                    <a:gd name="connsiteX0" fmla="*/ 0 w 1465943"/>
                    <a:gd name="connsiteY0" fmla="*/ 0 h 108857"/>
                    <a:gd name="connsiteX1" fmla="*/ 1465943 w 1465943"/>
                    <a:gd name="connsiteY1" fmla="*/ 0 h 108857"/>
                    <a:gd name="connsiteX2" fmla="*/ 1465943 w 1465943"/>
                    <a:gd name="connsiteY2" fmla="*/ 108857 h 108857"/>
                    <a:gd name="connsiteX3" fmla="*/ 0 w 1465943"/>
                    <a:gd name="connsiteY3" fmla="*/ 108857 h 108857"/>
                    <a:gd name="connsiteX4" fmla="*/ 0 w 1465943"/>
                    <a:gd name="connsiteY4" fmla="*/ 0 h 108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5943" h="1088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0" y="1088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CC6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" name="Freeform 91"/>
                <p:cNvSpPr/>
                <p:nvPr/>
              </p:nvSpPr>
              <p:spPr>
                <a:xfrm rot="18968067">
                  <a:off x="10709037" y="4498681"/>
                  <a:ext cx="358617" cy="411877"/>
                </a:xfrm>
                <a:custGeom>
                  <a:avLst/>
                  <a:gdLst>
                    <a:gd name="connsiteX0" fmla="*/ 0 w 1465943"/>
                    <a:gd name="connsiteY0" fmla="*/ 0 h 1683657"/>
                    <a:gd name="connsiteX1" fmla="*/ 1465943 w 1465943"/>
                    <a:gd name="connsiteY1" fmla="*/ 0 h 1683657"/>
                    <a:gd name="connsiteX2" fmla="*/ 1465943 w 1465943"/>
                    <a:gd name="connsiteY2" fmla="*/ 108857 h 1683657"/>
                    <a:gd name="connsiteX3" fmla="*/ 1465943 w 1465943"/>
                    <a:gd name="connsiteY3" fmla="*/ 1574800 h 1683657"/>
                    <a:gd name="connsiteX4" fmla="*/ 1465943 w 1465943"/>
                    <a:gd name="connsiteY4" fmla="*/ 1683657 h 1683657"/>
                    <a:gd name="connsiteX5" fmla="*/ 0 w 1465943"/>
                    <a:gd name="connsiteY5" fmla="*/ 1683657 h 1683657"/>
                    <a:gd name="connsiteX6" fmla="*/ 0 w 1465943"/>
                    <a:gd name="connsiteY6" fmla="*/ 1574800 h 1683657"/>
                    <a:gd name="connsiteX7" fmla="*/ 0 w 1465943"/>
                    <a:gd name="connsiteY7" fmla="*/ 108857 h 1683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5943" h="16836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1465943" y="1574800"/>
                      </a:lnTo>
                      <a:lnTo>
                        <a:pt x="1465943" y="1683657"/>
                      </a:lnTo>
                      <a:lnTo>
                        <a:pt x="0" y="1683657"/>
                      </a:lnTo>
                      <a:lnTo>
                        <a:pt x="0" y="1574800"/>
                      </a:lnTo>
                      <a:lnTo>
                        <a:pt x="0" y="108857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95" name="Rectangle 39"/>
            <p:cNvSpPr/>
            <p:nvPr/>
          </p:nvSpPr>
          <p:spPr>
            <a:xfrm>
              <a:off x="5877888" y="4754065"/>
              <a:ext cx="190880" cy="868349"/>
            </a:xfrm>
            <a:custGeom>
              <a:avLst/>
              <a:gdLst>
                <a:gd name="connsiteX0" fmla="*/ 0 w 83354"/>
                <a:gd name="connsiteY0" fmla="*/ 0 h 868349"/>
                <a:gd name="connsiteX1" fmla="*/ 83354 w 83354"/>
                <a:gd name="connsiteY1" fmla="*/ 0 h 868349"/>
                <a:gd name="connsiteX2" fmla="*/ 83354 w 83354"/>
                <a:gd name="connsiteY2" fmla="*/ 868349 h 868349"/>
                <a:gd name="connsiteX3" fmla="*/ 0 w 83354"/>
                <a:gd name="connsiteY3" fmla="*/ 868349 h 868349"/>
                <a:gd name="connsiteX4" fmla="*/ 0 w 83354"/>
                <a:gd name="connsiteY4" fmla="*/ 0 h 868349"/>
                <a:gd name="connsiteX0" fmla="*/ 0 w 167174"/>
                <a:gd name="connsiteY0" fmla="*/ 0 h 868349"/>
                <a:gd name="connsiteX1" fmla="*/ 167174 w 167174"/>
                <a:gd name="connsiteY1" fmla="*/ 0 h 868349"/>
                <a:gd name="connsiteX2" fmla="*/ 167174 w 167174"/>
                <a:gd name="connsiteY2" fmla="*/ 868349 h 868349"/>
                <a:gd name="connsiteX3" fmla="*/ 83820 w 167174"/>
                <a:gd name="connsiteY3" fmla="*/ 868349 h 868349"/>
                <a:gd name="connsiteX4" fmla="*/ 0 w 167174"/>
                <a:gd name="connsiteY4" fmla="*/ 0 h 868349"/>
                <a:gd name="connsiteX0" fmla="*/ 0 w 167174"/>
                <a:gd name="connsiteY0" fmla="*/ 0 h 868349"/>
                <a:gd name="connsiteX1" fmla="*/ 167174 w 167174"/>
                <a:gd name="connsiteY1" fmla="*/ 0 h 868349"/>
                <a:gd name="connsiteX2" fmla="*/ 167174 w 167174"/>
                <a:gd name="connsiteY2" fmla="*/ 868349 h 868349"/>
                <a:gd name="connsiteX3" fmla="*/ 83820 w 167174"/>
                <a:gd name="connsiteY3" fmla="*/ 868349 h 868349"/>
                <a:gd name="connsiteX4" fmla="*/ 0 w 167174"/>
                <a:gd name="connsiteY4" fmla="*/ 0 h 868349"/>
                <a:gd name="connsiteX0" fmla="*/ 0 w 190880"/>
                <a:gd name="connsiteY0" fmla="*/ 0 h 868349"/>
                <a:gd name="connsiteX1" fmla="*/ 167174 w 190880"/>
                <a:gd name="connsiteY1" fmla="*/ 0 h 868349"/>
                <a:gd name="connsiteX2" fmla="*/ 167174 w 190880"/>
                <a:gd name="connsiteY2" fmla="*/ 868349 h 868349"/>
                <a:gd name="connsiteX3" fmla="*/ 83820 w 190880"/>
                <a:gd name="connsiteY3" fmla="*/ 868349 h 868349"/>
                <a:gd name="connsiteX4" fmla="*/ 0 w 190880"/>
                <a:gd name="connsiteY4" fmla="*/ 0 h 868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880" h="868349">
                  <a:moveTo>
                    <a:pt x="0" y="0"/>
                  </a:moveTo>
                  <a:lnTo>
                    <a:pt x="167174" y="0"/>
                  </a:lnTo>
                  <a:cubicBezTo>
                    <a:pt x="220514" y="289450"/>
                    <a:pt x="167174" y="578899"/>
                    <a:pt x="167174" y="868349"/>
                  </a:cubicBezTo>
                  <a:lnTo>
                    <a:pt x="83820" y="868349"/>
                  </a:lnTo>
                  <a:cubicBezTo>
                    <a:pt x="55880" y="578899"/>
                    <a:pt x="142240" y="281830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98CB00"/>
                </a:gs>
                <a:gs pos="0">
                  <a:srgbClr val="659600"/>
                </a:gs>
                <a:gs pos="100000">
                  <a:srgbClr val="6EB93A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6" name="Group 95"/>
            <p:cNvGrpSpPr/>
            <p:nvPr/>
          </p:nvGrpSpPr>
          <p:grpSpPr>
            <a:xfrm>
              <a:off x="5805146" y="5457244"/>
              <a:ext cx="380984" cy="709412"/>
              <a:chOff x="2633345" y="4101744"/>
              <a:chExt cx="431583" cy="803631"/>
            </a:xfrm>
          </p:grpSpPr>
          <p:grpSp>
            <p:nvGrpSpPr>
              <p:cNvPr id="97" name="Group 96"/>
              <p:cNvGrpSpPr/>
              <p:nvPr/>
            </p:nvGrpSpPr>
            <p:grpSpPr>
              <a:xfrm>
                <a:off x="2746038" y="4618640"/>
                <a:ext cx="183823" cy="286735"/>
                <a:chOff x="10528305" y="5187951"/>
                <a:chExt cx="677403" cy="1056639"/>
              </a:xfrm>
            </p:grpSpPr>
            <p:sp>
              <p:nvSpPr>
                <p:cNvPr id="105" name="Chevron 52"/>
                <p:cNvSpPr/>
                <p:nvPr/>
              </p:nvSpPr>
              <p:spPr>
                <a:xfrm rot="14707416" flipV="1">
                  <a:off x="10536806" y="552234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6" name="Chevron 52"/>
                <p:cNvSpPr/>
                <p:nvPr/>
              </p:nvSpPr>
              <p:spPr>
                <a:xfrm rot="6892584" flipH="1" flipV="1">
                  <a:off x="10193907" y="557568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8" name="Group 97"/>
              <p:cNvGrpSpPr/>
              <p:nvPr/>
            </p:nvGrpSpPr>
            <p:grpSpPr>
              <a:xfrm>
                <a:off x="2633345" y="4101744"/>
                <a:ext cx="431583" cy="621367"/>
                <a:chOff x="10297805" y="3873100"/>
                <a:chExt cx="1155097" cy="1663040"/>
              </a:xfrm>
            </p:grpSpPr>
            <p:sp>
              <p:nvSpPr>
                <p:cNvPr id="99" name="Freeform 98"/>
                <p:cNvSpPr/>
                <p:nvPr/>
              </p:nvSpPr>
              <p:spPr>
                <a:xfrm rot="18968067">
                  <a:off x="10431286" y="4407028"/>
                  <a:ext cx="358617" cy="1129112"/>
                </a:xfrm>
                <a:custGeom>
                  <a:avLst/>
                  <a:gdLst>
                    <a:gd name="connsiteX0" fmla="*/ 0 w 1465943"/>
                    <a:gd name="connsiteY0" fmla="*/ 3040742 h 4615542"/>
                    <a:gd name="connsiteX1" fmla="*/ 1465943 w 1465943"/>
                    <a:gd name="connsiteY1" fmla="*/ 3040742 h 4615542"/>
                    <a:gd name="connsiteX2" fmla="*/ 1465943 w 1465943"/>
                    <a:gd name="connsiteY2" fmla="*/ 3149599 h 4615542"/>
                    <a:gd name="connsiteX3" fmla="*/ 1465943 w 1465943"/>
                    <a:gd name="connsiteY3" fmla="*/ 4615542 h 4615542"/>
                    <a:gd name="connsiteX4" fmla="*/ 0 w 1465943"/>
                    <a:gd name="connsiteY4" fmla="*/ 4615542 h 4615542"/>
                    <a:gd name="connsiteX5" fmla="*/ 0 w 1465943"/>
                    <a:gd name="connsiteY5" fmla="*/ 3149599 h 4615542"/>
                    <a:gd name="connsiteX6" fmla="*/ 0 w 1465943"/>
                    <a:gd name="connsiteY6" fmla="*/ 0 h 4615542"/>
                    <a:gd name="connsiteX7" fmla="*/ 1465943 w 1465943"/>
                    <a:gd name="connsiteY7" fmla="*/ 0 h 4615542"/>
                    <a:gd name="connsiteX8" fmla="*/ 1465943 w 1465943"/>
                    <a:gd name="connsiteY8" fmla="*/ 1465943 h 4615542"/>
                    <a:gd name="connsiteX9" fmla="*/ 0 w 1465943"/>
                    <a:gd name="connsiteY9" fmla="*/ 1465943 h 4615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5943" h="4615542">
                      <a:moveTo>
                        <a:pt x="0" y="3040742"/>
                      </a:moveTo>
                      <a:lnTo>
                        <a:pt x="1465943" y="3040742"/>
                      </a:lnTo>
                      <a:lnTo>
                        <a:pt x="1465943" y="3149599"/>
                      </a:lnTo>
                      <a:lnTo>
                        <a:pt x="1465943" y="4615542"/>
                      </a:lnTo>
                      <a:lnTo>
                        <a:pt x="0" y="4615542"/>
                      </a:lnTo>
                      <a:lnTo>
                        <a:pt x="0" y="3149599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" name="Freeform 99"/>
                <p:cNvSpPr/>
                <p:nvPr/>
              </p:nvSpPr>
              <p:spPr>
                <a:xfrm rot="18968067">
                  <a:off x="10986788" y="3873100"/>
                  <a:ext cx="358617" cy="1129112"/>
                </a:xfrm>
                <a:custGeom>
                  <a:avLst/>
                  <a:gdLst>
                    <a:gd name="connsiteX0" fmla="*/ 0 w 1465944"/>
                    <a:gd name="connsiteY0" fmla="*/ 3040743 h 4615543"/>
                    <a:gd name="connsiteX1" fmla="*/ 1465944 w 1465944"/>
                    <a:gd name="connsiteY1" fmla="*/ 3040743 h 4615543"/>
                    <a:gd name="connsiteX2" fmla="*/ 1465944 w 1465944"/>
                    <a:gd name="connsiteY2" fmla="*/ 3149600 h 4615543"/>
                    <a:gd name="connsiteX3" fmla="*/ 1465944 w 1465944"/>
                    <a:gd name="connsiteY3" fmla="*/ 4615543 h 4615543"/>
                    <a:gd name="connsiteX4" fmla="*/ 0 w 1465944"/>
                    <a:gd name="connsiteY4" fmla="*/ 4615543 h 4615543"/>
                    <a:gd name="connsiteX5" fmla="*/ 0 w 1465944"/>
                    <a:gd name="connsiteY5" fmla="*/ 3149600 h 4615543"/>
                    <a:gd name="connsiteX6" fmla="*/ 0 w 1465944"/>
                    <a:gd name="connsiteY6" fmla="*/ 0 h 4615543"/>
                    <a:gd name="connsiteX7" fmla="*/ 1465944 w 1465944"/>
                    <a:gd name="connsiteY7" fmla="*/ 0 h 4615543"/>
                    <a:gd name="connsiteX8" fmla="*/ 1465944 w 1465944"/>
                    <a:gd name="connsiteY8" fmla="*/ 1465943 h 4615543"/>
                    <a:gd name="connsiteX9" fmla="*/ 1465944 w 1465944"/>
                    <a:gd name="connsiteY9" fmla="*/ 1574800 h 4615543"/>
                    <a:gd name="connsiteX10" fmla="*/ 0 w 1465944"/>
                    <a:gd name="connsiteY10" fmla="*/ 1574800 h 4615543"/>
                    <a:gd name="connsiteX11" fmla="*/ 0 w 1465944"/>
                    <a:gd name="connsiteY11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65944" h="4615543">
                      <a:moveTo>
                        <a:pt x="0" y="3040743"/>
                      </a:moveTo>
                      <a:lnTo>
                        <a:pt x="1465944" y="3040743"/>
                      </a:lnTo>
                      <a:lnTo>
                        <a:pt x="1465944" y="3149600"/>
                      </a:lnTo>
                      <a:lnTo>
                        <a:pt x="1465944" y="4615543"/>
                      </a:lnTo>
                      <a:lnTo>
                        <a:pt x="0" y="4615543"/>
                      </a:lnTo>
                      <a:lnTo>
                        <a:pt x="0" y="3149600"/>
                      </a:lnTo>
                      <a:close/>
                      <a:moveTo>
                        <a:pt x="0" y="0"/>
                      </a:moveTo>
                      <a:lnTo>
                        <a:pt x="1465944" y="0"/>
                      </a:lnTo>
                      <a:lnTo>
                        <a:pt x="1465944" y="1465943"/>
                      </a:lnTo>
                      <a:lnTo>
                        <a:pt x="1465944" y="1574800"/>
                      </a:lnTo>
                      <a:lnTo>
                        <a:pt x="0" y="1574800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" name="Freeform 100"/>
                <p:cNvSpPr/>
                <p:nvPr/>
              </p:nvSpPr>
              <p:spPr>
                <a:xfrm rot="18968067">
                  <a:off x="10323790" y="4525311"/>
                  <a:ext cx="1129112" cy="358617"/>
                </a:xfrm>
                <a:custGeom>
                  <a:avLst/>
                  <a:gdLst>
                    <a:gd name="connsiteX0" fmla="*/ 3040744 w 4615545"/>
                    <a:gd name="connsiteY0" fmla="*/ 0 h 1465943"/>
                    <a:gd name="connsiteX1" fmla="*/ 3149601 w 4615545"/>
                    <a:gd name="connsiteY1" fmla="*/ 0 h 1465943"/>
                    <a:gd name="connsiteX2" fmla="*/ 4615545 w 4615545"/>
                    <a:gd name="connsiteY2" fmla="*/ 0 h 1465943"/>
                    <a:gd name="connsiteX3" fmla="*/ 4615545 w 4615545"/>
                    <a:gd name="connsiteY3" fmla="*/ 1465943 h 1465943"/>
                    <a:gd name="connsiteX4" fmla="*/ 3149601 w 4615545"/>
                    <a:gd name="connsiteY4" fmla="*/ 1465943 h 1465943"/>
                    <a:gd name="connsiteX5" fmla="*/ 3040744 w 4615545"/>
                    <a:gd name="connsiteY5" fmla="*/ 1465943 h 1465943"/>
                    <a:gd name="connsiteX6" fmla="*/ 0 w 4615545"/>
                    <a:gd name="connsiteY6" fmla="*/ 0 h 1465943"/>
                    <a:gd name="connsiteX7" fmla="*/ 1465943 w 4615545"/>
                    <a:gd name="connsiteY7" fmla="*/ 0 h 1465943"/>
                    <a:gd name="connsiteX8" fmla="*/ 1574800 w 4615545"/>
                    <a:gd name="connsiteY8" fmla="*/ 0 h 1465943"/>
                    <a:gd name="connsiteX9" fmla="*/ 1574800 w 4615545"/>
                    <a:gd name="connsiteY9" fmla="*/ 1465943 h 1465943"/>
                    <a:gd name="connsiteX10" fmla="*/ 1465943 w 4615545"/>
                    <a:gd name="connsiteY10" fmla="*/ 1465943 h 1465943"/>
                    <a:gd name="connsiteX11" fmla="*/ 0 w 4615545"/>
                    <a:gd name="connsiteY11" fmla="*/ 1465943 h 14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15545" h="1465943">
                      <a:moveTo>
                        <a:pt x="3040744" y="0"/>
                      </a:moveTo>
                      <a:lnTo>
                        <a:pt x="3149601" y="0"/>
                      </a:lnTo>
                      <a:lnTo>
                        <a:pt x="4615545" y="0"/>
                      </a:lnTo>
                      <a:lnTo>
                        <a:pt x="4615545" y="1465943"/>
                      </a:lnTo>
                      <a:lnTo>
                        <a:pt x="3149601" y="1465943"/>
                      </a:lnTo>
                      <a:lnTo>
                        <a:pt x="3040744" y="1465943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574800" y="0"/>
                      </a:lnTo>
                      <a:lnTo>
                        <a:pt x="1574800" y="1465943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" name="Freeform 101"/>
                <p:cNvSpPr/>
                <p:nvPr/>
              </p:nvSpPr>
              <p:spPr>
                <a:xfrm rot="18968067">
                  <a:off x="10682408" y="4140064"/>
                  <a:ext cx="411877" cy="1129112"/>
                </a:xfrm>
                <a:custGeom>
                  <a:avLst/>
                  <a:gdLst>
                    <a:gd name="connsiteX0" fmla="*/ 0 w 1683657"/>
                    <a:gd name="connsiteY0" fmla="*/ 3149600 h 4615543"/>
                    <a:gd name="connsiteX1" fmla="*/ 108857 w 1683657"/>
                    <a:gd name="connsiteY1" fmla="*/ 3149600 h 4615543"/>
                    <a:gd name="connsiteX2" fmla="*/ 1574800 w 1683657"/>
                    <a:gd name="connsiteY2" fmla="*/ 3149600 h 4615543"/>
                    <a:gd name="connsiteX3" fmla="*/ 1683657 w 1683657"/>
                    <a:gd name="connsiteY3" fmla="*/ 3149600 h 4615543"/>
                    <a:gd name="connsiteX4" fmla="*/ 1683657 w 1683657"/>
                    <a:gd name="connsiteY4" fmla="*/ 4615543 h 4615543"/>
                    <a:gd name="connsiteX5" fmla="*/ 1574800 w 1683657"/>
                    <a:gd name="connsiteY5" fmla="*/ 4615543 h 4615543"/>
                    <a:gd name="connsiteX6" fmla="*/ 108857 w 1683657"/>
                    <a:gd name="connsiteY6" fmla="*/ 4615543 h 4615543"/>
                    <a:gd name="connsiteX7" fmla="*/ 0 w 1683657"/>
                    <a:gd name="connsiteY7" fmla="*/ 4615543 h 4615543"/>
                    <a:gd name="connsiteX8" fmla="*/ 0 w 1683657"/>
                    <a:gd name="connsiteY8" fmla="*/ 0 h 4615543"/>
                    <a:gd name="connsiteX9" fmla="*/ 108857 w 1683657"/>
                    <a:gd name="connsiteY9" fmla="*/ 0 h 4615543"/>
                    <a:gd name="connsiteX10" fmla="*/ 1574800 w 1683657"/>
                    <a:gd name="connsiteY10" fmla="*/ 0 h 4615543"/>
                    <a:gd name="connsiteX11" fmla="*/ 1683657 w 1683657"/>
                    <a:gd name="connsiteY11" fmla="*/ 0 h 4615543"/>
                    <a:gd name="connsiteX12" fmla="*/ 1683657 w 1683657"/>
                    <a:gd name="connsiteY12" fmla="*/ 1465943 h 4615543"/>
                    <a:gd name="connsiteX13" fmla="*/ 1574800 w 1683657"/>
                    <a:gd name="connsiteY13" fmla="*/ 1465943 h 4615543"/>
                    <a:gd name="connsiteX14" fmla="*/ 108857 w 1683657"/>
                    <a:gd name="connsiteY14" fmla="*/ 1465943 h 4615543"/>
                    <a:gd name="connsiteX15" fmla="*/ 0 w 1683657"/>
                    <a:gd name="connsiteY15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83657" h="4615543">
                      <a:moveTo>
                        <a:pt x="0" y="3149600"/>
                      </a:moveTo>
                      <a:lnTo>
                        <a:pt x="108857" y="3149600"/>
                      </a:lnTo>
                      <a:lnTo>
                        <a:pt x="1574800" y="3149600"/>
                      </a:lnTo>
                      <a:lnTo>
                        <a:pt x="1683657" y="3149600"/>
                      </a:lnTo>
                      <a:lnTo>
                        <a:pt x="1683657" y="4615543"/>
                      </a:lnTo>
                      <a:lnTo>
                        <a:pt x="1574800" y="4615543"/>
                      </a:lnTo>
                      <a:lnTo>
                        <a:pt x="108857" y="4615543"/>
                      </a:lnTo>
                      <a:lnTo>
                        <a:pt x="0" y="4615543"/>
                      </a:lnTo>
                      <a:close/>
                      <a:moveTo>
                        <a:pt x="0" y="0"/>
                      </a:moveTo>
                      <a:lnTo>
                        <a:pt x="108857" y="0"/>
                      </a:lnTo>
                      <a:lnTo>
                        <a:pt x="1574800" y="0"/>
                      </a:lnTo>
                      <a:lnTo>
                        <a:pt x="1683657" y="0"/>
                      </a:lnTo>
                      <a:lnTo>
                        <a:pt x="1683657" y="1465943"/>
                      </a:lnTo>
                      <a:lnTo>
                        <a:pt x="1574800" y="1465943"/>
                      </a:lnTo>
                      <a:lnTo>
                        <a:pt x="108857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" name="Freeform 102"/>
                <p:cNvSpPr/>
                <p:nvPr/>
              </p:nvSpPr>
              <p:spPr>
                <a:xfrm rot="18968067">
                  <a:off x="10297805" y="4819394"/>
                  <a:ext cx="358617" cy="26630"/>
                </a:xfrm>
                <a:custGeom>
                  <a:avLst/>
                  <a:gdLst>
                    <a:gd name="connsiteX0" fmla="*/ 0 w 1465943"/>
                    <a:gd name="connsiteY0" fmla="*/ 0 h 108857"/>
                    <a:gd name="connsiteX1" fmla="*/ 1465943 w 1465943"/>
                    <a:gd name="connsiteY1" fmla="*/ 0 h 108857"/>
                    <a:gd name="connsiteX2" fmla="*/ 1465943 w 1465943"/>
                    <a:gd name="connsiteY2" fmla="*/ 108857 h 108857"/>
                    <a:gd name="connsiteX3" fmla="*/ 0 w 1465943"/>
                    <a:gd name="connsiteY3" fmla="*/ 108857 h 108857"/>
                    <a:gd name="connsiteX4" fmla="*/ 0 w 1465943"/>
                    <a:gd name="connsiteY4" fmla="*/ 0 h 108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5943" h="1088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0" y="1088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CC6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" name="Freeform 103"/>
                <p:cNvSpPr/>
                <p:nvPr/>
              </p:nvSpPr>
              <p:spPr>
                <a:xfrm rot="18968067">
                  <a:off x="10709037" y="4498681"/>
                  <a:ext cx="358617" cy="411877"/>
                </a:xfrm>
                <a:custGeom>
                  <a:avLst/>
                  <a:gdLst>
                    <a:gd name="connsiteX0" fmla="*/ 0 w 1465943"/>
                    <a:gd name="connsiteY0" fmla="*/ 0 h 1683657"/>
                    <a:gd name="connsiteX1" fmla="*/ 1465943 w 1465943"/>
                    <a:gd name="connsiteY1" fmla="*/ 0 h 1683657"/>
                    <a:gd name="connsiteX2" fmla="*/ 1465943 w 1465943"/>
                    <a:gd name="connsiteY2" fmla="*/ 108857 h 1683657"/>
                    <a:gd name="connsiteX3" fmla="*/ 1465943 w 1465943"/>
                    <a:gd name="connsiteY3" fmla="*/ 1574800 h 1683657"/>
                    <a:gd name="connsiteX4" fmla="*/ 1465943 w 1465943"/>
                    <a:gd name="connsiteY4" fmla="*/ 1683657 h 1683657"/>
                    <a:gd name="connsiteX5" fmla="*/ 0 w 1465943"/>
                    <a:gd name="connsiteY5" fmla="*/ 1683657 h 1683657"/>
                    <a:gd name="connsiteX6" fmla="*/ 0 w 1465943"/>
                    <a:gd name="connsiteY6" fmla="*/ 1574800 h 1683657"/>
                    <a:gd name="connsiteX7" fmla="*/ 0 w 1465943"/>
                    <a:gd name="connsiteY7" fmla="*/ 108857 h 1683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5943" h="16836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1465943" y="1574800"/>
                      </a:lnTo>
                      <a:lnTo>
                        <a:pt x="1465943" y="1683657"/>
                      </a:lnTo>
                      <a:lnTo>
                        <a:pt x="0" y="1683657"/>
                      </a:lnTo>
                      <a:lnTo>
                        <a:pt x="0" y="1574800"/>
                      </a:lnTo>
                      <a:lnTo>
                        <a:pt x="0" y="108857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7" name="Group 106"/>
            <p:cNvGrpSpPr/>
            <p:nvPr/>
          </p:nvGrpSpPr>
          <p:grpSpPr>
            <a:xfrm rot="1797229">
              <a:off x="5610074" y="5416884"/>
              <a:ext cx="380984" cy="709412"/>
              <a:chOff x="2633345" y="4101744"/>
              <a:chExt cx="431583" cy="803631"/>
            </a:xfrm>
          </p:grpSpPr>
          <p:grpSp>
            <p:nvGrpSpPr>
              <p:cNvPr id="108" name="Group 107"/>
              <p:cNvGrpSpPr/>
              <p:nvPr/>
            </p:nvGrpSpPr>
            <p:grpSpPr>
              <a:xfrm>
                <a:off x="2746038" y="4618640"/>
                <a:ext cx="183823" cy="286735"/>
                <a:chOff x="10528305" y="5187951"/>
                <a:chExt cx="677403" cy="1056639"/>
              </a:xfrm>
            </p:grpSpPr>
            <p:sp>
              <p:nvSpPr>
                <p:cNvPr id="116" name="Chevron 52"/>
                <p:cNvSpPr/>
                <p:nvPr/>
              </p:nvSpPr>
              <p:spPr>
                <a:xfrm rot="14707416" flipV="1">
                  <a:off x="10536806" y="552234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7" name="Chevron 52"/>
                <p:cNvSpPr/>
                <p:nvPr/>
              </p:nvSpPr>
              <p:spPr>
                <a:xfrm rot="6892584" flipH="1" flipV="1">
                  <a:off x="10193907" y="5575689"/>
                  <a:ext cx="1003299" cy="334504"/>
                </a:xfrm>
                <a:custGeom>
                  <a:avLst/>
                  <a:gdLst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265263"/>
                    <a:gd name="connsiteX1" fmla="*/ 870668 w 1003299"/>
                    <a:gd name="connsiteY1" fmla="*/ 0 h 265263"/>
                    <a:gd name="connsiteX2" fmla="*/ 1003299 w 1003299"/>
                    <a:gd name="connsiteY2" fmla="*/ 132632 h 265263"/>
                    <a:gd name="connsiteX3" fmla="*/ 870668 w 1003299"/>
                    <a:gd name="connsiteY3" fmla="*/ 265263 h 265263"/>
                    <a:gd name="connsiteX4" fmla="*/ 0 w 1003299"/>
                    <a:gd name="connsiteY4" fmla="*/ 265263 h 265263"/>
                    <a:gd name="connsiteX5" fmla="*/ 132632 w 1003299"/>
                    <a:gd name="connsiteY5" fmla="*/ 132632 h 265263"/>
                    <a:gd name="connsiteX6" fmla="*/ 0 w 1003299"/>
                    <a:gd name="connsiteY6" fmla="*/ 0 h 265263"/>
                    <a:gd name="connsiteX0" fmla="*/ 0 w 1003299"/>
                    <a:gd name="connsiteY0" fmla="*/ 0 h 310418"/>
                    <a:gd name="connsiteX1" fmla="*/ 870668 w 1003299"/>
                    <a:gd name="connsiteY1" fmla="*/ 0 h 310418"/>
                    <a:gd name="connsiteX2" fmla="*/ 1003299 w 1003299"/>
                    <a:gd name="connsiteY2" fmla="*/ 132632 h 310418"/>
                    <a:gd name="connsiteX3" fmla="*/ 870668 w 1003299"/>
                    <a:gd name="connsiteY3" fmla="*/ 265263 h 310418"/>
                    <a:gd name="connsiteX4" fmla="*/ 0 w 1003299"/>
                    <a:gd name="connsiteY4" fmla="*/ 265263 h 310418"/>
                    <a:gd name="connsiteX5" fmla="*/ 132632 w 1003299"/>
                    <a:gd name="connsiteY5" fmla="*/ 132632 h 310418"/>
                    <a:gd name="connsiteX6" fmla="*/ 0 w 1003299"/>
                    <a:gd name="connsiteY6" fmla="*/ 0 h 310418"/>
                    <a:gd name="connsiteX0" fmla="*/ 0 w 1003299"/>
                    <a:gd name="connsiteY0" fmla="*/ 0 h 334504"/>
                    <a:gd name="connsiteX1" fmla="*/ 870668 w 1003299"/>
                    <a:gd name="connsiteY1" fmla="*/ 0 h 334504"/>
                    <a:gd name="connsiteX2" fmla="*/ 1003299 w 1003299"/>
                    <a:gd name="connsiteY2" fmla="*/ 132632 h 334504"/>
                    <a:gd name="connsiteX3" fmla="*/ 870668 w 1003299"/>
                    <a:gd name="connsiteY3" fmla="*/ 265263 h 334504"/>
                    <a:gd name="connsiteX4" fmla="*/ 0 w 1003299"/>
                    <a:gd name="connsiteY4" fmla="*/ 265263 h 334504"/>
                    <a:gd name="connsiteX5" fmla="*/ 132632 w 1003299"/>
                    <a:gd name="connsiteY5" fmla="*/ 132632 h 334504"/>
                    <a:gd name="connsiteX6" fmla="*/ 0 w 1003299"/>
                    <a:gd name="connsiteY6" fmla="*/ 0 h 334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3299" h="334504">
                      <a:moveTo>
                        <a:pt x="0" y="0"/>
                      </a:moveTo>
                      <a:cubicBezTo>
                        <a:pt x="290223" y="107950"/>
                        <a:pt x="580445" y="133350"/>
                        <a:pt x="870668" y="0"/>
                      </a:cubicBezTo>
                      <a:lnTo>
                        <a:pt x="1003299" y="132632"/>
                      </a:lnTo>
                      <a:lnTo>
                        <a:pt x="870668" y="265263"/>
                      </a:lnTo>
                      <a:cubicBezTo>
                        <a:pt x="574098" y="347816"/>
                        <a:pt x="302923" y="366863"/>
                        <a:pt x="0" y="265263"/>
                      </a:cubicBezTo>
                      <a:lnTo>
                        <a:pt x="132632" y="1326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98CB00"/>
                    </a:gs>
                    <a:gs pos="51000">
                      <a:srgbClr val="659600"/>
                    </a:gs>
                    <a:gs pos="100000">
                      <a:srgbClr val="98CB00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9" name="Group 108"/>
              <p:cNvGrpSpPr/>
              <p:nvPr/>
            </p:nvGrpSpPr>
            <p:grpSpPr>
              <a:xfrm>
                <a:off x="2633345" y="4101744"/>
                <a:ext cx="431583" cy="621367"/>
                <a:chOff x="10297805" y="3873100"/>
                <a:chExt cx="1155097" cy="1663040"/>
              </a:xfrm>
            </p:grpSpPr>
            <p:sp>
              <p:nvSpPr>
                <p:cNvPr id="110" name="Freeform 109"/>
                <p:cNvSpPr/>
                <p:nvPr/>
              </p:nvSpPr>
              <p:spPr>
                <a:xfrm rot="18968067">
                  <a:off x="10431286" y="4407028"/>
                  <a:ext cx="358617" cy="1129112"/>
                </a:xfrm>
                <a:custGeom>
                  <a:avLst/>
                  <a:gdLst>
                    <a:gd name="connsiteX0" fmla="*/ 0 w 1465943"/>
                    <a:gd name="connsiteY0" fmla="*/ 3040742 h 4615542"/>
                    <a:gd name="connsiteX1" fmla="*/ 1465943 w 1465943"/>
                    <a:gd name="connsiteY1" fmla="*/ 3040742 h 4615542"/>
                    <a:gd name="connsiteX2" fmla="*/ 1465943 w 1465943"/>
                    <a:gd name="connsiteY2" fmla="*/ 3149599 h 4615542"/>
                    <a:gd name="connsiteX3" fmla="*/ 1465943 w 1465943"/>
                    <a:gd name="connsiteY3" fmla="*/ 4615542 h 4615542"/>
                    <a:gd name="connsiteX4" fmla="*/ 0 w 1465943"/>
                    <a:gd name="connsiteY4" fmla="*/ 4615542 h 4615542"/>
                    <a:gd name="connsiteX5" fmla="*/ 0 w 1465943"/>
                    <a:gd name="connsiteY5" fmla="*/ 3149599 h 4615542"/>
                    <a:gd name="connsiteX6" fmla="*/ 0 w 1465943"/>
                    <a:gd name="connsiteY6" fmla="*/ 0 h 4615542"/>
                    <a:gd name="connsiteX7" fmla="*/ 1465943 w 1465943"/>
                    <a:gd name="connsiteY7" fmla="*/ 0 h 4615542"/>
                    <a:gd name="connsiteX8" fmla="*/ 1465943 w 1465943"/>
                    <a:gd name="connsiteY8" fmla="*/ 1465943 h 4615542"/>
                    <a:gd name="connsiteX9" fmla="*/ 0 w 1465943"/>
                    <a:gd name="connsiteY9" fmla="*/ 1465943 h 4615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5943" h="4615542">
                      <a:moveTo>
                        <a:pt x="0" y="3040742"/>
                      </a:moveTo>
                      <a:lnTo>
                        <a:pt x="1465943" y="3040742"/>
                      </a:lnTo>
                      <a:lnTo>
                        <a:pt x="1465943" y="3149599"/>
                      </a:lnTo>
                      <a:lnTo>
                        <a:pt x="1465943" y="4615542"/>
                      </a:lnTo>
                      <a:lnTo>
                        <a:pt x="0" y="4615542"/>
                      </a:lnTo>
                      <a:lnTo>
                        <a:pt x="0" y="3149599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Freeform 110"/>
                <p:cNvSpPr/>
                <p:nvPr/>
              </p:nvSpPr>
              <p:spPr>
                <a:xfrm rot="18968067">
                  <a:off x="10986788" y="3873100"/>
                  <a:ext cx="358617" cy="1129112"/>
                </a:xfrm>
                <a:custGeom>
                  <a:avLst/>
                  <a:gdLst>
                    <a:gd name="connsiteX0" fmla="*/ 0 w 1465944"/>
                    <a:gd name="connsiteY0" fmla="*/ 3040743 h 4615543"/>
                    <a:gd name="connsiteX1" fmla="*/ 1465944 w 1465944"/>
                    <a:gd name="connsiteY1" fmla="*/ 3040743 h 4615543"/>
                    <a:gd name="connsiteX2" fmla="*/ 1465944 w 1465944"/>
                    <a:gd name="connsiteY2" fmla="*/ 3149600 h 4615543"/>
                    <a:gd name="connsiteX3" fmla="*/ 1465944 w 1465944"/>
                    <a:gd name="connsiteY3" fmla="*/ 4615543 h 4615543"/>
                    <a:gd name="connsiteX4" fmla="*/ 0 w 1465944"/>
                    <a:gd name="connsiteY4" fmla="*/ 4615543 h 4615543"/>
                    <a:gd name="connsiteX5" fmla="*/ 0 w 1465944"/>
                    <a:gd name="connsiteY5" fmla="*/ 3149600 h 4615543"/>
                    <a:gd name="connsiteX6" fmla="*/ 0 w 1465944"/>
                    <a:gd name="connsiteY6" fmla="*/ 0 h 4615543"/>
                    <a:gd name="connsiteX7" fmla="*/ 1465944 w 1465944"/>
                    <a:gd name="connsiteY7" fmla="*/ 0 h 4615543"/>
                    <a:gd name="connsiteX8" fmla="*/ 1465944 w 1465944"/>
                    <a:gd name="connsiteY8" fmla="*/ 1465943 h 4615543"/>
                    <a:gd name="connsiteX9" fmla="*/ 1465944 w 1465944"/>
                    <a:gd name="connsiteY9" fmla="*/ 1574800 h 4615543"/>
                    <a:gd name="connsiteX10" fmla="*/ 0 w 1465944"/>
                    <a:gd name="connsiteY10" fmla="*/ 1574800 h 4615543"/>
                    <a:gd name="connsiteX11" fmla="*/ 0 w 1465944"/>
                    <a:gd name="connsiteY11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65944" h="4615543">
                      <a:moveTo>
                        <a:pt x="0" y="3040743"/>
                      </a:moveTo>
                      <a:lnTo>
                        <a:pt x="1465944" y="3040743"/>
                      </a:lnTo>
                      <a:lnTo>
                        <a:pt x="1465944" y="3149600"/>
                      </a:lnTo>
                      <a:lnTo>
                        <a:pt x="1465944" y="4615543"/>
                      </a:lnTo>
                      <a:lnTo>
                        <a:pt x="0" y="4615543"/>
                      </a:lnTo>
                      <a:lnTo>
                        <a:pt x="0" y="3149600"/>
                      </a:lnTo>
                      <a:close/>
                      <a:moveTo>
                        <a:pt x="0" y="0"/>
                      </a:moveTo>
                      <a:lnTo>
                        <a:pt x="1465944" y="0"/>
                      </a:lnTo>
                      <a:lnTo>
                        <a:pt x="1465944" y="1465943"/>
                      </a:lnTo>
                      <a:lnTo>
                        <a:pt x="1465944" y="1574800"/>
                      </a:lnTo>
                      <a:lnTo>
                        <a:pt x="0" y="1574800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Freeform 111"/>
                <p:cNvSpPr/>
                <p:nvPr/>
              </p:nvSpPr>
              <p:spPr>
                <a:xfrm rot="18968067">
                  <a:off x="10323790" y="4525311"/>
                  <a:ext cx="1129112" cy="358617"/>
                </a:xfrm>
                <a:custGeom>
                  <a:avLst/>
                  <a:gdLst>
                    <a:gd name="connsiteX0" fmla="*/ 3040744 w 4615545"/>
                    <a:gd name="connsiteY0" fmla="*/ 0 h 1465943"/>
                    <a:gd name="connsiteX1" fmla="*/ 3149601 w 4615545"/>
                    <a:gd name="connsiteY1" fmla="*/ 0 h 1465943"/>
                    <a:gd name="connsiteX2" fmla="*/ 4615545 w 4615545"/>
                    <a:gd name="connsiteY2" fmla="*/ 0 h 1465943"/>
                    <a:gd name="connsiteX3" fmla="*/ 4615545 w 4615545"/>
                    <a:gd name="connsiteY3" fmla="*/ 1465943 h 1465943"/>
                    <a:gd name="connsiteX4" fmla="*/ 3149601 w 4615545"/>
                    <a:gd name="connsiteY4" fmla="*/ 1465943 h 1465943"/>
                    <a:gd name="connsiteX5" fmla="*/ 3040744 w 4615545"/>
                    <a:gd name="connsiteY5" fmla="*/ 1465943 h 1465943"/>
                    <a:gd name="connsiteX6" fmla="*/ 0 w 4615545"/>
                    <a:gd name="connsiteY6" fmla="*/ 0 h 1465943"/>
                    <a:gd name="connsiteX7" fmla="*/ 1465943 w 4615545"/>
                    <a:gd name="connsiteY7" fmla="*/ 0 h 1465943"/>
                    <a:gd name="connsiteX8" fmla="*/ 1574800 w 4615545"/>
                    <a:gd name="connsiteY8" fmla="*/ 0 h 1465943"/>
                    <a:gd name="connsiteX9" fmla="*/ 1574800 w 4615545"/>
                    <a:gd name="connsiteY9" fmla="*/ 1465943 h 1465943"/>
                    <a:gd name="connsiteX10" fmla="*/ 1465943 w 4615545"/>
                    <a:gd name="connsiteY10" fmla="*/ 1465943 h 1465943"/>
                    <a:gd name="connsiteX11" fmla="*/ 0 w 4615545"/>
                    <a:gd name="connsiteY11" fmla="*/ 1465943 h 14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15545" h="1465943">
                      <a:moveTo>
                        <a:pt x="3040744" y="0"/>
                      </a:moveTo>
                      <a:lnTo>
                        <a:pt x="3149601" y="0"/>
                      </a:lnTo>
                      <a:lnTo>
                        <a:pt x="4615545" y="0"/>
                      </a:lnTo>
                      <a:lnTo>
                        <a:pt x="4615545" y="1465943"/>
                      </a:lnTo>
                      <a:lnTo>
                        <a:pt x="3149601" y="1465943"/>
                      </a:lnTo>
                      <a:lnTo>
                        <a:pt x="3040744" y="1465943"/>
                      </a:lnTo>
                      <a:close/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574800" y="0"/>
                      </a:lnTo>
                      <a:lnTo>
                        <a:pt x="1574800" y="1465943"/>
                      </a:lnTo>
                      <a:lnTo>
                        <a:pt x="1465943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Freeform 112"/>
                <p:cNvSpPr/>
                <p:nvPr/>
              </p:nvSpPr>
              <p:spPr>
                <a:xfrm rot="18968067">
                  <a:off x="10682408" y="4140064"/>
                  <a:ext cx="411877" cy="1129112"/>
                </a:xfrm>
                <a:custGeom>
                  <a:avLst/>
                  <a:gdLst>
                    <a:gd name="connsiteX0" fmla="*/ 0 w 1683657"/>
                    <a:gd name="connsiteY0" fmla="*/ 3149600 h 4615543"/>
                    <a:gd name="connsiteX1" fmla="*/ 108857 w 1683657"/>
                    <a:gd name="connsiteY1" fmla="*/ 3149600 h 4615543"/>
                    <a:gd name="connsiteX2" fmla="*/ 1574800 w 1683657"/>
                    <a:gd name="connsiteY2" fmla="*/ 3149600 h 4615543"/>
                    <a:gd name="connsiteX3" fmla="*/ 1683657 w 1683657"/>
                    <a:gd name="connsiteY3" fmla="*/ 3149600 h 4615543"/>
                    <a:gd name="connsiteX4" fmla="*/ 1683657 w 1683657"/>
                    <a:gd name="connsiteY4" fmla="*/ 4615543 h 4615543"/>
                    <a:gd name="connsiteX5" fmla="*/ 1574800 w 1683657"/>
                    <a:gd name="connsiteY5" fmla="*/ 4615543 h 4615543"/>
                    <a:gd name="connsiteX6" fmla="*/ 108857 w 1683657"/>
                    <a:gd name="connsiteY6" fmla="*/ 4615543 h 4615543"/>
                    <a:gd name="connsiteX7" fmla="*/ 0 w 1683657"/>
                    <a:gd name="connsiteY7" fmla="*/ 4615543 h 4615543"/>
                    <a:gd name="connsiteX8" fmla="*/ 0 w 1683657"/>
                    <a:gd name="connsiteY8" fmla="*/ 0 h 4615543"/>
                    <a:gd name="connsiteX9" fmla="*/ 108857 w 1683657"/>
                    <a:gd name="connsiteY9" fmla="*/ 0 h 4615543"/>
                    <a:gd name="connsiteX10" fmla="*/ 1574800 w 1683657"/>
                    <a:gd name="connsiteY10" fmla="*/ 0 h 4615543"/>
                    <a:gd name="connsiteX11" fmla="*/ 1683657 w 1683657"/>
                    <a:gd name="connsiteY11" fmla="*/ 0 h 4615543"/>
                    <a:gd name="connsiteX12" fmla="*/ 1683657 w 1683657"/>
                    <a:gd name="connsiteY12" fmla="*/ 1465943 h 4615543"/>
                    <a:gd name="connsiteX13" fmla="*/ 1574800 w 1683657"/>
                    <a:gd name="connsiteY13" fmla="*/ 1465943 h 4615543"/>
                    <a:gd name="connsiteX14" fmla="*/ 108857 w 1683657"/>
                    <a:gd name="connsiteY14" fmla="*/ 1465943 h 4615543"/>
                    <a:gd name="connsiteX15" fmla="*/ 0 w 1683657"/>
                    <a:gd name="connsiteY15" fmla="*/ 1465943 h 4615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83657" h="4615543">
                      <a:moveTo>
                        <a:pt x="0" y="3149600"/>
                      </a:moveTo>
                      <a:lnTo>
                        <a:pt x="108857" y="3149600"/>
                      </a:lnTo>
                      <a:lnTo>
                        <a:pt x="1574800" y="3149600"/>
                      </a:lnTo>
                      <a:lnTo>
                        <a:pt x="1683657" y="3149600"/>
                      </a:lnTo>
                      <a:lnTo>
                        <a:pt x="1683657" y="4615543"/>
                      </a:lnTo>
                      <a:lnTo>
                        <a:pt x="1574800" y="4615543"/>
                      </a:lnTo>
                      <a:lnTo>
                        <a:pt x="108857" y="4615543"/>
                      </a:lnTo>
                      <a:lnTo>
                        <a:pt x="0" y="4615543"/>
                      </a:lnTo>
                      <a:close/>
                      <a:moveTo>
                        <a:pt x="0" y="0"/>
                      </a:moveTo>
                      <a:lnTo>
                        <a:pt x="108857" y="0"/>
                      </a:lnTo>
                      <a:lnTo>
                        <a:pt x="1574800" y="0"/>
                      </a:lnTo>
                      <a:lnTo>
                        <a:pt x="1683657" y="0"/>
                      </a:lnTo>
                      <a:lnTo>
                        <a:pt x="1683657" y="1465943"/>
                      </a:lnTo>
                      <a:lnTo>
                        <a:pt x="1574800" y="1465943"/>
                      </a:lnTo>
                      <a:lnTo>
                        <a:pt x="108857" y="1465943"/>
                      </a:lnTo>
                      <a:lnTo>
                        <a:pt x="0" y="1465943"/>
                      </a:lnTo>
                      <a:close/>
                    </a:path>
                  </a:pathLst>
                </a:custGeom>
                <a:solidFill>
                  <a:srgbClr val="D9DB2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Freeform 113"/>
                <p:cNvSpPr/>
                <p:nvPr/>
              </p:nvSpPr>
              <p:spPr>
                <a:xfrm rot="18968067">
                  <a:off x="10297805" y="4819394"/>
                  <a:ext cx="358617" cy="26630"/>
                </a:xfrm>
                <a:custGeom>
                  <a:avLst/>
                  <a:gdLst>
                    <a:gd name="connsiteX0" fmla="*/ 0 w 1465943"/>
                    <a:gd name="connsiteY0" fmla="*/ 0 h 108857"/>
                    <a:gd name="connsiteX1" fmla="*/ 1465943 w 1465943"/>
                    <a:gd name="connsiteY1" fmla="*/ 0 h 108857"/>
                    <a:gd name="connsiteX2" fmla="*/ 1465943 w 1465943"/>
                    <a:gd name="connsiteY2" fmla="*/ 108857 h 108857"/>
                    <a:gd name="connsiteX3" fmla="*/ 0 w 1465943"/>
                    <a:gd name="connsiteY3" fmla="*/ 108857 h 108857"/>
                    <a:gd name="connsiteX4" fmla="*/ 0 w 1465943"/>
                    <a:gd name="connsiteY4" fmla="*/ 0 h 108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5943" h="1088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0" y="1088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CC6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Freeform 114"/>
                <p:cNvSpPr/>
                <p:nvPr/>
              </p:nvSpPr>
              <p:spPr>
                <a:xfrm rot="18968067">
                  <a:off x="10709037" y="4498681"/>
                  <a:ext cx="358617" cy="411877"/>
                </a:xfrm>
                <a:custGeom>
                  <a:avLst/>
                  <a:gdLst>
                    <a:gd name="connsiteX0" fmla="*/ 0 w 1465943"/>
                    <a:gd name="connsiteY0" fmla="*/ 0 h 1683657"/>
                    <a:gd name="connsiteX1" fmla="*/ 1465943 w 1465943"/>
                    <a:gd name="connsiteY1" fmla="*/ 0 h 1683657"/>
                    <a:gd name="connsiteX2" fmla="*/ 1465943 w 1465943"/>
                    <a:gd name="connsiteY2" fmla="*/ 108857 h 1683657"/>
                    <a:gd name="connsiteX3" fmla="*/ 1465943 w 1465943"/>
                    <a:gd name="connsiteY3" fmla="*/ 1574800 h 1683657"/>
                    <a:gd name="connsiteX4" fmla="*/ 1465943 w 1465943"/>
                    <a:gd name="connsiteY4" fmla="*/ 1683657 h 1683657"/>
                    <a:gd name="connsiteX5" fmla="*/ 0 w 1465943"/>
                    <a:gd name="connsiteY5" fmla="*/ 1683657 h 1683657"/>
                    <a:gd name="connsiteX6" fmla="*/ 0 w 1465943"/>
                    <a:gd name="connsiteY6" fmla="*/ 1574800 h 1683657"/>
                    <a:gd name="connsiteX7" fmla="*/ 0 w 1465943"/>
                    <a:gd name="connsiteY7" fmla="*/ 108857 h 1683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5943" h="1683657">
                      <a:moveTo>
                        <a:pt x="0" y="0"/>
                      </a:moveTo>
                      <a:lnTo>
                        <a:pt x="1465943" y="0"/>
                      </a:lnTo>
                      <a:lnTo>
                        <a:pt x="1465943" y="108857"/>
                      </a:lnTo>
                      <a:lnTo>
                        <a:pt x="1465943" y="1574800"/>
                      </a:lnTo>
                      <a:lnTo>
                        <a:pt x="1465943" y="1683657"/>
                      </a:lnTo>
                      <a:lnTo>
                        <a:pt x="0" y="1683657"/>
                      </a:lnTo>
                      <a:lnTo>
                        <a:pt x="0" y="1574800"/>
                      </a:lnTo>
                      <a:lnTo>
                        <a:pt x="0" y="108857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rgbClr val="98CB00"/>
                    </a:gs>
                    <a:gs pos="0">
                      <a:srgbClr val="659600"/>
                    </a:gs>
                    <a:gs pos="100000">
                      <a:srgbClr val="6EB93A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8196" name="Freeform 8195"/>
            <p:cNvSpPr/>
            <p:nvPr/>
          </p:nvSpPr>
          <p:spPr>
            <a:xfrm>
              <a:off x="5005920" y="5023935"/>
              <a:ext cx="1027282" cy="310065"/>
            </a:xfrm>
            <a:custGeom>
              <a:avLst/>
              <a:gdLst>
                <a:gd name="connsiteX0" fmla="*/ 38520 w 1027282"/>
                <a:gd name="connsiteY0" fmla="*/ 5265 h 310065"/>
                <a:gd name="connsiteX1" fmla="*/ 420 w 1027282"/>
                <a:gd name="connsiteY1" fmla="*/ 111945 h 310065"/>
                <a:gd name="connsiteX2" fmla="*/ 61380 w 1027282"/>
                <a:gd name="connsiteY2" fmla="*/ 203385 h 310065"/>
                <a:gd name="connsiteX3" fmla="*/ 190920 w 1027282"/>
                <a:gd name="connsiteY3" fmla="*/ 211005 h 310065"/>
                <a:gd name="connsiteX4" fmla="*/ 358560 w 1027282"/>
                <a:gd name="connsiteY4" fmla="*/ 211005 h 310065"/>
                <a:gd name="connsiteX5" fmla="*/ 556680 w 1027282"/>
                <a:gd name="connsiteY5" fmla="*/ 211005 h 310065"/>
                <a:gd name="connsiteX6" fmla="*/ 709080 w 1027282"/>
                <a:gd name="connsiteY6" fmla="*/ 218625 h 310065"/>
                <a:gd name="connsiteX7" fmla="*/ 815760 w 1027282"/>
                <a:gd name="connsiteY7" fmla="*/ 249105 h 310065"/>
                <a:gd name="connsiteX8" fmla="*/ 930060 w 1027282"/>
                <a:gd name="connsiteY8" fmla="*/ 294825 h 310065"/>
                <a:gd name="connsiteX9" fmla="*/ 968160 w 1027282"/>
                <a:gd name="connsiteY9" fmla="*/ 310065 h 310065"/>
                <a:gd name="connsiteX10" fmla="*/ 983400 w 1027282"/>
                <a:gd name="connsiteY10" fmla="*/ 294825 h 310065"/>
                <a:gd name="connsiteX11" fmla="*/ 922440 w 1027282"/>
                <a:gd name="connsiteY11" fmla="*/ 233865 h 310065"/>
                <a:gd name="connsiteX12" fmla="*/ 1013880 w 1027282"/>
                <a:gd name="connsiteY12" fmla="*/ 226245 h 310065"/>
                <a:gd name="connsiteX13" fmla="*/ 1013880 w 1027282"/>
                <a:gd name="connsiteY13" fmla="*/ 96705 h 310065"/>
                <a:gd name="connsiteX14" fmla="*/ 891960 w 1027282"/>
                <a:gd name="connsiteY14" fmla="*/ 20505 h 310065"/>
                <a:gd name="connsiteX15" fmla="*/ 808140 w 1027282"/>
                <a:gd name="connsiteY15" fmla="*/ 50985 h 310065"/>
                <a:gd name="connsiteX16" fmla="*/ 701460 w 1027282"/>
                <a:gd name="connsiteY16" fmla="*/ 66225 h 310065"/>
                <a:gd name="connsiteX17" fmla="*/ 579540 w 1027282"/>
                <a:gd name="connsiteY17" fmla="*/ 66225 h 310065"/>
                <a:gd name="connsiteX18" fmla="*/ 442380 w 1027282"/>
                <a:gd name="connsiteY18" fmla="*/ 66225 h 310065"/>
                <a:gd name="connsiteX19" fmla="*/ 396660 w 1027282"/>
                <a:gd name="connsiteY19" fmla="*/ 66225 h 310065"/>
                <a:gd name="connsiteX20" fmla="*/ 312840 w 1027282"/>
                <a:gd name="connsiteY20" fmla="*/ 43365 h 310065"/>
                <a:gd name="connsiteX21" fmla="*/ 259500 w 1027282"/>
                <a:gd name="connsiteY21" fmla="*/ 35745 h 310065"/>
                <a:gd name="connsiteX22" fmla="*/ 221400 w 1027282"/>
                <a:gd name="connsiteY22" fmla="*/ 12885 h 310065"/>
                <a:gd name="connsiteX23" fmla="*/ 114720 w 1027282"/>
                <a:gd name="connsiteY23" fmla="*/ 12885 h 310065"/>
                <a:gd name="connsiteX24" fmla="*/ 38520 w 1027282"/>
                <a:gd name="connsiteY24" fmla="*/ 5265 h 310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27282" h="310065">
                  <a:moveTo>
                    <a:pt x="38520" y="5265"/>
                  </a:moveTo>
                  <a:cubicBezTo>
                    <a:pt x="19470" y="21775"/>
                    <a:pt x="-3390" y="78925"/>
                    <a:pt x="420" y="111945"/>
                  </a:cubicBezTo>
                  <a:cubicBezTo>
                    <a:pt x="4230" y="144965"/>
                    <a:pt x="29630" y="186875"/>
                    <a:pt x="61380" y="203385"/>
                  </a:cubicBezTo>
                  <a:cubicBezTo>
                    <a:pt x="93130" y="219895"/>
                    <a:pt x="141390" y="209735"/>
                    <a:pt x="190920" y="211005"/>
                  </a:cubicBezTo>
                  <a:cubicBezTo>
                    <a:pt x="240450" y="212275"/>
                    <a:pt x="358560" y="211005"/>
                    <a:pt x="358560" y="211005"/>
                  </a:cubicBezTo>
                  <a:lnTo>
                    <a:pt x="556680" y="211005"/>
                  </a:lnTo>
                  <a:cubicBezTo>
                    <a:pt x="615100" y="212275"/>
                    <a:pt x="665900" y="212275"/>
                    <a:pt x="709080" y="218625"/>
                  </a:cubicBezTo>
                  <a:cubicBezTo>
                    <a:pt x="752260" y="224975"/>
                    <a:pt x="778930" y="236405"/>
                    <a:pt x="815760" y="249105"/>
                  </a:cubicBezTo>
                  <a:cubicBezTo>
                    <a:pt x="852590" y="261805"/>
                    <a:pt x="930060" y="294825"/>
                    <a:pt x="930060" y="294825"/>
                  </a:cubicBezTo>
                  <a:lnTo>
                    <a:pt x="968160" y="310065"/>
                  </a:lnTo>
                  <a:cubicBezTo>
                    <a:pt x="977050" y="310065"/>
                    <a:pt x="991020" y="307525"/>
                    <a:pt x="983400" y="294825"/>
                  </a:cubicBezTo>
                  <a:cubicBezTo>
                    <a:pt x="975780" y="282125"/>
                    <a:pt x="917360" y="245295"/>
                    <a:pt x="922440" y="233865"/>
                  </a:cubicBezTo>
                  <a:cubicBezTo>
                    <a:pt x="927520" y="222435"/>
                    <a:pt x="998640" y="249105"/>
                    <a:pt x="1013880" y="226245"/>
                  </a:cubicBezTo>
                  <a:cubicBezTo>
                    <a:pt x="1029120" y="203385"/>
                    <a:pt x="1034200" y="130995"/>
                    <a:pt x="1013880" y="96705"/>
                  </a:cubicBezTo>
                  <a:cubicBezTo>
                    <a:pt x="993560" y="62415"/>
                    <a:pt x="926250" y="28125"/>
                    <a:pt x="891960" y="20505"/>
                  </a:cubicBezTo>
                  <a:cubicBezTo>
                    <a:pt x="857670" y="12885"/>
                    <a:pt x="839890" y="43365"/>
                    <a:pt x="808140" y="50985"/>
                  </a:cubicBezTo>
                  <a:cubicBezTo>
                    <a:pt x="776390" y="58605"/>
                    <a:pt x="739560" y="63685"/>
                    <a:pt x="701460" y="66225"/>
                  </a:cubicBezTo>
                  <a:cubicBezTo>
                    <a:pt x="663360" y="68765"/>
                    <a:pt x="579540" y="66225"/>
                    <a:pt x="579540" y="66225"/>
                  </a:cubicBezTo>
                  <a:lnTo>
                    <a:pt x="442380" y="66225"/>
                  </a:lnTo>
                  <a:cubicBezTo>
                    <a:pt x="411900" y="66225"/>
                    <a:pt x="418250" y="70035"/>
                    <a:pt x="396660" y="66225"/>
                  </a:cubicBezTo>
                  <a:cubicBezTo>
                    <a:pt x="375070" y="62415"/>
                    <a:pt x="335700" y="48445"/>
                    <a:pt x="312840" y="43365"/>
                  </a:cubicBezTo>
                  <a:cubicBezTo>
                    <a:pt x="289980" y="38285"/>
                    <a:pt x="274740" y="40825"/>
                    <a:pt x="259500" y="35745"/>
                  </a:cubicBezTo>
                  <a:cubicBezTo>
                    <a:pt x="244260" y="30665"/>
                    <a:pt x="245530" y="16695"/>
                    <a:pt x="221400" y="12885"/>
                  </a:cubicBezTo>
                  <a:cubicBezTo>
                    <a:pt x="197270" y="9075"/>
                    <a:pt x="138850" y="9075"/>
                    <a:pt x="114720" y="12885"/>
                  </a:cubicBezTo>
                  <a:cubicBezTo>
                    <a:pt x="90590" y="16695"/>
                    <a:pt x="57570" y="-11245"/>
                    <a:pt x="38520" y="526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97" name="Freeform 8196"/>
            <p:cNvSpPr/>
            <p:nvPr/>
          </p:nvSpPr>
          <p:spPr>
            <a:xfrm>
              <a:off x="5928360" y="4989898"/>
              <a:ext cx="472440" cy="348064"/>
            </a:xfrm>
            <a:custGeom>
              <a:avLst/>
              <a:gdLst>
                <a:gd name="connsiteX0" fmla="*/ 106680 w 472440"/>
                <a:gd name="connsiteY0" fmla="*/ 39302 h 348064"/>
                <a:gd name="connsiteX1" fmla="*/ 198120 w 472440"/>
                <a:gd name="connsiteY1" fmla="*/ 24062 h 348064"/>
                <a:gd name="connsiteX2" fmla="*/ 281940 w 472440"/>
                <a:gd name="connsiteY2" fmla="*/ 24062 h 348064"/>
                <a:gd name="connsiteX3" fmla="*/ 403860 w 472440"/>
                <a:gd name="connsiteY3" fmla="*/ 39302 h 348064"/>
                <a:gd name="connsiteX4" fmla="*/ 472440 w 472440"/>
                <a:gd name="connsiteY4" fmla="*/ 69782 h 348064"/>
                <a:gd name="connsiteX5" fmla="*/ 403860 w 472440"/>
                <a:gd name="connsiteY5" fmla="*/ 168842 h 348064"/>
                <a:gd name="connsiteX6" fmla="*/ 358140 w 472440"/>
                <a:gd name="connsiteY6" fmla="*/ 214562 h 348064"/>
                <a:gd name="connsiteX7" fmla="*/ 289560 w 472440"/>
                <a:gd name="connsiteY7" fmla="*/ 290762 h 348064"/>
                <a:gd name="connsiteX8" fmla="*/ 228600 w 472440"/>
                <a:gd name="connsiteY8" fmla="*/ 336482 h 348064"/>
                <a:gd name="connsiteX9" fmla="*/ 129540 w 472440"/>
                <a:gd name="connsiteY9" fmla="*/ 344102 h 348064"/>
                <a:gd name="connsiteX10" fmla="*/ 83820 w 472440"/>
                <a:gd name="connsiteY10" fmla="*/ 283142 h 348064"/>
                <a:gd name="connsiteX11" fmla="*/ 53340 w 472440"/>
                <a:gd name="connsiteY11" fmla="*/ 245042 h 348064"/>
                <a:gd name="connsiteX12" fmla="*/ 38100 w 472440"/>
                <a:gd name="connsiteY12" fmla="*/ 222182 h 348064"/>
                <a:gd name="connsiteX13" fmla="*/ 60960 w 472440"/>
                <a:gd name="connsiteY13" fmla="*/ 145982 h 348064"/>
                <a:gd name="connsiteX14" fmla="*/ 99060 w 472440"/>
                <a:gd name="connsiteY14" fmla="*/ 100262 h 348064"/>
                <a:gd name="connsiteX15" fmla="*/ 45720 w 472440"/>
                <a:gd name="connsiteY15" fmla="*/ 62162 h 348064"/>
                <a:gd name="connsiteX16" fmla="*/ 0 w 472440"/>
                <a:gd name="connsiteY16" fmla="*/ 62162 h 348064"/>
                <a:gd name="connsiteX17" fmla="*/ 45720 w 472440"/>
                <a:gd name="connsiteY17" fmla="*/ 1202 h 348064"/>
                <a:gd name="connsiteX18" fmla="*/ 106680 w 472440"/>
                <a:gd name="connsiteY18" fmla="*/ 39302 h 348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72440" h="348064">
                  <a:moveTo>
                    <a:pt x="106680" y="39302"/>
                  </a:moveTo>
                  <a:cubicBezTo>
                    <a:pt x="132080" y="43112"/>
                    <a:pt x="168910" y="26602"/>
                    <a:pt x="198120" y="24062"/>
                  </a:cubicBezTo>
                  <a:cubicBezTo>
                    <a:pt x="227330" y="21522"/>
                    <a:pt x="247650" y="21522"/>
                    <a:pt x="281940" y="24062"/>
                  </a:cubicBezTo>
                  <a:cubicBezTo>
                    <a:pt x="316230" y="26602"/>
                    <a:pt x="372110" y="31682"/>
                    <a:pt x="403860" y="39302"/>
                  </a:cubicBezTo>
                  <a:cubicBezTo>
                    <a:pt x="435610" y="46922"/>
                    <a:pt x="472440" y="48192"/>
                    <a:pt x="472440" y="69782"/>
                  </a:cubicBezTo>
                  <a:cubicBezTo>
                    <a:pt x="472440" y="91372"/>
                    <a:pt x="422910" y="144712"/>
                    <a:pt x="403860" y="168842"/>
                  </a:cubicBezTo>
                  <a:cubicBezTo>
                    <a:pt x="384810" y="192972"/>
                    <a:pt x="377190" y="194242"/>
                    <a:pt x="358140" y="214562"/>
                  </a:cubicBezTo>
                  <a:cubicBezTo>
                    <a:pt x="339090" y="234882"/>
                    <a:pt x="311150" y="270442"/>
                    <a:pt x="289560" y="290762"/>
                  </a:cubicBezTo>
                  <a:cubicBezTo>
                    <a:pt x="267970" y="311082"/>
                    <a:pt x="255270" y="327592"/>
                    <a:pt x="228600" y="336482"/>
                  </a:cubicBezTo>
                  <a:cubicBezTo>
                    <a:pt x="201930" y="345372"/>
                    <a:pt x="153670" y="352992"/>
                    <a:pt x="129540" y="344102"/>
                  </a:cubicBezTo>
                  <a:cubicBezTo>
                    <a:pt x="105410" y="335212"/>
                    <a:pt x="96520" y="299652"/>
                    <a:pt x="83820" y="283142"/>
                  </a:cubicBezTo>
                  <a:cubicBezTo>
                    <a:pt x="71120" y="266632"/>
                    <a:pt x="53340" y="245042"/>
                    <a:pt x="53340" y="245042"/>
                  </a:cubicBezTo>
                  <a:cubicBezTo>
                    <a:pt x="45720" y="234882"/>
                    <a:pt x="36830" y="238692"/>
                    <a:pt x="38100" y="222182"/>
                  </a:cubicBezTo>
                  <a:cubicBezTo>
                    <a:pt x="39370" y="205672"/>
                    <a:pt x="50800" y="166302"/>
                    <a:pt x="60960" y="145982"/>
                  </a:cubicBezTo>
                  <a:cubicBezTo>
                    <a:pt x="71120" y="125662"/>
                    <a:pt x="101600" y="114232"/>
                    <a:pt x="99060" y="100262"/>
                  </a:cubicBezTo>
                  <a:cubicBezTo>
                    <a:pt x="96520" y="86292"/>
                    <a:pt x="62230" y="68512"/>
                    <a:pt x="45720" y="62162"/>
                  </a:cubicBezTo>
                  <a:cubicBezTo>
                    <a:pt x="29210" y="55812"/>
                    <a:pt x="0" y="72322"/>
                    <a:pt x="0" y="62162"/>
                  </a:cubicBezTo>
                  <a:cubicBezTo>
                    <a:pt x="0" y="52002"/>
                    <a:pt x="25400" y="10092"/>
                    <a:pt x="45720" y="1202"/>
                  </a:cubicBezTo>
                  <a:cubicBezTo>
                    <a:pt x="66040" y="-7688"/>
                    <a:pt x="81280" y="35492"/>
                    <a:pt x="106680" y="3930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0" name="Freeform 219"/>
          <p:cNvSpPr/>
          <p:nvPr/>
        </p:nvSpPr>
        <p:spPr>
          <a:xfrm>
            <a:off x="6754204" y="1755584"/>
            <a:ext cx="3037496" cy="551150"/>
          </a:xfrm>
          <a:custGeom>
            <a:avLst/>
            <a:gdLst>
              <a:gd name="connsiteX0" fmla="*/ 1785888 w 4264431"/>
              <a:gd name="connsiteY0" fmla="*/ 0 h 773776"/>
              <a:gd name="connsiteX1" fmla="*/ 2396891 w 4264431"/>
              <a:gd name="connsiteY1" fmla="*/ 405000 h 773776"/>
              <a:gd name="connsiteX2" fmla="*/ 2399913 w 4264431"/>
              <a:gd name="connsiteY2" fmla="*/ 413255 h 773776"/>
              <a:gd name="connsiteX3" fmla="*/ 2419191 w 4264431"/>
              <a:gd name="connsiteY3" fmla="*/ 407271 h 773776"/>
              <a:gd name="connsiteX4" fmla="*/ 2463738 w 4264431"/>
              <a:gd name="connsiteY4" fmla="*/ 402780 h 773776"/>
              <a:gd name="connsiteX5" fmla="*/ 2620035 w 4264431"/>
              <a:gd name="connsiteY5" fmla="*/ 467521 h 773776"/>
              <a:gd name="connsiteX6" fmla="*/ 2629879 w 4264431"/>
              <a:gd name="connsiteY6" fmla="*/ 479452 h 773776"/>
              <a:gd name="connsiteX7" fmla="*/ 2649387 w 4264431"/>
              <a:gd name="connsiteY7" fmla="*/ 455807 h 773776"/>
              <a:gd name="connsiteX8" fmla="*/ 2895990 w 4264431"/>
              <a:gd name="connsiteY8" fmla="*/ 353661 h 773776"/>
              <a:gd name="connsiteX9" fmla="*/ 3217332 w 4264431"/>
              <a:gd name="connsiteY9" fmla="*/ 566661 h 773776"/>
              <a:gd name="connsiteX10" fmla="*/ 3219441 w 4264431"/>
              <a:gd name="connsiteY10" fmla="*/ 577111 h 773776"/>
              <a:gd name="connsiteX11" fmla="*/ 3282652 w 4264431"/>
              <a:gd name="connsiteY11" fmla="*/ 606423 h 773776"/>
              <a:gd name="connsiteX12" fmla="*/ 4264431 w 4264431"/>
              <a:gd name="connsiteY12" fmla="*/ 773776 h 773776"/>
              <a:gd name="connsiteX13" fmla="*/ 3230330 w 4264431"/>
              <a:gd name="connsiteY13" fmla="*/ 773776 h 773776"/>
              <a:gd name="connsiteX14" fmla="*/ 2934394 w 4264431"/>
              <a:gd name="connsiteY14" fmla="*/ 773776 h 773776"/>
              <a:gd name="connsiteX15" fmla="*/ 1330037 w 4264431"/>
              <a:gd name="connsiteY15" fmla="*/ 773776 h 773776"/>
              <a:gd name="connsiteX16" fmla="*/ 593013 w 4264431"/>
              <a:gd name="connsiteY16" fmla="*/ 773776 h 773776"/>
              <a:gd name="connsiteX17" fmla="*/ 0 w 4264431"/>
              <a:gd name="connsiteY17" fmla="*/ 773776 h 773776"/>
              <a:gd name="connsiteX18" fmla="*/ 470448 w 4264431"/>
              <a:gd name="connsiteY18" fmla="*/ 726236 h 773776"/>
              <a:gd name="connsiteX19" fmla="*/ 599937 w 4264431"/>
              <a:gd name="connsiteY19" fmla="*/ 705094 h 773776"/>
              <a:gd name="connsiteX20" fmla="*/ 601166 w 4264431"/>
              <a:gd name="connsiteY20" fmla="*/ 692897 h 773776"/>
              <a:gd name="connsiteX21" fmla="*/ 1029448 w 4264431"/>
              <a:gd name="connsiteY21" fmla="*/ 343837 h 773776"/>
              <a:gd name="connsiteX22" fmla="*/ 1159447 w 4264431"/>
              <a:gd name="connsiteY22" fmla="*/ 363491 h 773776"/>
              <a:gd name="connsiteX23" fmla="*/ 1189571 w 4264431"/>
              <a:gd name="connsiteY23" fmla="*/ 374516 h 773776"/>
              <a:gd name="connsiteX24" fmla="*/ 1202809 w 4264431"/>
              <a:gd name="connsiteY24" fmla="*/ 347035 h 773776"/>
              <a:gd name="connsiteX25" fmla="*/ 1785888 w 4264431"/>
              <a:gd name="connsiteY25" fmla="*/ 0 h 77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64431" h="773776">
                <a:moveTo>
                  <a:pt x="1785888" y="0"/>
                </a:moveTo>
                <a:cubicBezTo>
                  <a:pt x="2060559" y="0"/>
                  <a:pt x="2296225" y="166999"/>
                  <a:pt x="2396891" y="405000"/>
                </a:cubicBezTo>
                <a:lnTo>
                  <a:pt x="2399913" y="413255"/>
                </a:lnTo>
                <a:lnTo>
                  <a:pt x="2419191" y="407271"/>
                </a:lnTo>
                <a:cubicBezTo>
                  <a:pt x="2433580" y="404327"/>
                  <a:pt x="2448479" y="402780"/>
                  <a:pt x="2463738" y="402780"/>
                </a:cubicBezTo>
                <a:cubicBezTo>
                  <a:pt x="2524776" y="402780"/>
                  <a:pt x="2580035" y="427521"/>
                  <a:pt x="2620035" y="467521"/>
                </a:cubicBezTo>
                <a:lnTo>
                  <a:pt x="2629879" y="479452"/>
                </a:lnTo>
                <a:lnTo>
                  <a:pt x="2649387" y="455807"/>
                </a:lnTo>
                <a:cubicBezTo>
                  <a:pt x="2712498" y="392696"/>
                  <a:pt x="2799685" y="353661"/>
                  <a:pt x="2895990" y="353661"/>
                </a:cubicBezTo>
                <a:cubicBezTo>
                  <a:pt x="3040446" y="353661"/>
                  <a:pt x="3164389" y="441490"/>
                  <a:pt x="3217332" y="566661"/>
                </a:cubicBezTo>
                <a:lnTo>
                  <a:pt x="3219441" y="577111"/>
                </a:lnTo>
                <a:lnTo>
                  <a:pt x="3282652" y="606423"/>
                </a:lnTo>
                <a:cubicBezTo>
                  <a:pt x="3514121" y="697023"/>
                  <a:pt x="3821085" y="739692"/>
                  <a:pt x="4264431" y="773776"/>
                </a:cubicBezTo>
                <a:lnTo>
                  <a:pt x="3230330" y="773776"/>
                </a:lnTo>
                <a:lnTo>
                  <a:pt x="2934394" y="773776"/>
                </a:lnTo>
                <a:lnTo>
                  <a:pt x="1330037" y="773776"/>
                </a:lnTo>
                <a:lnTo>
                  <a:pt x="593013" y="773776"/>
                </a:lnTo>
                <a:lnTo>
                  <a:pt x="0" y="773776"/>
                </a:lnTo>
                <a:cubicBezTo>
                  <a:pt x="177338" y="760142"/>
                  <a:pt x="332855" y="745135"/>
                  <a:pt x="470448" y="726236"/>
                </a:cubicBezTo>
                <a:lnTo>
                  <a:pt x="599937" y="705094"/>
                </a:lnTo>
                <a:lnTo>
                  <a:pt x="601166" y="692897"/>
                </a:lnTo>
                <a:cubicBezTo>
                  <a:pt x="641930" y="493688"/>
                  <a:pt x="818189" y="343837"/>
                  <a:pt x="1029448" y="343837"/>
                </a:cubicBezTo>
                <a:cubicBezTo>
                  <a:pt x="1074718" y="343837"/>
                  <a:pt x="1118381" y="350718"/>
                  <a:pt x="1159447" y="363491"/>
                </a:cubicBezTo>
                <a:lnTo>
                  <a:pt x="1189571" y="374516"/>
                </a:lnTo>
                <a:lnTo>
                  <a:pt x="1202809" y="347035"/>
                </a:lnTo>
                <a:cubicBezTo>
                  <a:pt x="1315101" y="140325"/>
                  <a:pt x="1534107" y="0"/>
                  <a:pt x="1785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Freeform 220"/>
          <p:cNvSpPr/>
          <p:nvPr/>
        </p:nvSpPr>
        <p:spPr>
          <a:xfrm>
            <a:off x="1938818" y="1525847"/>
            <a:ext cx="3037496" cy="551150"/>
          </a:xfrm>
          <a:custGeom>
            <a:avLst/>
            <a:gdLst>
              <a:gd name="connsiteX0" fmla="*/ 1785888 w 4264431"/>
              <a:gd name="connsiteY0" fmla="*/ 0 h 773776"/>
              <a:gd name="connsiteX1" fmla="*/ 2396891 w 4264431"/>
              <a:gd name="connsiteY1" fmla="*/ 405000 h 773776"/>
              <a:gd name="connsiteX2" fmla="*/ 2399913 w 4264431"/>
              <a:gd name="connsiteY2" fmla="*/ 413255 h 773776"/>
              <a:gd name="connsiteX3" fmla="*/ 2419191 w 4264431"/>
              <a:gd name="connsiteY3" fmla="*/ 407271 h 773776"/>
              <a:gd name="connsiteX4" fmla="*/ 2463738 w 4264431"/>
              <a:gd name="connsiteY4" fmla="*/ 402780 h 773776"/>
              <a:gd name="connsiteX5" fmla="*/ 2620035 w 4264431"/>
              <a:gd name="connsiteY5" fmla="*/ 467521 h 773776"/>
              <a:gd name="connsiteX6" fmla="*/ 2629879 w 4264431"/>
              <a:gd name="connsiteY6" fmla="*/ 479452 h 773776"/>
              <a:gd name="connsiteX7" fmla="*/ 2649387 w 4264431"/>
              <a:gd name="connsiteY7" fmla="*/ 455807 h 773776"/>
              <a:gd name="connsiteX8" fmla="*/ 2895990 w 4264431"/>
              <a:gd name="connsiteY8" fmla="*/ 353661 h 773776"/>
              <a:gd name="connsiteX9" fmla="*/ 3217332 w 4264431"/>
              <a:gd name="connsiteY9" fmla="*/ 566661 h 773776"/>
              <a:gd name="connsiteX10" fmla="*/ 3219441 w 4264431"/>
              <a:gd name="connsiteY10" fmla="*/ 577111 h 773776"/>
              <a:gd name="connsiteX11" fmla="*/ 3282652 w 4264431"/>
              <a:gd name="connsiteY11" fmla="*/ 606423 h 773776"/>
              <a:gd name="connsiteX12" fmla="*/ 4264431 w 4264431"/>
              <a:gd name="connsiteY12" fmla="*/ 773776 h 773776"/>
              <a:gd name="connsiteX13" fmla="*/ 3230330 w 4264431"/>
              <a:gd name="connsiteY13" fmla="*/ 773776 h 773776"/>
              <a:gd name="connsiteX14" fmla="*/ 2934394 w 4264431"/>
              <a:gd name="connsiteY14" fmla="*/ 773776 h 773776"/>
              <a:gd name="connsiteX15" fmla="*/ 1330037 w 4264431"/>
              <a:gd name="connsiteY15" fmla="*/ 773776 h 773776"/>
              <a:gd name="connsiteX16" fmla="*/ 593013 w 4264431"/>
              <a:gd name="connsiteY16" fmla="*/ 773776 h 773776"/>
              <a:gd name="connsiteX17" fmla="*/ 0 w 4264431"/>
              <a:gd name="connsiteY17" fmla="*/ 773776 h 773776"/>
              <a:gd name="connsiteX18" fmla="*/ 470448 w 4264431"/>
              <a:gd name="connsiteY18" fmla="*/ 726236 h 773776"/>
              <a:gd name="connsiteX19" fmla="*/ 599937 w 4264431"/>
              <a:gd name="connsiteY19" fmla="*/ 705094 h 773776"/>
              <a:gd name="connsiteX20" fmla="*/ 601166 w 4264431"/>
              <a:gd name="connsiteY20" fmla="*/ 692897 h 773776"/>
              <a:gd name="connsiteX21" fmla="*/ 1029448 w 4264431"/>
              <a:gd name="connsiteY21" fmla="*/ 343837 h 773776"/>
              <a:gd name="connsiteX22" fmla="*/ 1159447 w 4264431"/>
              <a:gd name="connsiteY22" fmla="*/ 363491 h 773776"/>
              <a:gd name="connsiteX23" fmla="*/ 1189571 w 4264431"/>
              <a:gd name="connsiteY23" fmla="*/ 374516 h 773776"/>
              <a:gd name="connsiteX24" fmla="*/ 1202809 w 4264431"/>
              <a:gd name="connsiteY24" fmla="*/ 347035 h 773776"/>
              <a:gd name="connsiteX25" fmla="*/ 1785888 w 4264431"/>
              <a:gd name="connsiteY25" fmla="*/ 0 h 77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64431" h="773776">
                <a:moveTo>
                  <a:pt x="1785888" y="0"/>
                </a:moveTo>
                <a:cubicBezTo>
                  <a:pt x="2060559" y="0"/>
                  <a:pt x="2296225" y="166999"/>
                  <a:pt x="2396891" y="405000"/>
                </a:cubicBezTo>
                <a:lnTo>
                  <a:pt x="2399913" y="413255"/>
                </a:lnTo>
                <a:lnTo>
                  <a:pt x="2419191" y="407271"/>
                </a:lnTo>
                <a:cubicBezTo>
                  <a:pt x="2433580" y="404327"/>
                  <a:pt x="2448479" y="402780"/>
                  <a:pt x="2463738" y="402780"/>
                </a:cubicBezTo>
                <a:cubicBezTo>
                  <a:pt x="2524776" y="402780"/>
                  <a:pt x="2580035" y="427521"/>
                  <a:pt x="2620035" y="467521"/>
                </a:cubicBezTo>
                <a:lnTo>
                  <a:pt x="2629879" y="479452"/>
                </a:lnTo>
                <a:lnTo>
                  <a:pt x="2649387" y="455807"/>
                </a:lnTo>
                <a:cubicBezTo>
                  <a:pt x="2712498" y="392696"/>
                  <a:pt x="2799685" y="353661"/>
                  <a:pt x="2895990" y="353661"/>
                </a:cubicBezTo>
                <a:cubicBezTo>
                  <a:pt x="3040446" y="353661"/>
                  <a:pt x="3164389" y="441490"/>
                  <a:pt x="3217332" y="566661"/>
                </a:cubicBezTo>
                <a:lnTo>
                  <a:pt x="3219441" y="577111"/>
                </a:lnTo>
                <a:lnTo>
                  <a:pt x="3282652" y="606423"/>
                </a:lnTo>
                <a:cubicBezTo>
                  <a:pt x="3514121" y="697023"/>
                  <a:pt x="3821085" y="739692"/>
                  <a:pt x="4264431" y="773776"/>
                </a:cubicBezTo>
                <a:lnTo>
                  <a:pt x="3230330" y="773776"/>
                </a:lnTo>
                <a:lnTo>
                  <a:pt x="2934394" y="773776"/>
                </a:lnTo>
                <a:lnTo>
                  <a:pt x="1330037" y="773776"/>
                </a:lnTo>
                <a:lnTo>
                  <a:pt x="593013" y="773776"/>
                </a:lnTo>
                <a:lnTo>
                  <a:pt x="0" y="773776"/>
                </a:lnTo>
                <a:cubicBezTo>
                  <a:pt x="177338" y="760142"/>
                  <a:pt x="332855" y="745135"/>
                  <a:pt x="470448" y="726236"/>
                </a:cubicBezTo>
                <a:lnTo>
                  <a:pt x="599937" y="705094"/>
                </a:lnTo>
                <a:lnTo>
                  <a:pt x="601166" y="692897"/>
                </a:lnTo>
                <a:cubicBezTo>
                  <a:pt x="641930" y="493688"/>
                  <a:pt x="818189" y="343837"/>
                  <a:pt x="1029448" y="343837"/>
                </a:cubicBezTo>
                <a:cubicBezTo>
                  <a:pt x="1074718" y="343837"/>
                  <a:pt x="1118381" y="350718"/>
                  <a:pt x="1159447" y="363491"/>
                </a:cubicBezTo>
                <a:lnTo>
                  <a:pt x="1189571" y="374516"/>
                </a:lnTo>
                <a:lnTo>
                  <a:pt x="1202809" y="347035"/>
                </a:lnTo>
                <a:cubicBezTo>
                  <a:pt x="1315101" y="140325"/>
                  <a:pt x="1534107" y="0"/>
                  <a:pt x="1785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2675391" y="8801541"/>
            <a:ext cx="596432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solidFill>
                  <a:srgbClr val="1C0E3A"/>
                </a:solidFill>
                <a:latin typeface="League Spartan" panose="00000800000000000000" pitchFamily="50" charset="0"/>
              </a:rPr>
              <a:t>SELAMAT IDUL FITRI</a:t>
            </a:r>
            <a:endParaRPr lang="en-US" sz="4000" b="0" cap="none" spc="0" dirty="0">
              <a:ln w="0"/>
              <a:solidFill>
                <a:srgbClr val="824C92"/>
              </a:solidFill>
              <a:latin typeface="League Spartan" panose="00000800000000000000" pitchFamily="50" charset="0"/>
            </a:endParaRPr>
          </a:p>
        </p:txBody>
      </p:sp>
      <p:sp>
        <p:nvSpPr>
          <p:cNvPr id="223" name="Rectangle 222"/>
          <p:cNvSpPr/>
          <p:nvPr/>
        </p:nvSpPr>
        <p:spPr>
          <a:xfrm>
            <a:off x="3571850" y="9435321"/>
            <a:ext cx="43027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chemeClr val="bg1">
                    <a:lumMod val="50000"/>
                  </a:schemeClr>
                </a:solidFill>
              </a:rPr>
              <a:t>Lorem Ipsum è un testo segnaposto utilizzato nel settore della tipografia e della stampa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6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Freeform 49"/>
          <p:cNvSpPr/>
          <p:nvPr/>
        </p:nvSpPr>
        <p:spPr>
          <a:xfrm rot="1203413">
            <a:off x="1690646" y="1395613"/>
            <a:ext cx="7607560" cy="6617106"/>
          </a:xfrm>
          <a:custGeom>
            <a:avLst/>
            <a:gdLst>
              <a:gd name="connsiteX0" fmla="*/ 1598416 w 7607560"/>
              <a:gd name="connsiteY0" fmla="*/ 127098 h 6617106"/>
              <a:gd name="connsiteX1" fmla="*/ 4244132 w 7607560"/>
              <a:gd name="connsiteY1" fmla="*/ 833169 h 6617106"/>
              <a:gd name="connsiteX2" fmla="*/ 4311299 w 7607560"/>
              <a:gd name="connsiteY2" fmla="*/ 900755 h 6617106"/>
              <a:gd name="connsiteX3" fmla="*/ 4363692 w 7607560"/>
              <a:gd name="connsiteY3" fmla="*/ 858839 h 6617106"/>
              <a:gd name="connsiteX4" fmla="*/ 5410799 w 7607560"/>
              <a:gd name="connsiteY4" fmla="*/ 509679 h 6617106"/>
              <a:gd name="connsiteX5" fmla="*/ 7607560 w 7607560"/>
              <a:gd name="connsiteY5" fmla="*/ 3402596 h 6617106"/>
              <a:gd name="connsiteX6" fmla="*/ 7434928 w 7607560"/>
              <a:gd name="connsiteY6" fmla="*/ 4528650 h 6617106"/>
              <a:gd name="connsiteX7" fmla="*/ 7375964 w 7607560"/>
              <a:gd name="connsiteY7" fmla="*/ 4689840 h 6617106"/>
              <a:gd name="connsiteX8" fmla="*/ 2097156 w 7607560"/>
              <a:gd name="connsiteY8" fmla="*/ 6617106 h 6617106"/>
              <a:gd name="connsiteX9" fmla="*/ 1887232 w 7607560"/>
              <a:gd name="connsiteY9" fmla="*/ 6495593 h 6617106"/>
              <a:gd name="connsiteX10" fmla="*/ 279092 w 7607560"/>
              <a:gd name="connsiteY10" fmla="*/ 4401123 h 6617106"/>
              <a:gd name="connsiteX11" fmla="*/ 1598416 w 7607560"/>
              <a:gd name="connsiteY11" fmla="*/ 127098 h 6617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607560" h="6617106">
                <a:moveTo>
                  <a:pt x="1598416" y="127098"/>
                </a:moveTo>
                <a:cubicBezTo>
                  <a:pt x="2475528" y="-193131"/>
                  <a:pt x="3462510" y="109766"/>
                  <a:pt x="4244132" y="833169"/>
                </a:cubicBezTo>
                <a:lnTo>
                  <a:pt x="4311299" y="900755"/>
                </a:lnTo>
                <a:lnTo>
                  <a:pt x="4363692" y="858839"/>
                </a:lnTo>
                <a:cubicBezTo>
                  <a:pt x="4674958" y="636164"/>
                  <a:pt x="5031662" y="509679"/>
                  <a:pt x="5410799" y="509679"/>
                </a:cubicBezTo>
                <a:cubicBezTo>
                  <a:pt x="6624038" y="509679"/>
                  <a:pt x="7607560" y="1804882"/>
                  <a:pt x="7607560" y="3402596"/>
                </a:cubicBezTo>
                <a:cubicBezTo>
                  <a:pt x="7607560" y="3802025"/>
                  <a:pt x="7546090" y="4182546"/>
                  <a:pt x="7434928" y="4528650"/>
                </a:cubicBezTo>
                <a:lnTo>
                  <a:pt x="7375964" y="4689840"/>
                </a:lnTo>
                <a:lnTo>
                  <a:pt x="2097156" y="6617106"/>
                </a:lnTo>
                <a:lnTo>
                  <a:pt x="1887232" y="6495593"/>
                </a:lnTo>
                <a:cubicBezTo>
                  <a:pt x="1206306" y="6057916"/>
                  <a:pt x="616460" y="5325179"/>
                  <a:pt x="279092" y="4401123"/>
                </a:cubicBezTo>
                <a:cubicBezTo>
                  <a:pt x="-395645" y="2553010"/>
                  <a:pt x="195038" y="639465"/>
                  <a:pt x="1598416" y="127098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 rot="1203413">
            <a:off x="2223087" y="5034777"/>
            <a:ext cx="6426077" cy="3071127"/>
          </a:xfrm>
          <a:custGeom>
            <a:avLst/>
            <a:gdLst>
              <a:gd name="connsiteX0" fmla="*/ 0 w 6426077"/>
              <a:gd name="connsiteY0" fmla="*/ 2346128 h 3071127"/>
              <a:gd name="connsiteX1" fmla="*/ 6426077 w 6426077"/>
              <a:gd name="connsiteY1" fmla="*/ 0 h 3071127"/>
              <a:gd name="connsiteX2" fmla="*/ 6420233 w 6426077"/>
              <a:gd name="connsiteY2" fmla="*/ 152401 h 3071127"/>
              <a:gd name="connsiteX3" fmla="*/ 6258943 w 6426077"/>
              <a:gd name="connsiteY3" fmla="*/ 982671 h 3071127"/>
              <a:gd name="connsiteX4" fmla="*/ 6199979 w 6426077"/>
              <a:gd name="connsiteY4" fmla="*/ 1143861 h 3071127"/>
              <a:gd name="connsiteX5" fmla="*/ 921171 w 6426077"/>
              <a:gd name="connsiteY5" fmla="*/ 3071127 h 3071127"/>
              <a:gd name="connsiteX6" fmla="*/ 711247 w 6426077"/>
              <a:gd name="connsiteY6" fmla="*/ 2949614 h 3071127"/>
              <a:gd name="connsiteX7" fmla="*/ 220152 w 6426077"/>
              <a:gd name="connsiteY7" fmla="*/ 2567653 h 307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26077" h="3071127">
                <a:moveTo>
                  <a:pt x="0" y="2346128"/>
                </a:moveTo>
                <a:lnTo>
                  <a:pt x="6426077" y="0"/>
                </a:lnTo>
                <a:lnTo>
                  <a:pt x="6420233" y="152401"/>
                </a:lnTo>
                <a:cubicBezTo>
                  <a:pt x="6397734" y="444155"/>
                  <a:pt x="6342315" y="723093"/>
                  <a:pt x="6258943" y="982671"/>
                </a:cubicBezTo>
                <a:lnTo>
                  <a:pt x="6199979" y="1143861"/>
                </a:lnTo>
                <a:lnTo>
                  <a:pt x="921171" y="3071127"/>
                </a:lnTo>
                <a:lnTo>
                  <a:pt x="711247" y="2949614"/>
                </a:lnTo>
                <a:cubicBezTo>
                  <a:pt x="541015" y="2840195"/>
                  <a:pt x="376476" y="2712334"/>
                  <a:pt x="220152" y="2567653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 rot="1203413">
            <a:off x="1698170" y="1915940"/>
            <a:ext cx="7604328" cy="5553515"/>
          </a:xfrm>
          <a:custGeom>
            <a:avLst/>
            <a:gdLst>
              <a:gd name="connsiteX0" fmla="*/ 604924 w 7604328"/>
              <a:gd name="connsiteY0" fmla="*/ 775612 h 5553515"/>
              <a:gd name="connsiteX1" fmla="*/ 1143058 w 7604328"/>
              <a:gd name="connsiteY1" fmla="*/ 2021625 h 5553515"/>
              <a:gd name="connsiteX2" fmla="*/ 1284959 w 7604328"/>
              <a:gd name="connsiteY2" fmla="*/ 1969818 h 5553515"/>
              <a:gd name="connsiteX3" fmla="*/ 1630368 w 7604328"/>
              <a:gd name="connsiteY3" fmla="*/ 2915898 h 5553515"/>
              <a:gd name="connsiteX4" fmla="*/ 1811939 w 7604328"/>
              <a:gd name="connsiteY4" fmla="*/ 2849607 h 5553515"/>
              <a:gd name="connsiteX5" fmla="*/ 1396750 w 7604328"/>
              <a:gd name="connsiteY5" fmla="*/ 1712401 h 5553515"/>
              <a:gd name="connsiteX6" fmla="*/ 1903237 w 7604328"/>
              <a:gd name="connsiteY6" fmla="*/ 1527485 h 5553515"/>
              <a:gd name="connsiteX7" fmla="*/ 2116065 w 7604328"/>
              <a:gd name="connsiteY7" fmla="*/ 2110423 h 5553515"/>
              <a:gd name="connsiteX8" fmla="*/ 2202071 w 7604328"/>
              <a:gd name="connsiteY8" fmla="*/ 2079022 h 5553515"/>
              <a:gd name="connsiteX9" fmla="*/ 1807817 w 7604328"/>
              <a:gd name="connsiteY9" fmla="*/ 999154 h 5553515"/>
              <a:gd name="connsiteX10" fmla="*/ 2390756 w 7604328"/>
              <a:gd name="connsiteY10" fmla="*/ 786326 h 5553515"/>
              <a:gd name="connsiteX11" fmla="*/ 2945503 w 7604328"/>
              <a:gd name="connsiteY11" fmla="*/ 2305787 h 5553515"/>
              <a:gd name="connsiteX12" fmla="*/ 3155742 w 7604328"/>
              <a:gd name="connsiteY12" fmla="*/ 2229029 h 5553515"/>
              <a:gd name="connsiteX13" fmla="*/ 2789399 w 7604328"/>
              <a:gd name="connsiteY13" fmla="*/ 1225612 h 5553515"/>
              <a:gd name="connsiteX14" fmla="*/ 3343669 w 7604328"/>
              <a:gd name="connsiteY14" fmla="*/ 1023251 h 5553515"/>
              <a:gd name="connsiteX15" fmla="*/ 3678611 w 7604328"/>
              <a:gd name="connsiteY15" fmla="*/ 1940662 h 5553515"/>
              <a:gd name="connsiteX16" fmla="*/ 3812400 w 7604328"/>
              <a:gd name="connsiteY16" fmla="*/ 1891816 h 5553515"/>
              <a:gd name="connsiteX17" fmla="*/ 3341332 w 7604328"/>
              <a:gd name="connsiteY17" fmla="*/ 601557 h 5553515"/>
              <a:gd name="connsiteX18" fmla="*/ 3246444 w 7604328"/>
              <a:gd name="connsiteY18" fmla="*/ 636200 h 5553515"/>
              <a:gd name="connsiteX19" fmla="*/ 3292465 w 7604328"/>
              <a:gd name="connsiteY19" fmla="*/ 208022 h 5553515"/>
              <a:gd name="connsiteX20" fmla="*/ 3693782 w 7604328"/>
              <a:gd name="connsiteY20" fmla="*/ 61503 h 5553515"/>
              <a:gd name="connsiteX21" fmla="*/ 4004856 w 7604328"/>
              <a:gd name="connsiteY21" fmla="*/ 359307 h 5553515"/>
              <a:gd name="connsiteX22" fmla="*/ 3905157 w 7604328"/>
              <a:gd name="connsiteY22" fmla="*/ 395707 h 5553515"/>
              <a:gd name="connsiteX23" fmla="*/ 4145952 w 7604328"/>
              <a:gd name="connsiteY23" fmla="*/ 1055246 h 5553515"/>
              <a:gd name="connsiteX24" fmla="*/ 4275044 w 7604328"/>
              <a:gd name="connsiteY24" fmla="*/ 1408831 h 5553515"/>
              <a:gd name="connsiteX25" fmla="*/ 4494840 w 7604328"/>
              <a:gd name="connsiteY25" fmla="*/ 1328585 h 5553515"/>
              <a:gd name="connsiteX26" fmla="*/ 4275034 w 7604328"/>
              <a:gd name="connsiteY26" fmla="*/ 726534 h 5553515"/>
              <a:gd name="connsiteX27" fmla="*/ 4685957 w 7604328"/>
              <a:gd name="connsiteY27" fmla="*/ 576508 h 5553515"/>
              <a:gd name="connsiteX28" fmla="*/ 5027877 w 7604328"/>
              <a:gd name="connsiteY28" fmla="*/ 1513031 h 5553515"/>
              <a:gd name="connsiteX29" fmla="*/ 5467470 w 7604328"/>
              <a:gd name="connsiteY29" fmla="*/ 1352538 h 5553515"/>
              <a:gd name="connsiteX30" fmla="*/ 5062748 w 7604328"/>
              <a:gd name="connsiteY30" fmla="*/ 244001 h 5553515"/>
              <a:gd name="connsiteX31" fmla="*/ 5569236 w 7604328"/>
              <a:gd name="connsiteY31" fmla="*/ 59085 h 5553515"/>
              <a:gd name="connsiteX32" fmla="*/ 5547664 w 7604328"/>
              <a:gd name="connsiteY32" fmla="*/ 0 h 5553515"/>
              <a:gd name="connsiteX33" fmla="*/ 5632174 w 7604328"/>
              <a:gd name="connsiteY33" fmla="*/ 5620 h 5553515"/>
              <a:gd name="connsiteX34" fmla="*/ 5753566 w 7604328"/>
              <a:gd name="connsiteY34" fmla="*/ 30018 h 5553515"/>
              <a:gd name="connsiteX35" fmla="*/ 6090148 w 7604328"/>
              <a:gd name="connsiteY35" fmla="*/ 951920 h 5553515"/>
              <a:gd name="connsiteX36" fmla="*/ 6204824 w 7604328"/>
              <a:gd name="connsiteY36" fmla="*/ 910052 h 5553515"/>
              <a:gd name="connsiteX37" fmla="*/ 5971063 w 7604328"/>
              <a:gd name="connsiteY37" fmla="*/ 269776 h 5553515"/>
              <a:gd name="connsiteX38" fmla="*/ 6198068 w 7604328"/>
              <a:gd name="connsiteY38" fmla="*/ 186897 h 5553515"/>
              <a:gd name="connsiteX39" fmla="*/ 6262647 w 7604328"/>
              <a:gd name="connsiteY39" fmla="*/ 218023 h 5553515"/>
              <a:gd name="connsiteX40" fmla="*/ 6454674 w 7604328"/>
              <a:gd name="connsiteY40" fmla="*/ 339844 h 5553515"/>
              <a:gd name="connsiteX41" fmla="*/ 6587895 w 7604328"/>
              <a:gd name="connsiteY41" fmla="*/ 446425 h 5553515"/>
              <a:gd name="connsiteX42" fmla="*/ 6702666 w 7604328"/>
              <a:gd name="connsiteY42" fmla="*/ 760783 h 5553515"/>
              <a:gd name="connsiteX43" fmla="*/ 6851114 w 7604328"/>
              <a:gd name="connsiteY43" fmla="*/ 706585 h 5553515"/>
              <a:gd name="connsiteX44" fmla="*/ 6960912 w 7604328"/>
              <a:gd name="connsiteY44" fmla="*/ 838000 h 5553515"/>
              <a:gd name="connsiteX45" fmla="*/ 7604328 w 7604328"/>
              <a:gd name="connsiteY45" fmla="*/ 2883601 h 5553515"/>
              <a:gd name="connsiteX46" fmla="*/ 7592986 w 7604328"/>
              <a:gd name="connsiteY46" fmla="*/ 3179385 h 5553515"/>
              <a:gd name="connsiteX47" fmla="*/ 7580405 w 7604328"/>
              <a:gd name="connsiteY47" fmla="*/ 3287949 h 5553515"/>
              <a:gd name="connsiteX48" fmla="*/ 1352037 w 7604328"/>
              <a:gd name="connsiteY48" fmla="*/ 5553515 h 5553515"/>
              <a:gd name="connsiteX49" fmla="*/ 1164894 w 7604328"/>
              <a:gd name="connsiteY49" fmla="*/ 5365203 h 5553515"/>
              <a:gd name="connsiteX50" fmla="*/ 275860 w 7604328"/>
              <a:gd name="connsiteY50" fmla="*/ 3882128 h 5553515"/>
              <a:gd name="connsiteX51" fmla="*/ 81266 w 7604328"/>
              <a:gd name="connsiteY51" fmla="*/ 3188883 h 5553515"/>
              <a:gd name="connsiteX52" fmla="*/ 32183 w 7604328"/>
              <a:gd name="connsiteY52" fmla="*/ 2879290 h 5553515"/>
              <a:gd name="connsiteX53" fmla="*/ 64936 w 7604328"/>
              <a:gd name="connsiteY53" fmla="*/ 2870109 h 5553515"/>
              <a:gd name="connsiteX54" fmla="*/ 18748 w 7604328"/>
              <a:gd name="connsiteY54" fmla="*/ 2743598 h 5553515"/>
              <a:gd name="connsiteX55" fmla="*/ 0 w 7604328"/>
              <a:gd name="connsiteY55" fmla="*/ 2506691 h 5553515"/>
              <a:gd name="connsiteX56" fmla="*/ 61 w 7604328"/>
              <a:gd name="connsiteY56" fmla="*/ 2408290 h 5553515"/>
              <a:gd name="connsiteX57" fmla="*/ 446578 w 7604328"/>
              <a:gd name="connsiteY57" fmla="*/ 2254247 h 5553515"/>
              <a:gd name="connsiteX58" fmla="*/ 798054 w 7604328"/>
              <a:gd name="connsiteY58" fmla="*/ 3187281 h 5553515"/>
              <a:gd name="connsiteX59" fmla="*/ 903174 w 7604328"/>
              <a:gd name="connsiteY59" fmla="*/ 3148902 h 5553515"/>
              <a:gd name="connsiteX60" fmla="*/ 730690 w 7604328"/>
              <a:gd name="connsiteY60" fmla="*/ 2172179 h 5553515"/>
              <a:gd name="connsiteX61" fmla="*/ 996194 w 7604328"/>
              <a:gd name="connsiteY61" fmla="*/ 2075245 h 5553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7604328" h="5553515">
                <a:moveTo>
                  <a:pt x="604924" y="775612"/>
                </a:moveTo>
                <a:lnTo>
                  <a:pt x="1143058" y="2021625"/>
                </a:lnTo>
                <a:lnTo>
                  <a:pt x="1284959" y="1969818"/>
                </a:lnTo>
                <a:lnTo>
                  <a:pt x="1630368" y="2915898"/>
                </a:lnTo>
                <a:lnTo>
                  <a:pt x="1811939" y="2849607"/>
                </a:lnTo>
                <a:lnTo>
                  <a:pt x="1396750" y="1712401"/>
                </a:lnTo>
                <a:lnTo>
                  <a:pt x="1903237" y="1527485"/>
                </a:lnTo>
                <a:lnTo>
                  <a:pt x="2116065" y="2110423"/>
                </a:lnTo>
                <a:lnTo>
                  <a:pt x="2202071" y="2079022"/>
                </a:lnTo>
                <a:lnTo>
                  <a:pt x="1807817" y="999154"/>
                </a:lnTo>
                <a:lnTo>
                  <a:pt x="2390756" y="786326"/>
                </a:lnTo>
                <a:lnTo>
                  <a:pt x="2945503" y="2305787"/>
                </a:lnTo>
                <a:lnTo>
                  <a:pt x="3155742" y="2229029"/>
                </a:lnTo>
                <a:lnTo>
                  <a:pt x="2789399" y="1225612"/>
                </a:lnTo>
                <a:lnTo>
                  <a:pt x="3343669" y="1023251"/>
                </a:lnTo>
                <a:lnTo>
                  <a:pt x="3678611" y="1940662"/>
                </a:lnTo>
                <a:lnTo>
                  <a:pt x="3812400" y="1891816"/>
                </a:lnTo>
                <a:lnTo>
                  <a:pt x="3341332" y="601557"/>
                </a:lnTo>
                <a:lnTo>
                  <a:pt x="3246444" y="636200"/>
                </a:lnTo>
                <a:lnTo>
                  <a:pt x="3292465" y="208022"/>
                </a:lnTo>
                <a:lnTo>
                  <a:pt x="3693782" y="61503"/>
                </a:lnTo>
                <a:lnTo>
                  <a:pt x="4004856" y="359307"/>
                </a:lnTo>
                <a:lnTo>
                  <a:pt x="3905157" y="395707"/>
                </a:lnTo>
                <a:lnTo>
                  <a:pt x="4145952" y="1055246"/>
                </a:lnTo>
                <a:lnTo>
                  <a:pt x="4275044" y="1408831"/>
                </a:lnTo>
                <a:lnTo>
                  <a:pt x="4494840" y="1328585"/>
                </a:lnTo>
                <a:lnTo>
                  <a:pt x="4275034" y="726534"/>
                </a:lnTo>
                <a:lnTo>
                  <a:pt x="4685957" y="576508"/>
                </a:lnTo>
                <a:lnTo>
                  <a:pt x="5027877" y="1513031"/>
                </a:lnTo>
                <a:lnTo>
                  <a:pt x="5467470" y="1352538"/>
                </a:lnTo>
                <a:lnTo>
                  <a:pt x="5062748" y="244001"/>
                </a:lnTo>
                <a:lnTo>
                  <a:pt x="5569236" y="59085"/>
                </a:lnTo>
                <a:lnTo>
                  <a:pt x="5547664" y="0"/>
                </a:lnTo>
                <a:lnTo>
                  <a:pt x="5632174" y="5620"/>
                </a:lnTo>
                <a:lnTo>
                  <a:pt x="5753566" y="30018"/>
                </a:lnTo>
                <a:lnTo>
                  <a:pt x="6090148" y="951920"/>
                </a:lnTo>
                <a:lnTo>
                  <a:pt x="6204824" y="910052"/>
                </a:lnTo>
                <a:lnTo>
                  <a:pt x="5971063" y="269776"/>
                </a:lnTo>
                <a:lnTo>
                  <a:pt x="6198068" y="186897"/>
                </a:lnTo>
                <a:lnTo>
                  <a:pt x="6262647" y="218023"/>
                </a:lnTo>
                <a:cubicBezTo>
                  <a:pt x="6328351" y="254621"/>
                  <a:pt x="6392421" y="295309"/>
                  <a:pt x="6454674" y="339844"/>
                </a:cubicBezTo>
                <a:lnTo>
                  <a:pt x="6587895" y="446425"/>
                </a:lnTo>
                <a:lnTo>
                  <a:pt x="6702666" y="760783"/>
                </a:lnTo>
                <a:lnTo>
                  <a:pt x="6851114" y="706585"/>
                </a:lnTo>
                <a:lnTo>
                  <a:pt x="6960912" y="838000"/>
                </a:lnTo>
                <a:cubicBezTo>
                  <a:pt x="7358448" y="1361515"/>
                  <a:pt x="7604327" y="2084744"/>
                  <a:pt x="7604328" y="2883601"/>
                </a:cubicBezTo>
                <a:cubicBezTo>
                  <a:pt x="7604328" y="2983458"/>
                  <a:pt x="7600486" y="3082134"/>
                  <a:pt x="7592986" y="3179385"/>
                </a:cubicBezTo>
                <a:lnTo>
                  <a:pt x="7580405" y="3287949"/>
                </a:lnTo>
                <a:lnTo>
                  <a:pt x="1352037" y="5553515"/>
                </a:lnTo>
                <a:lnTo>
                  <a:pt x="1164894" y="5365203"/>
                </a:lnTo>
                <a:cubicBezTo>
                  <a:pt x="796194" y="4962464"/>
                  <a:pt x="486715" y="4459663"/>
                  <a:pt x="275860" y="3882128"/>
                </a:cubicBezTo>
                <a:cubicBezTo>
                  <a:pt x="191518" y="3651114"/>
                  <a:pt x="126948" y="3419077"/>
                  <a:pt x="81266" y="3188883"/>
                </a:cubicBezTo>
                <a:lnTo>
                  <a:pt x="32183" y="2879290"/>
                </a:lnTo>
                <a:lnTo>
                  <a:pt x="64936" y="2870109"/>
                </a:lnTo>
                <a:lnTo>
                  <a:pt x="18748" y="2743598"/>
                </a:lnTo>
                <a:lnTo>
                  <a:pt x="0" y="2506691"/>
                </a:lnTo>
                <a:lnTo>
                  <a:pt x="61" y="2408290"/>
                </a:lnTo>
                <a:lnTo>
                  <a:pt x="446578" y="2254247"/>
                </a:lnTo>
                <a:lnTo>
                  <a:pt x="798054" y="3187281"/>
                </a:lnTo>
                <a:lnTo>
                  <a:pt x="903174" y="3148902"/>
                </a:lnTo>
                <a:lnTo>
                  <a:pt x="730690" y="2172179"/>
                </a:lnTo>
                <a:lnTo>
                  <a:pt x="996194" y="207524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>
            <a:off x="3347646" y="5294502"/>
            <a:ext cx="1521118" cy="1260919"/>
            <a:chOff x="9360338" y="3394709"/>
            <a:chExt cx="2167226" cy="1796505"/>
          </a:xfrm>
        </p:grpSpPr>
        <p:grpSp>
          <p:nvGrpSpPr>
            <p:cNvPr id="55" name="Group 54"/>
            <p:cNvGrpSpPr/>
            <p:nvPr/>
          </p:nvGrpSpPr>
          <p:grpSpPr>
            <a:xfrm>
              <a:off x="9360338" y="3918898"/>
              <a:ext cx="1169474" cy="1132073"/>
              <a:chOff x="1072220" y="3323633"/>
              <a:chExt cx="1816124" cy="1758042"/>
            </a:xfrm>
            <a:solidFill>
              <a:schemeClr val="bg2">
                <a:lumMod val="50000"/>
              </a:schemeClr>
            </a:solidFill>
          </p:grpSpPr>
          <p:sp>
            <p:nvSpPr>
              <p:cNvPr id="65" name="Freeform 64"/>
              <p:cNvSpPr/>
              <p:nvPr/>
            </p:nvSpPr>
            <p:spPr>
              <a:xfrm>
                <a:off x="1072220" y="3323633"/>
                <a:ext cx="1816124" cy="1375763"/>
              </a:xfrm>
              <a:custGeom>
                <a:avLst/>
                <a:gdLst>
                  <a:gd name="connsiteX0" fmla="*/ 1840219 w 3081905"/>
                  <a:gd name="connsiteY0" fmla="*/ 361 h 2334626"/>
                  <a:gd name="connsiteX1" fmla="*/ 1960097 w 3081905"/>
                  <a:gd name="connsiteY1" fmla="*/ 41042 h 2334626"/>
                  <a:gd name="connsiteX2" fmla="*/ 1999007 w 3081905"/>
                  <a:gd name="connsiteY2" fmla="*/ 76571 h 2334626"/>
                  <a:gd name="connsiteX3" fmla="*/ 2001413 w 3081905"/>
                  <a:gd name="connsiteY3" fmla="*/ 78767 h 2334626"/>
                  <a:gd name="connsiteX4" fmla="*/ 2208250 w 3081905"/>
                  <a:gd name="connsiteY4" fmla="*/ 1088 h 2334626"/>
                  <a:gd name="connsiteX5" fmla="*/ 2284268 w 3081905"/>
                  <a:gd name="connsiteY5" fmla="*/ 18479 h 2334626"/>
                  <a:gd name="connsiteX6" fmla="*/ 2427705 w 3081905"/>
                  <a:gd name="connsiteY6" fmla="*/ 182948 h 2334626"/>
                  <a:gd name="connsiteX7" fmla="*/ 2428486 w 3081905"/>
                  <a:gd name="connsiteY7" fmla="*/ 183242 h 2334626"/>
                  <a:gd name="connsiteX8" fmla="*/ 2489137 w 3081905"/>
                  <a:gd name="connsiteY8" fmla="*/ 206024 h 2334626"/>
                  <a:gd name="connsiteX9" fmla="*/ 2611787 w 3081905"/>
                  <a:gd name="connsiteY9" fmla="*/ 342570 h 2334626"/>
                  <a:gd name="connsiteX10" fmla="*/ 2603547 w 3081905"/>
                  <a:gd name="connsiteY10" fmla="*/ 515656 h 2334626"/>
                  <a:gd name="connsiteX11" fmla="*/ 2663736 w 3081905"/>
                  <a:gd name="connsiteY11" fmla="*/ 780301 h 2334626"/>
                  <a:gd name="connsiteX12" fmla="*/ 2652464 w 3081905"/>
                  <a:gd name="connsiteY12" fmla="*/ 804939 h 2334626"/>
                  <a:gd name="connsiteX13" fmla="*/ 2692187 w 3081905"/>
                  <a:gd name="connsiteY13" fmla="*/ 814027 h 2334626"/>
                  <a:gd name="connsiteX14" fmla="*/ 2835624 w 3081905"/>
                  <a:gd name="connsiteY14" fmla="*/ 978496 h 2334626"/>
                  <a:gd name="connsiteX15" fmla="*/ 2836405 w 3081905"/>
                  <a:gd name="connsiteY15" fmla="*/ 978790 h 2334626"/>
                  <a:gd name="connsiteX16" fmla="*/ 2897056 w 3081905"/>
                  <a:gd name="connsiteY16" fmla="*/ 1001572 h 2334626"/>
                  <a:gd name="connsiteX17" fmla="*/ 3019706 w 3081905"/>
                  <a:gd name="connsiteY17" fmla="*/ 1138118 h 2334626"/>
                  <a:gd name="connsiteX18" fmla="*/ 3011466 w 3081905"/>
                  <a:gd name="connsiteY18" fmla="*/ 1311204 h 2334626"/>
                  <a:gd name="connsiteX19" fmla="*/ 3071655 w 3081905"/>
                  <a:gd name="connsiteY19" fmla="*/ 1575849 h 2334626"/>
                  <a:gd name="connsiteX20" fmla="*/ 2789704 w 3081905"/>
                  <a:gd name="connsiteY20" fmla="*/ 1807506 h 2334626"/>
                  <a:gd name="connsiteX21" fmla="*/ 2688770 w 3081905"/>
                  <a:gd name="connsiteY21" fmla="*/ 2006007 h 2334626"/>
                  <a:gd name="connsiteX22" fmla="*/ 2345124 w 3081905"/>
                  <a:gd name="connsiteY22" fmla="*/ 2030041 h 2334626"/>
                  <a:gd name="connsiteX23" fmla="*/ 2099547 w 3081905"/>
                  <a:gd name="connsiteY23" fmla="*/ 2241804 h 2334626"/>
                  <a:gd name="connsiteX24" fmla="*/ 1808769 w 3081905"/>
                  <a:gd name="connsiteY24" fmla="*/ 2182539 h 2334626"/>
                  <a:gd name="connsiteX25" fmla="*/ 1739131 w 3081905"/>
                  <a:gd name="connsiteY25" fmla="*/ 2113206 h 2334626"/>
                  <a:gd name="connsiteX26" fmla="*/ 1700922 w 3081905"/>
                  <a:gd name="connsiteY26" fmla="*/ 2134595 h 2334626"/>
                  <a:gd name="connsiteX27" fmla="*/ 1673312 w 3081905"/>
                  <a:gd name="connsiteY27" fmla="*/ 2140568 h 2334626"/>
                  <a:gd name="connsiteX28" fmla="*/ 1666368 w 3081905"/>
                  <a:gd name="connsiteY28" fmla="*/ 2143555 h 2334626"/>
                  <a:gd name="connsiteX29" fmla="*/ 1440967 w 3081905"/>
                  <a:gd name="connsiteY29" fmla="*/ 2151832 h 2334626"/>
                  <a:gd name="connsiteX30" fmla="*/ 1421167 w 3081905"/>
                  <a:gd name="connsiteY30" fmla="*/ 2145192 h 2334626"/>
                  <a:gd name="connsiteX31" fmla="*/ 1399836 w 3081905"/>
                  <a:gd name="connsiteY31" fmla="*/ 2188270 h 2334626"/>
                  <a:gd name="connsiteX32" fmla="*/ 1190885 w 3081905"/>
                  <a:gd name="connsiteY32" fmla="*/ 2326065 h 2334626"/>
                  <a:gd name="connsiteX33" fmla="*/ 829805 w 3081905"/>
                  <a:gd name="connsiteY33" fmla="*/ 2196806 h 2334626"/>
                  <a:gd name="connsiteX34" fmla="*/ 293435 w 3081905"/>
                  <a:gd name="connsiteY34" fmla="*/ 2069095 h 2334626"/>
                  <a:gd name="connsiteX35" fmla="*/ 57605 w 3081905"/>
                  <a:gd name="connsiteY35" fmla="*/ 1926977 h 2334626"/>
                  <a:gd name="connsiteX36" fmla="*/ 107997 w 3081905"/>
                  <a:gd name="connsiteY36" fmla="*/ 1735141 h 2334626"/>
                  <a:gd name="connsiteX37" fmla="*/ 1587 w 3081905"/>
                  <a:gd name="connsiteY37" fmla="*/ 1538324 h 2334626"/>
                  <a:gd name="connsiteX38" fmla="*/ 195918 w 3081905"/>
                  <a:gd name="connsiteY38" fmla="*/ 1363386 h 2334626"/>
                  <a:gd name="connsiteX39" fmla="*/ 197777 w 3081905"/>
                  <a:gd name="connsiteY39" fmla="*/ 1358775 h 2334626"/>
                  <a:gd name="connsiteX40" fmla="*/ 284342 w 3081905"/>
                  <a:gd name="connsiteY40" fmla="*/ 1107560 h 2334626"/>
                  <a:gd name="connsiteX41" fmla="*/ 540206 w 3081905"/>
                  <a:gd name="connsiteY41" fmla="*/ 1007773 h 2334626"/>
                  <a:gd name="connsiteX42" fmla="*/ 551844 w 3081905"/>
                  <a:gd name="connsiteY42" fmla="*/ 1008858 h 2334626"/>
                  <a:gd name="connsiteX43" fmla="*/ 549647 w 3081905"/>
                  <a:gd name="connsiteY43" fmla="*/ 995916 h 2334626"/>
                  <a:gd name="connsiteX44" fmla="*/ 608740 w 3081905"/>
                  <a:gd name="connsiteY44" fmla="*/ 855332 h 2334626"/>
                  <a:gd name="connsiteX45" fmla="*/ 502330 w 3081905"/>
                  <a:gd name="connsiteY45" fmla="*/ 658515 h 2334626"/>
                  <a:gd name="connsiteX46" fmla="*/ 696661 w 3081905"/>
                  <a:gd name="connsiteY46" fmla="*/ 483577 h 2334626"/>
                  <a:gd name="connsiteX47" fmla="*/ 698520 w 3081905"/>
                  <a:gd name="connsiteY47" fmla="*/ 478966 h 2334626"/>
                  <a:gd name="connsiteX48" fmla="*/ 785085 w 3081905"/>
                  <a:gd name="connsiteY48" fmla="*/ 227751 h 2334626"/>
                  <a:gd name="connsiteX49" fmla="*/ 1206202 w 3081905"/>
                  <a:gd name="connsiteY49" fmla="*/ 170359 h 2334626"/>
                  <a:gd name="connsiteX50" fmla="*/ 1206283 w 3081905"/>
                  <a:gd name="connsiteY50" fmla="*/ 170253 h 2334626"/>
                  <a:gd name="connsiteX51" fmla="*/ 1243340 w 3081905"/>
                  <a:gd name="connsiteY51" fmla="*/ 121601 h 2334626"/>
                  <a:gd name="connsiteX52" fmla="*/ 1630787 w 3081905"/>
                  <a:gd name="connsiteY52" fmla="*/ 110779 h 2334626"/>
                  <a:gd name="connsiteX53" fmla="*/ 1632680 w 3081905"/>
                  <a:gd name="connsiteY53" fmla="*/ 108167 h 2334626"/>
                  <a:gd name="connsiteX54" fmla="*/ 1660184 w 3081905"/>
                  <a:gd name="connsiteY54" fmla="*/ 70239 h 2334626"/>
                  <a:gd name="connsiteX55" fmla="*/ 1796229 w 3081905"/>
                  <a:gd name="connsiteY55" fmla="*/ 1985 h 2334626"/>
                  <a:gd name="connsiteX56" fmla="*/ 1840219 w 3081905"/>
                  <a:gd name="connsiteY56" fmla="*/ 361 h 2334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3081905" h="2334626">
                    <a:moveTo>
                      <a:pt x="1840219" y="361"/>
                    </a:moveTo>
                    <a:cubicBezTo>
                      <a:pt x="1883799" y="2756"/>
                      <a:pt x="1925553" y="16985"/>
                      <a:pt x="1960097" y="41042"/>
                    </a:cubicBezTo>
                    <a:lnTo>
                      <a:pt x="1999007" y="76571"/>
                    </a:lnTo>
                    <a:lnTo>
                      <a:pt x="2001413" y="78767"/>
                    </a:lnTo>
                    <a:cubicBezTo>
                      <a:pt x="2053487" y="22872"/>
                      <a:pt x="2131109" y="-4867"/>
                      <a:pt x="2208250" y="1088"/>
                    </a:cubicBezTo>
                    <a:cubicBezTo>
                      <a:pt x="2233964" y="3073"/>
                      <a:pt x="2259625" y="8802"/>
                      <a:pt x="2284268" y="18479"/>
                    </a:cubicBezTo>
                    <a:cubicBezTo>
                      <a:pt x="2359378" y="47967"/>
                      <a:pt x="2413236" y="109701"/>
                      <a:pt x="2427705" y="182948"/>
                    </a:cubicBezTo>
                    <a:lnTo>
                      <a:pt x="2428486" y="183242"/>
                    </a:lnTo>
                    <a:lnTo>
                      <a:pt x="2489137" y="206024"/>
                    </a:lnTo>
                    <a:cubicBezTo>
                      <a:pt x="2546524" y="235653"/>
                      <a:pt x="2590686" y="283999"/>
                      <a:pt x="2611787" y="342570"/>
                    </a:cubicBezTo>
                    <a:cubicBezTo>
                      <a:pt x="2632235" y="399256"/>
                      <a:pt x="2629321" y="460822"/>
                      <a:pt x="2603547" y="515656"/>
                    </a:cubicBezTo>
                    <a:cubicBezTo>
                      <a:pt x="2666901" y="590856"/>
                      <a:pt x="2689057" y="688339"/>
                      <a:pt x="2663736" y="780301"/>
                    </a:cubicBezTo>
                    <a:lnTo>
                      <a:pt x="2652464" y="804939"/>
                    </a:lnTo>
                    <a:lnTo>
                      <a:pt x="2692187" y="814027"/>
                    </a:lnTo>
                    <a:cubicBezTo>
                      <a:pt x="2767297" y="843515"/>
                      <a:pt x="2821155" y="905249"/>
                      <a:pt x="2835624" y="978496"/>
                    </a:cubicBezTo>
                    <a:lnTo>
                      <a:pt x="2836405" y="978790"/>
                    </a:lnTo>
                    <a:lnTo>
                      <a:pt x="2897056" y="1001572"/>
                    </a:lnTo>
                    <a:cubicBezTo>
                      <a:pt x="2954443" y="1031201"/>
                      <a:pt x="2998605" y="1079547"/>
                      <a:pt x="3019706" y="1138118"/>
                    </a:cubicBezTo>
                    <a:cubicBezTo>
                      <a:pt x="3040154" y="1194804"/>
                      <a:pt x="3037240" y="1256370"/>
                      <a:pt x="3011466" y="1311204"/>
                    </a:cubicBezTo>
                    <a:cubicBezTo>
                      <a:pt x="3074820" y="1386404"/>
                      <a:pt x="3096976" y="1483887"/>
                      <a:pt x="3071655" y="1575849"/>
                    </a:cubicBezTo>
                    <a:cubicBezTo>
                      <a:pt x="3037994" y="1698107"/>
                      <a:pt x="2926560" y="1789666"/>
                      <a:pt x="2789704" y="1807506"/>
                    </a:cubicBezTo>
                    <a:cubicBezTo>
                      <a:pt x="2789051" y="1883816"/>
                      <a:pt x="2752224" y="1956188"/>
                      <a:pt x="2688770" y="2006007"/>
                    </a:cubicBezTo>
                    <a:cubicBezTo>
                      <a:pt x="2592358" y="2081711"/>
                      <a:pt x="2453091" y="2091439"/>
                      <a:pt x="2345124" y="2030041"/>
                    </a:cubicBezTo>
                    <a:cubicBezTo>
                      <a:pt x="2310207" y="2135502"/>
                      <a:pt x="2216709" y="2216120"/>
                      <a:pt x="2099547" y="2241804"/>
                    </a:cubicBezTo>
                    <a:cubicBezTo>
                      <a:pt x="1996001" y="2264500"/>
                      <a:pt x="1889064" y="2241166"/>
                      <a:pt x="1808769" y="2182539"/>
                    </a:cubicBezTo>
                    <a:lnTo>
                      <a:pt x="1739131" y="2113206"/>
                    </a:lnTo>
                    <a:lnTo>
                      <a:pt x="1700922" y="2134595"/>
                    </a:lnTo>
                    <a:lnTo>
                      <a:pt x="1673312" y="2140568"/>
                    </a:lnTo>
                    <a:lnTo>
                      <a:pt x="1666368" y="2143555"/>
                    </a:lnTo>
                    <a:cubicBezTo>
                      <a:pt x="1592400" y="2167237"/>
                      <a:pt x="1513935" y="2169204"/>
                      <a:pt x="1440967" y="2151832"/>
                    </a:cubicBezTo>
                    <a:lnTo>
                      <a:pt x="1421167" y="2145192"/>
                    </a:lnTo>
                    <a:lnTo>
                      <a:pt x="1399836" y="2188270"/>
                    </a:lnTo>
                    <a:cubicBezTo>
                      <a:pt x="1353317" y="2256639"/>
                      <a:pt x="1278757" y="2306802"/>
                      <a:pt x="1190885" y="2326065"/>
                    </a:cubicBezTo>
                    <a:cubicBezTo>
                      <a:pt x="1052824" y="2356326"/>
                      <a:pt x="908733" y="2304757"/>
                      <a:pt x="829805" y="2196806"/>
                    </a:cubicBezTo>
                    <a:cubicBezTo>
                      <a:pt x="643513" y="2299271"/>
                      <a:pt x="401553" y="2241676"/>
                      <a:pt x="293435" y="2069095"/>
                    </a:cubicBezTo>
                    <a:cubicBezTo>
                      <a:pt x="187227" y="2080438"/>
                      <a:pt x="87499" y="2020353"/>
                      <a:pt x="57605" y="1926977"/>
                    </a:cubicBezTo>
                    <a:cubicBezTo>
                      <a:pt x="35952" y="1859419"/>
                      <a:pt x="55093" y="1786508"/>
                      <a:pt x="107997" y="1735141"/>
                    </a:cubicBezTo>
                    <a:cubicBezTo>
                      <a:pt x="32937" y="1694849"/>
                      <a:pt x="-8863" y="1617529"/>
                      <a:pt x="1587" y="1538324"/>
                    </a:cubicBezTo>
                    <a:cubicBezTo>
                      <a:pt x="13846" y="1445587"/>
                      <a:pt x="94532" y="1372946"/>
                      <a:pt x="195918" y="1363386"/>
                    </a:cubicBezTo>
                    <a:lnTo>
                      <a:pt x="197777" y="1358775"/>
                    </a:lnTo>
                    <a:cubicBezTo>
                      <a:pt x="184162" y="1267451"/>
                      <a:pt x="215914" y="1175354"/>
                      <a:pt x="284342" y="1107560"/>
                    </a:cubicBezTo>
                    <a:cubicBezTo>
                      <a:pt x="351916" y="1040638"/>
                      <a:pt x="445728" y="1006219"/>
                      <a:pt x="540206" y="1007773"/>
                    </a:cubicBezTo>
                    <a:lnTo>
                      <a:pt x="551844" y="1008858"/>
                    </a:lnTo>
                    <a:lnTo>
                      <a:pt x="549647" y="995916"/>
                    </a:lnTo>
                    <a:cubicBezTo>
                      <a:pt x="548376" y="944501"/>
                      <a:pt x="569062" y="893857"/>
                      <a:pt x="608740" y="855332"/>
                    </a:cubicBezTo>
                    <a:cubicBezTo>
                      <a:pt x="533680" y="815040"/>
                      <a:pt x="491880" y="737720"/>
                      <a:pt x="502330" y="658515"/>
                    </a:cubicBezTo>
                    <a:cubicBezTo>
                      <a:pt x="514589" y="565778"/>
                      <a:pt x="595275" y="493137"/>
                      <a:pt x="696661" y="483577"/>
                    </a:cubicBezTo>
                    <a:lnTo>
                      <a:pt x="698520" y="478966"/>
                    </a:lnTo>
                    <a:cubicBezTo>
                      <a:pt x="684905" y="387642"/>
                      <a:pt x="716657" y="295545"/>
                      <a:pt x="785085" y="227751"/>
                    </a:cubicBezTo>
                    <a:cubicBezTo>
                      <a:pt x="893203" y="120675"/>
                      <a:pt x="1068493" y="96809"/>
                      <a:pt x="1206202" y="170359"/>
                    </a:cubicBezTo>
                    <a:lnTo>
                      <a:pt x="1206283" y="170253"/>
                    </a:lnTo>
                    <a:lnTo>
                      <a:pt x="1243340" y="121601"/>
                    </a:lnTo>
                    <a:cubicBezTo>
                      <a:pt x="1342130" y="20647"/>
                      <a:pt x="1519039" y="10342"/>
                      <a:pt x="1630787" y="110779"/>
                    </a:cubicBezTo>
                    <a:lnTo>
                      <a:pt x="1632680" y="108167"/>
                    </a:lnTo>
                    <a:lnTo>
                      <a:pt x="1660184" y="70239"/>
                    </a:lnTo>
                    <a:cubicBezTo>
                      <a:pt x="1694511" y="33524"/>
                      <a:pt x="1742685" y="8903"/>
                      <a:pt x="1796229" y="1985"/>
                    </a:cubicBezTo>
                    <a:cubicBezTo>
                      <a:pt x="1810962" y="79"/>
                      <a:pt x="1825692" y="-438"/>
                      <a:pt x="1840219" y="36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Freeform 65"/>
              <p:cNvSpPr/>
              <p:nvPr/>
            </p:nvSpPr>
            <p:spPr>
              <a:xfrm rot="21048961" flipH="1">
                <a:off x="1740488" y="3829957"/>
                <a:ext cx="714375" cy="1251718"/>
              </a:xfrm>
              <a:custGeom>
                <a:avLst/>
                <a:gdLst>
                  <a:gd name="connsiteX0" fmla="*/ 0 w 1770470"/>
                  <a:gd name="connsiteY0" fmla="*/ 282618 h 3102192"/>
                  <a:gd name="connsiteX1" fmla="*/ 1037701 w 1770470"/>
                  <a:gd name="connsiteY1" fmla="*/ 3102192 h 3102192"/>
                  <a:gd name="connsiteX2" fmla="*/ 1353824 w 1770470"/>
                  <a:gd name="connsiteY2" fmla="*/ 3033765 h 3102192"/>
                  <a:gd name="connsiteX3" fmla="*/ 1364071 w 1770470"/>
                  <a:gd name="connsiteY3" fmla="*/ 3062515 h 3102192"/>
                  <a:gd name="connsiteX4" fmla="*/ 1770470 w 1770470"/>
                  <a:gd name="connsiteY4" fmla="*/ 3004458 h 3102192"/>
                  <a:gd name="connsiteX5" fmla="*/ 1763214 w 1770470"/>
                  <a:gd name="connsiteY5" fmla="*/ 0 h 3102192"/>
                  <a:gd name="connsiteX6" fmla="*/ 1192224 w 1770470"/>
                  <a:gd name="connsiteY6" fmla="*/ 1796335 h 3102192"/>
                  <a:gd name="connsiteX7" fmla="*/ 1189735 w 1770470"/>
                  <a:gd name="connsiteY7" fmla="*/ 1835545 h 3102192"/>
                  <a:gd name="connsiteX8" fmla="*/ 1159872 w 1770470"/>
                  <a:gd name="connsiteY8" fmla="*/ 1768399 h 3102192"/>
                  <a:gd name="connsiteX9" fmla="*/ 0 w 1770470"/>
                  <a:gd name="connsiteY9" fmla="*/ 282618 h 3102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70470" h="3102192">
                    <a:moveTo>
                      <a:pt x="0" y="282618"/>
                    </a:moveTo>
                    <a:cubicBezTo>
                      <a:pt x="1007586" y="1601490"/>
                      <a:pt x="1193139" y="1955809"/>
                      <a:pt x="1037701" y="3102192"/>
                    </a:cubicBezTo>
                    <a:lnTo>
                      <a:pt x="1353824" y="3033765"/>
                    </a:lnTo>
                    <a:lnTo>
                      <a:pt x="1364071" y="3062515"/>
                    </a:lnTo>
                    <a:lnTo>
                      <a:pt x="1770470" y="3004458"/>
                    </a:lnTo>
                    <a:cubicBezTo>
                      <a:pt x="1226185" y="1983620"/>
                      <a:pt x="1276985" y="1586895"/>
                      <a:pt x="1763214" y="0"/>
                    </a:cubicBezTo>
                    <a:cubicBezTo>
                      <a:pt x="1448890" y="639536"/>
                      <a:pt x="1244782" y="1233148"/>
                      <a:pt x="1192224" y="1796335"/>
                    </a:cubicBezTo>
                    <a:lnTo>
                      <a:pt x="1189735" y="1835545"/>
                    </a:lnTo>
                    <a:lnTo>
                      <a:pt x="1159872" y="1768399"/>
                    </a:lnTo>
                    <a:cubicBezTo>
                      <a:pt x="914800" y="1258613"/>
                      <a:pt x="517053" y="772987"/>
                      <a:pt x="0" y="2826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10481555" y="3594768"/>
              <a:ext cx="1046009" cy="1592143"/>
              <a:chOff x="1802960" y="-1436914"/>
              <a:chExt cx="3764424" cy="5729876"/>
            </a:xfrm>
            <a:solidFill>
              <a:schemeClr val="bg2">
                <a:lumMod val="50000"/>
              </a:schemeClr>
            </a:solidFill>
          </p:grpSpPr>
          <p:sp>
            <p:nvSpPr>
              <p:cNvPr id="63" name="Rectangle 62"/>
              <p:cNvSpPr/>
              <p:nvPr/>
            </p:nvSpPr>
            <p:spPr>
              <a:xfrm>
                <a:off x="3510153" y="2960914"/>
                <a:ext cx="274384" cy="133204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Freeform 63"/>
              <p:cNvSpPr/>
              <p:nvPr/>
            </p:nvSpPr>
            <p:spPr>
              <a:xfrm>
                <a:off x="1802960" y="-1436914"/>
                <a:ext cx="3764424" cy="4619915"/>
              </a:xfrm>
              <a:custGeom>
                <a:avLst/>
                <a:gdLst>
                  <a:gd name="connsiteX0" fmla="*/ 1018612 w 2037224"/>
                  <a:gd name="connsiteY0" fmla="*/ 0 h 4411107"/>
                  <a:gd name="connsiteX1" fmla="*/ 2037224 w 2037224"/>
                  <a:gd name="connsiteY1" fmla="*/ 1756228 h 4411107"/>
                  <a:gd name="connsiteX2" fmla="*/ 1501922 w 2037224"/>
                  <a:gd name="connsiteY2" fmla="*/ 1756228 h 4411107"/>
                  <a:gd name="connsiteX3" fmla="*/ 1570300 w 2037224"/>
                  <a:gd name="connsiteY3" fmla="*/ 1835234 h 4411107"/>
                  <a:gd name="connsiteX4" fmla="*/ 2037224 w 2037224"/>
                  <a:gd name="connsiteY4" fmla="*/ 2221223 h 4411107"/>
                  <a:gd name="connsiteX5" fmla="*/ 1438031 w 2037224"/>
                  <a:gd name="connsiteY5" fmla="*/ 2221223 h 4411107"/>
                  <a:gd name="connsiteX6" fmla="*/ 1485036 w 2037224"/>
                  <a:gd name="connsiteY6" fmla="*/ 2284188 h 4411107"/>
                  <a:gd name="connsiteX7" fmla="*/ 2037224 w 2037224"/>
                  <a:gd name="connsiteY7" fmla="*/ 2768694 h 4411107"/>
                  <a:gd name="connsiteX8" fmla="*/ 1438031 w 2037224"/>
                  <a:gd name="connsiteY8" fmla="*/ 2768694 h 4411107"/>
                  <a:gd name="connsiteX9" fmla="*/ 1485036 w 2037224"/>
                  <a:gd name="connsiteY9" fmla="*/ 2831659 h 4411107"/>
                  <a:gd name="connsiteX10" fmla="*/ 2037224 w 2037224"/>
                  <a:gd name="connsiteY10" fmla="*/ 3316165 h 4411107"/>
                  <a:gd name="connsiteX11" fmla="*/ 1438031 w 2037224"/>
                  <a:gd name="connsiteY11" fmla="*/ 3316165 h 4411107"/>
                  <a:gd name="connsiteX12" fmla="*/ 1485036 w 2037224"/>
                  <a:gd name="connsiteY12" fmla="*/ 3379130 h 4411107"/>
                  <a:gd name="connsiteX13" fmla="*/ 2037224 w 2037224"/>
                  <a:gd name="connsiteY13" fmla="*/ 3863636 h 4411107"/>
                  <a:gd name="connsiteX14" fmla="*/ 1438673 w 2037224"/>
                  <a:gd name="connsiteY14" fmla="*/ 3863636 h 4411107"/>
                  <a:gd name="connsiteX15" fmla="*/ 1465407 w 2037224"/>
                  <a:gd name="connsiteY15" fmla="*/ 3901741 h 4411107"/>
                  <a:gd name="connsiteX16" fmla="*/ 2037224 w 2037224"/>
                  <a:gd name="connsiteY16" fmla="*/ 4411107 h 4411107"/>
                  <a:gd name="connsiteX17" fmla="*/ 0 w 2037224"/>
                  <a:gd name="connsiteY17" fmla="*/ 4411107 h 4411107"/>
                  <a:gd name="connsiteX18" fmla="*/ 610365 w 2037224"/>
                  <a:gd name="connsiteY18" fmla="*/ 3876093 h 4411107"/>
                  <a:gd name="connsiteX19" fmla="*/ 619106 w 2037224"/>
                  <a:gd name="connsiteY19" fmla="*/ 3863636 h 4411107"/>
                  <a:gd name="connsiteX20" fmla="*/ 0 w 2037224"/>
                  <a:gd name="connsiteY20" fmla="*/ 3863636 h 4411107"/>
                  <a:gd name="connsiteX21" fmla="*/ 590193 w 2037224"/>
                  <a:gd name="connsiteY21" fmla="*/ 3353989 h 4411107"/>
                  <a:gd name="connsiteX22" fmla="*/ 618545 w 2037224"/>
                  <a:gd name="connsiteY22" fmla="*/ 3316165 h 4411107"/>
                  <a:gd name="connsiteX23" fmla="*/ 0 w 2037224"/>
                  <a:gd name="connsiteY23" fmla="*/ 3316165 h 4411107"/>
                  <a:gd name="connsiteX24" fmla="*/ 590193 w 2037224"/>
                  <a:gd name="connsiteY24" fmla="*/ 2806518 h 4411107"/>
                  <a:gd name="connsiteX25" fmla="*/ 618545 w 2037224"/>
                  <a:gd name="connsiteY25" fmla="*/ 2768694 h 4411107"/>
                  <a:gd name="connsiteX26" fmla="*/ 0 w 2037224"/>
                  <a:gd name="connsiteY26" fmla="*/ 2768694 h 4411107"/>
                  <a:gd name="connsiteX27" fmla="*/ 590193 w 2037224"/>
                  <a:gd name="connsiteY27" fmla="*/ 2259047 h 4411107"/>
                  <a:gd name="connsiteX28" fmla="*/ 618545 w 2037224"/>
                  <a:gd name="connsiteY28" fmla="*/ 2221223 h 4411107"/>
                  <a:gd name="connsiteX29" fmla="*/ 0 w 2037224"/>
                  <a:gd name="connsiteY29" fmla="*/ 2221223 h 4411107"/>
                  <a:gd name="connsiteX30" fmla="*/ 501623 w 2037224"/>
                  <a:gd name="connsiteY30" fmla="*/ 1812783 h 4411107"/>
                  <a:gd name="connsiteX31" fmla="*/ 551116 w 2037224"/>
                  <a:gd name="connsiteY31" fmla="*/ 1756228 h 4411107"/>
                  <a:gd name="connsiteX32" fmla="*/ 0 w 2037224"/>
                  <a:gd name="connsiteY32" fmla="*/ 1756228 h 4411107"/>
                  <a:gd name="connsiteX33" fmla="*/ 1018612 w 2037224"/>
                  <a:gd name="connsiteY33" fmla="*/ 0 h 4411107"/>
                  <a:gd name="connsiteX0" fmla="*/ 1425012 w 2443624"/>
                  <a:gd name="connsiteY0" fmla="*/ 0 h 4411107"/>
                  <a:gd name="connsiteX1" fmla="*/ 2443624 w 2443624"/>
                  <a:gd name="connsiteY1" fmla="*/ 1756228 h 4411107"/>
                  <a:gd name="connsiteX2" fmla="*/ 1908322 w 2443624"/>
                  <a:gd name="connsiteY2" fmla="*/ 1756228 h 4411107"/>
                  <a:gd name="connsiteX3" fmla="*/ 1976700 w 2443624"/>
                  <a:gd name="connsiteY3" fmla="*/ 1835234 h 4411107"/>
                  <a:gd name="connsiteX4" fmla="*/ 2443624 w 2443624"/>
                  <a:gd name="connsiteY4" fmla="*/ 2221223 h 4411107"/>
                  <a:gd name="connsiteX5" fmla="*/ 1844431 w 2443624"/>
                  <a:gd name="connsiteY5" fmla="*/ 2221223 h 4411107"/>
                  <a:gd name="connsiteX6" fmla="*/ 1891436 w 2443624"/>
                  <a:gd name="connsiteY6" fmla="*/ 2284188 h 4411107"/>
                  <a:gd name="connsiteX7" fmla="*/ 2443624 w 2443624"/>
                  <a:gd name="connsiteY7" fmla="*/ 2768694 h 4411107"/>
                  <a:gd name="connsiteX8" fmla="*/ 1844431 w 2443624"/>
                  <a:gd name="connsiteY8" fmla="*/ 2768694 h 4411107"/>
                  <a:gd name="connsiteX9" fmla="*/ 1891436 w 2443624"/>
                  <a:gd name="connsiteY9" fmla="*/ 2831659 h 4411107"/>
                  <a:gd name="connsiteX10" fmla="*/ 2443624 w 2443624"/>
                  <a:gd name="connsiteY10" fmla="*/ 3316165 h 4411107"/>
                  <a:gd name="connsiteX11" fmla="*/ 1844431 w 2443624"/>
                  <a:gd name="connsiteY11" fmla="*/ 3316165 h 4411107"/>
                  <a:gd name="connsiteX12" fmla="*/ 1891436 w 2443624"/>
                  <a:gd name="connsiteY12" fmla="*/ 3379130 h 4411107"/>
                  <a:gd name="connsiteX13" fmla="*/ 2443624 w 2443624"/>
                  <a:gd name="connsiteY13" fmla="*/ 3863636 h 4411107"/>
                  <a:gd name="connsiteX14" fmla="*/ 1845073 w 2443624"/>
                  <a:gd name="connsiteY14" fmla="*/ 3863636 h 4411107"/>
                  <a:gd name="connsiteX15" fmla="*/ 1871807 w 2443624"/>
                  <a:gd name="connsiteY15" fmla="*/ 3901741 h 4411107"/>
                  <a:gd name="connsiteX16" fmla="*/ 2443624 w 2443624"/>
                  <a:gd name="connsiteY16" fmla="*/ 4411107 h 4411107"/>
                  <a:gd name="connsiteX17" fmla="*/ 0 w 2443624"/>
                  <a:gd name="connsiteY17" fmla="*/ 4411107 h 4411107"/>
                  <a:gd name="connsiteX18" fmla="*/ 1016765 w 2443624"/>
                  <a:gd name="connsiteY18" fmla="*/ 3876093 h 4411107"/>
                  <a:gd name="connsiteX19" fmla="*/ 1025506 w 2443624"/>
                  <a:gd name="connsiteY19" fmla="*/ 3863636 h 4411107"/>
                  <a:gd name="connsiteX20" fmla="*/ 406400 w 2443624"/>
                  <a:gd name="connsiteY20" fmla="*/ 3863636 h 4411107"/>
                  <a:gd name="connsiteX21" fmla="*/ 996593 w 2443624"/>
                  <a:gd name="connsiteY21" fmla="*/ 3353989 h 4411107"/>
                  <a:gd name="connsiteX22" fmla="*/ 1024945 w 2443624"/>
                  <a:gd name="connsiteY22" fmla="*/ 3316165 h 4411107"/>
                  <a:gd name="connsiteX23" fmla="*/ 406400 w 2443624"/>
                  <a:gd name="connsiteY23" fmla="*/ 3316165 h 4411107"/>
                  <a:gd name="connsiteX24" fmla="*/ 996593 w 2443624"/>
                  <a:gd name="connsiteY24" fmla="*/ 2806518 h 4411107"/>
                  <a:gd name="connsiteX25" fmla="*/ 1024945 w 2443624"/>
                  <a:gd name="connsiteY25" fmla="*/ 2768694 h 4411107"/>
                  <a:gd name="connsiteX26" fmla="*/ 406400 w 2443624"/>
                  <a:gd name="connsiteY26" fmla="*/ 2768694 h 4411107"/>
                  <a:gd name="connsiteX27" fmla="*/ 996593 w 2443624"/>
                  <a:gd name="connsiteY27" fmla="*/ 2259047 h 4411107"/>
                  <a:gd name="connsiteX28" fmla="*/ 1024945 w 2443624"/>
                  <a:gd name="connsiteY28" fmla="*/ 2221223 h 4411107"/>
                  <a:gd name="connsiteX29" fmla="*/ 406400 w 2443624"/>
                  <a:gd name="connsiteY29" fmla="*/ 2221223 h 4411107"/>
                  <a:gd name="connsiteX30" fmla="*/ 908023 w 2443624"/>
                  <a:gd name="connsiteY30" fmla="*/ 1812783 h 4411107"/>
                  <a:gd name="connsiteX31" fmla="*/ 957516 w 2443624"/>
                  <a:gd name="connsiteY31" fmla="*/ 1756228 h 4411107"/>
                  <a:gd name="connsiteX32" fmla="*/ 406400 w 2443624"/>
                  <a:gd name="connsiteY32" fmla="*/ 1756228 h 4411107"/>
                  <a:gd name="connsiteX33" fmla="*/ 1425012 w 2443624"/>
                  <a:gd name="connsiteY33" fmla="*/ 0 h 4411107"/>
                  <a:gd name="connsiteX0" fmla="*/ 1425012 w 3053224"/>
                  <a:gd name="connsiteY0" fmla="*/ 0 h 4425621"/>
                  <a:gd name="connsiteX1" fmla="*/ 2443624 w 3053224"/>
                  <a:gd name="connsiteY1" fmla="*/ 1756228 h 4425621"/>
                  <a:gd name="connsiteX2" fmla="*/ 1908322 w 3053224"/>
                  <a:gd name="connsiteY2" fmla="*/ 1756228 h 4425621"/>
                  <a:gd name="connsiteX3" fmla="*/ 1976700 w 3053224"/>
                  <a:gd name="connsiteY3" fmla="*/ 1835234 h 4425621"/>
                  <a:gd name="connsiteX4" fmla="*/ 2443624 w 3053224"/>
                  <a:gd name="connsiteY4" fmla="*/ 2221223 h 4425621"/>
                  <a:gd name="connsiteX5" fmla="*/ 1844431 w 3053224"/>
                  <a:gd name="connsiteY5" fmla="*/ 2221223 h 4425621"/>
                  <a:gd name="connsiteX6" fmla="*/ 1891436 w 3053224"/>
                  <a:gd name="connsiteY6" fmla="*/ 2284188 h 4425621"/>
                  <a:gd name="connsiteX7" fmla="*/ 2443624 w 3053224"/>
                  <a:gd name="connsiteY7" fmla="*/ 2768694 h 4425621"/>
                  <a:gd name="connsiteX8" fmla="*/ 1844431 w 3053224"/>
                  <a:gd name="connsiteY8" fmla="*/ 2768694 h 4425621"/>
                  <a:gd name="connsiteX9" fmla="*/ 1891436 w 3053224"/>
                  <a:gd name="connsiteY9" fmla="*/ 2831659 h 4425621"/>
                  <a:gd name="connsiteX10" fmla="*/ 2443624 w 3053224"/>
                  <a:gd name="connsiteY10" fmla="*/ 3316165 h 4425621"/>
                  <a:gd name="connsiteX11" fmla="*/ 1844431 w 3053224"/>
                  <a:gd name="connsiteY11" fmla="*/ 3316165 h 4425621"/>
                  <a:gd name="connsiteX12" fmla="*/ 1891436 w 3053224"/>
                  <a:gd name="connsiteY12" fmla="*/ 3379130 h 4425621"/>
                  <a:gd name="connsiteX13" fmla="*/ 2443624 w 3053224"/>
                  <a:gd name="connsiteY13" fmla="*/ 3863636 h 4425621"/>
                  <a:gd name="connsiteX14" fmla="*/ 1845073 w 3053224"/>
                  <a:gd name="connsiteY14" fmla="*/ 3863636 h 4425621"/>
                  <a:gd name="connsiteX15" fmla="*/ 1871807 w 3053224"/>
                  <a:gd name="connsiteY15" fmla="*/ 3901741 h 4425621"/>
                  <a:gd name="connsiteX16" fmla="*/ 3053224 w 3053224"/>
                  <a:gd name="connsiteY16" fmla="*/ 4425621 h 4425621"/>
                  <a:gd name="connsiteX17" fmla="*/ 0 w 3053224"/>
                  <a:gd name="connsiteY17" fmla="*/ 4411107 h 4425621"/>
                  <a:gd name="connsiteX18" fmla="*/ 1016765 w 3053224"/>
                  <a:gd name="connsiteY18" fmla="*/ 3876093 h 4425621"/>
                  <a:gd name="connsiteX19" fmla="*/ 1025506 w 3053224"/>
                  <a:gd name="connsiteY19" fmla="*/ 3863636 h 4425621"/>
                  <a:gd name="connsiteX20" fmla="*/ 406400 w 3053224"/>
                  <a:gd name="connsiteY20" fmla="*/ 3863636 h 4425621"/>
                  <a:gd name="connsiteX21" fmla="*/ 996593 w 3053224"/>
                  <a:gd name="connsiteY21" fmla="*/ 3353989 h 4425621"/>
                  <a:gd name="connsiteX22" fmla="*/ 1024945 w 3053224"/>
                  <a:gd name="connsiteY22" fmla="*/ 3316165 h 4425621"/>
                  <a:gd name="connsiteX23" fmla="*/ 406400 w 3053224"/>
                  <a:gd name="connsiteY23" fmla="*/ 3316165 h 4425621"/>
                  <a:gd name="connsiteX24" fmla="*/ 996593 w 3053224"/>
                  <a:gd name="connsiteY24" fmla="*/ 2806518 h 4425621"/>
                  <a:gd name="connsiteX25" fmla="*/ 1024945 w 3053224"/>
                  <a:gd name="connsiteY25" fmla="*/ 2768694 h 4425621"/>
                  <a:gd name="connsiteX26" fmla="*/ 406400 w 3053224"/>
                  <a:gd name="connsiteY26" fmla="*/ 2768694 h 4425621"/>
                  <a:gd name="connsiteX27" fmla="*/ 996593 w 3053224"/>
                  <a:gd name="connsiteY27" fmla="*/ 2259047 h 4425621"/>
                  <a:gd name="connsiteX28" fmla="*/ 1024945 w 3053224"/>
                  <a:gd name="connsiteY28" fmla="*/ 2221223 h 4425621"/>
                  <a:gd name="connsiteX29" fmla="*/ 406400 w 3053224"/>
                  <a:gd name="connsiteY29" fmla="*/ 2221223 h 4425621"/>
                  <a:gd name="connsiteX30" fmla="*/ 908023 w 3053224"/>
                  <a:gd name="connsiteY30" fmla="*/ 1812783 h 4425621"/>
                  <a:gd name="connsiteX31" fmla="*/ 957516 w 3053224"/>
                  <a:gd name="connsiteY31" fmla="*/ 1756228 h 4425621"/>
                  <a:gd name="connsiteX32" fmla="*/ 406400 w 3053224"/>
                  <a:gd name="connsiteY32" fmla="*/ 1756228 h 4425621"/>
                  <a:gd name="connsiteX33" fmla="*/ 1425012 w 3053224"/>
                  <a:gd name="connsiteY33" fmla="*/ 0 h 4425621"/>
                  <a:gd name="connsiteX0" fmla="*/ 1425012 w 3053224"/>
                  <a:gd name="connsiteY0" fmla="*/ 0 h 4425621"/>
                  <a:gd name="connsiteX1" fmla="*/ 2443624 w 3053224"/>
                  <a:gd name="connsiteY1" fmla="*/ 1756228 h 4425621"/>
                  <a:gd name="connsiteX2" fmla="*/ 1908322 w 3053224"/>
                  <a:gd name="connsiteY2" fmla="*/ 1756228 h 4425621"/>
                  <a:gd name="connsiteX3" fmla="*/ 1976700 w 3053224"/>
                  <a:gd name="connsiteY3" fmla="*/ 1835234 h 4425621"/>
                  <a:gd name="connsiteX4" fmla="*/ 2443624 w 3053224"/>
                  <a:gd name="connsiteY4" fmla="*/ 2221223 h 4425621"/>
                  <a:gd name="connsiteX5" fmla="*/ 1844431 w 3053224"/>
                  <a:gd name="connsiteY5" fmla="*/ 2221223 h 4425621"/>
                  <a:gd name="connsiteX6" fmla="*/ 1891436 w 3053224"/>
                  <a:gd name="connsiteY6" fmla="*/ 2284188 h 4425621"/>
                  <a:gd name="connsiteX7" fmla="*/ 2443624 w 3053224"/>
                  <a:gd name="connsiteY7" fmla="*/ 2768694 h 4425621"/>
                  <a:gd name="connsiteX8" fmla="*/ 1844431 w 3053224"/>
                  <a:gd name="connsiteY8" fmla="*/ 2768694 h 4425621"/>
                  <a:gd name="connsiteX9" fmla="*/ 1891436 w 3053224"/>
                  <a:gd name="connsiteY9" fmla="*/ 2831659 h 4425621"/>
                  <a:gd name="connsiteX10" fmla="*/ 2443624 w 3053224"/>
                  <a:gd name="connsiteY10" fmla="*/ 3316165 h 4425621"/>
                  <a:gd name="connsiteX11" fmla="*/ 1844431 w 3053224"/>
                  <a:gd name="connsiteY11" fmla="*/ 3316165 h 4425621"/>
                  <a:gd name="connsiteX12" fmla="*/ 1891436 w 3053224"/>
                  <a:gd name="connsiteY12" fmla="*/ 3379130 h 4425621"/>
                  <a:gd name="connsiteX13" fmla="*/ 2443624 w 3053224"/>
                  <a:gd name="connsiteY13" fmla="*/ 3863636 h 4425621"/>
                  <a:gd name="connsiteX14" fmla="*/ 1845073 w 3053224"/>
                  <a:gd name="connsiteY14" fmla="*/ 3863636 h 4425621"/>
                  <a:gd name="connsiteX15" fmla="*/ 1871807 w 3053224"/>
                  <a:gd name="connsiteY15" fmla="*/ 3901741 h 4425621"/>
                  <a:gd name="connsiteX16" fmla="*/ 3053224 w 3053224"/>
                  <a:gd name="connsiteY16" fmla="*/ 4425621 h 4425621"/>
                  <a:gd name="connsiteX17" fmla="*/ 0 w 3053224"/>
                  <a:gd name="connsiteY17" fmla="*/ 4411107 h 4425621"/>
                  <a:gd name="connsiteX18" fmla="*/ 1016765 w 3053224"/>
                  <a:gd name="connsiteY18" fmla="*/ 3876093 h 4425621"/>
                  <a:gd name="connsiteX19" fmla="*/ 1025506 w 3053224"/>
                  <a:gd name="connsiteY19" fmla="*/ 3863636 h 4425621"/>
                  <a:gd name="connsiteX20" fmla="*/ 159657 w 3053224"/>
                  <a:gd name="connsiteY20" fmla="*/ 3907179 h 4425621"/>
                  <a:gd name="connsiteX21" fmla="*/ 996593 w 3053224"/>
                  <a:gd name="connsiteY21" fmla="*/ 3353989 h 4425621"/>
                  <a:gd name="connsiteX22" fmla="*/ 1024945 w 3053224"/>
                  <a:gd name="connsiteY22" fmla="*/ 3316165 h 4425621"/>
                  <a:gd name="connsiteX23" fmla="*/ 406400 w 3053224"/>
                  <a:gd name="connsiteY23" fmla="*/ 3316165 h 4425621"/>
                  <a:gd name="connsiteX24" fmla="*/ 996593 w 3053224"/>
                  <a:gd name="connsiteY24" fmla="*/ 2806518 h 4425621"/>
                  <a:gd name="connsiteX25" fmla="*/ 1024945 w 3053224"/>
                  <a:gd name="connsiteY25" fmla="*/ 2768694 h 4425621"/>
                  <a:gd name="connsiteX26" fmla="*/ 406400 w 3053224"/>
                  <a:gd name="connsiteY26" fmla="*/ 2768694 h 4425621"/>
                  <a:gd name="connsiteX27" fmla="*/ 996593 w 3053224"/>
                  <a:gd name="connsiteY27" fmla="*/ 2259047 h 4425621"/>
                  <a:gd name="connsiteX28" fmla="*/ 1024945 w 3053224"/>
                  <a:gd name="connsiteY28" fmla="*/ 2221223 h 4425621"/>
                  <a:gd name="connsiteX29" fmla="*/ 406400 w 3053224"/>
                  <a:gd name="connsiteY29" fmla="*/ 2221223 h 4425621"/>
                  <a:gd name="connsiteX30" fmla="*/ 908023 w 3053224"/>
                  <a:gd name="connsiteY30" fmla="*/ 1812783 h 4425621"/>
                  <a:gd name="connsiteX31" fmla="*/ 957516 w 3053224"/>
                  <a:gd name="connsiteY31" fmla="*/ 1756228 h 4425621"/>
                  <a:gd name="connsiteX32" fmla="*/ 406400 w 3053224"/>
                  <a:gd name="connsiteY32" fmla="*/ 1756228 h 4425621"/>
                  <a:gd name="connsiteX33" fmla="*/ 1425012 w 3053224"/>
                  <a:gd name="connsiteY33" fmla="*/ 0 h 4425621"/>
                  <a:gd name="connsiteX0" fmla="*/ 1425012 w 3053224"/>
                  <a:gd name="connsiteY0" fmla="*/ 0 h 4425621"/>
                  <a:gd name="connsiteX1" fmla="*/ 2443624 w 3053224"/>
                  <a:gd name="connsiteY1" fmla="*/ 1756228 h 4425621"/>
                  <a:gd name="connsiteX2" fmla="*/ 1908322 w 3053224"/>
                  <a:gd name="connsiteY2" fmla="*/ 1756228 h 4425621"/>
                  <a:gd name="connsiteX3" fmla="*/ 1976700 w 3053224"/>
                  <a:gd name="connsiteY3" fmla="*/ 1835234 h 4425621"/>
                  <a:gd name="connsiteX4" fmla="*/ 2443624 w 3053224"/>
                  <a:gd name="connsiteY4" fmla="*/ 2221223 h 4425621"/>
                  <a:gd name="connsiteX5" fmla="*/ 1844431 w 3053224"/>
                  <a:gd name="connsiteY5" fmla="*/ 2221223 h 4425621"/>
                  <a:gd name="connsiteX6" fmla="*/ 1891436 w 3053224"/>
                  <a:gd name="connsiteY6" fmla="*/ 2284188 h 4425621"/>
                  <a:gd name="connsiteX7" fmla="*/ 2443624 w 3053224"/>
                  <a:gd name="connsiteY7" fmla="*/ 2768694 h 4425621"/>
                  <a:gd name="connsiteX8" fmla="*/ 1844431 w 3053224"/>
                  <a:gd name="connsiteY8" fmla="*/ 2768694 h 4425621"/>
                  <a:gd name="connsiteX9" fmla="*/ 1891436 w 3053224"/>
                  <a:gd name="connsiteY9" fmla="*/ 2831659 h 4425621"/>
                  <a:gd name="connsiteX10" fmla="*/ 2443624 w 3053224"/>
                  <a:gd name="connsiteY10" fmla="*/ 3316165 h 4425621"/>
                  <a:gd name="connsiteX11" fmla="*/ 1844431 w 3053224"/>
                  <a:gd name="connsiteY11" fmla="*/ 3316165 h 4425621"/>
                  <a:gd name="connsiteX12" fmla="*/ 1891436 w 3053224"/>
                  <a:gd name="connsiteY12" fmla="*/ 3379130 h 4425621"/>
                  <a:gd name="connsiteX13" fmla="*/ 2733910 w 3053224"/>
                  <a:gd name="connsiteY13" fmla="*/ 3921693 h 4425621"/>
                  <a:gd name="connsiteX14" fmla="*/ 1845073 w 3053224"/>
                  <a:gd name="connsiteY14" fmla="*/ 3863636 h 4425621"/>
                  <a:gd name="connsiteX15" fmla="*/ 1871807 w 3053224"/>
                  <a:gd name="connsiteY15" fmla="*/ 3901741 h 4425621"/>
                  <a:gd name="connsiteX16" fmla="*/ 3053224 w 3053224"/>
                  <a:gd name="connsiteY16" fmla="*/ 4425621 h 4425621"/>
                  <a:gd name="connsiteX17" fmla="*/ 0 w 3053224"/>
                  <a:gd name="connsiteY17" fmla="*/ 4411107 h 4425621"/>
                  <a:gd name="connsiteX18" fmla="*/ 1016765 w 3053224"/>
                  <a:gd name="connsiteY18" fmla="*/ 3876093 h 4425621"/>
                  <a:gd name="connsiteX19" fmla="*/ 1025506 w 3053224"/>
                  <a:gd name="connsiteY19" fmla="*/ 3863636 h 4425621"/>
                  <a:gd name="connsiteX20" fmla="*/ 159657 w 3053224"/>
                  <a:gd name="connsiteY20" fmla="*/ 3907179 h 4425621"/>
                  <a:gd name="connsiteX21" fmla="*/ 996593 w 3053224"/>
                  <a:gd name="connsiteY21" fmla="*/ 3353989 h 4425621"/>
                  <a:gd name="connsiteX22" fmla="*/ 1024945 w 3053224"/>
                  <a:gd name="connsiteY22" fmla="*/ 3316165 h 4425621"/>
                  <a:gd name="connsiteX23" fmla="*/ 406400 w 3053224"/>
                  <a:gd name="connsiteY23" fmla="*/ 3316165 h 4425621"/>
                  <a:gd name="connsiteX24" fmla="*/ 996593 w 3053224"/>
                  <a:gd name="connsiteY24" fmla="*/ 2806518 h 4425621"/>
                  <a:gd name="connsiteX25" fmla="*/ 1024945 w 3053224"/>
                  <a:gd name="connsiteY25" fmla="*/ 2768694 h 4425621"/>
                  <a:gd name="connsiteX26" fmla="*/ 406400 w 3053224"/>
                  <a:gd name="connsiteY26" fmla="*/ 2768694 h 4425621"/>
                  <a:gd name="connsiteX27" fmla="*/ 996593 w 3053224"/>
                  <a:gd name="connsiteY27" fmla="*/ 2259047 h 4425621"/>
                  <a:gd name="connsiteX28" fmla="*/ 1024945 w 3053224"/>
                  <a:gd name="connsiteY28" fmla="*/ 2221223 h 4425621"/>
                  <a:gd name="connsiteX29" fmla="*/ 406400 w 3053224"/>
                  <a:gd name="connsiteY29" fmla="*/ 2221223 h 4425621"/>
                  <a:gd name="connsiteX30" fmla="*/ 908023 w 3053224"/>
                  <a:gd name="connsiteY30" fmla="*/ 1812783 h 4425621"/>
                  <a:gd name="connsiteX31" fmla="*/ 957516 w 3053224"/>
                  <a:gd name="connsiteY31" fmla="*/ 1756228 h 4425621"/>
                  <a:gd name="connsiteX32" fmla="*/ 406400 w 3053224"/>
                  <a:gd name="connsiteY32" fmla="*/ 1756228 h 4425621"/>
                  <a:gd name="connsiteX33" fmla="*/ 1425012 w 3053224"/>
                  <a:gd name="connsiteY33" fmla="*/ 0 h 4425621"/>
                  <a:gd name="connsiteX0" fmla="*/ 1425012 w 3053224"/>
                  <a:gd name="connsiteY0" fmla="*/ 0 h 4425621"/>
                  <a:gd name="connsiteX1" fmla="*/ 2443624 w 3053224"/>
                  <a:gd name="connsiteY1" fmla="*/ 1756228 h 4425621"/>
                  <a:gd name="connsiteX2" fmla="*/ 1908322 w 3053224"/>
                  <a:gd name="connsiteY2" fmla="*/ 1756228 h 4425621"/>
                  <a:gd name="connsiteX3" fmla="*/ 1976700 w 3053224"/>
                  <a:gd name="connsiteY3" fmla="*/ 1835234 h 4425621"/>
                  <a:gd name="connsiteX4" fmla="*/ 2443624 w 3053224"/>
                  <a:gd name="connsiteY4" fmla="*/ 2221223 h 4425621"/>
                  <a:gd name="connsiteX5" fmla="*/ 1844431 w 3053224"/>
                  <a:gd name="connsiteY5" fmla="*/ 2221223 h 4425621"/>
                  <a:gd name="connsiteX6" fmla="*/ 1891436 w 3053224"/>
                  <a:gd name="connsiteY6" fmla="*/ 2284188 h 4425621"/>
                  <a:gd name="connsiteX7" fmla="*/ 2443624 w 3053224"/>
                  <a:gd name="connsiteY7" fmla="*/ 2768694 h 4425621"/>
                  <a:gd name="connsiteX8" fmla="*/ 1844431 w 3053224"/>
                  <a:gd name="connsiteY8" fmla="*/ 2768694 h 4425621"/>
                  <a:gd name="connsiteX9" fmla="*/ 1891436 w 3053224"/>
                  <a:gd name="connsiteY9" fmla="*/ 2831659 h 4425621"/>
                  <a:gd name="connsiteX10" fmla="*/ 2443624 w 3053224"/>
                  <a:gd name="connsiteY10" fmla="*/ 3316165 h 4425621"/>
                  <a:gd name="connsiteX11" fmla="*/ 1844431 w 3053224"/>
                  <a:gd name="connsiteY11" fmla="*/ 3316165 h 4425621"/>
                  <a:gd name="connsiteX12" fmla="*/ 1891436 w 3053224"/>
                  <a:gd name="connsiteY12" fmla="*/ 3379130 h 4425621"/>
                  <a:gd name="connsiteX13" fmla="*/ 2733910 w 3053224"/>
                  <a:gd name="connsiteY13" fmla="*/ 3921693 h 4425621"/>
                  <a:gd name="connsiteX14" fmla="*/ 1845073 w 3053224"/>
                  <a:gd name="connsiteY14" fmla="*/ 3863636 h 4425621"/>
                  <a:gd name="connsiteX15" fmla="*/ 1871807 w 3053224"/>
                  <a:gd name="connsiteY15" fmla="*/ 3901741 h 4425621"/>
                  <a:gd name="connsiteX16" fmla="*/ 3053224 w 3053224"/>
                  <a:gd name="connsiteY16" fmla="*/ 4425621 h 4425621"/>
                  <a:gd name="connsiteX17" fmla="*/ 0 w 3053224"/>
                  <a:gd name="connsiteY17" fmla="*/ 4411107 h 4425621"/>
                  <a:gd name="connsiteX18" fmla="*/ 1016765 w 3053224"/>
                  <a:gd name="connsiteY18" fmla="*/ 3876093 h 4425621"/>
                  <a:gd name="connsiteX19" fmla="*/ 1025506 w 3053224"/>
                  <a:gd name="connsiteY19" fmla="*/ 3863636 h 4425621"/>
                  <a:gd name="connsiteX20" fmla="*/ 159657 w 3053224"/>
                  <a:gd name="connsiteY20" fmla="*/ 3907179 h 4425621"/>
                  <a:gd name="connsiteX21" fmla="*/ 996593 w 3053224"/>
                  <a:gd name="connsiteY21" fmla="*/ 3353989 h 4425621"/>
                  <a:gd name="connsiteX22" fmla="*/ 1024945 w 3053224"/>
                  <a:gd name="connsiteY22" fmla="*/ 3316165 h 4425621"/>
                  <a:gd name="connsiteX23" fmla="*/ 406400 w 3053224"/>
                  <a:gd name="connsiteY23" fmla="*/ 3316165 h 4425621"/>
                  <a:gd name="connsiteX24" fmla="*/ 996593 w 3053224"/>
                  <a:gd name="connsiteY24" fmla="*/ 2806518 h 4425621"/>
                  <a:gd name="connsiteX25" fmla="*/ 1024945 w 3053224"/>
                  <a:gd name="connsiteY25" fmla="*/ 2768694 h 4425621"/>
                  <a:gd name="connsiteX26" fmla="*/ 406400 w 3053224"/>
                  <a:gd name="connsiteY26" fmla="*/ 2768694 h 4425621"/>
                  <a:gd name="connsiteX27" fmla="*/ 996593 w 3053224"/>
                  <a:gd name="connsiteY27" fmla="*/ 2259047 h 4425621"/>
                  <a:gd name="connsiteX28" fmla="*/ 1024945 w 3053224"/>
                  <a:gd name="connsiteY28" fmla="*/ 2221223 h 4425621"/>
                  <a:gd name="connsiteX29" fmla="*/ 406400 w 3053224"/>
                  <a:gd name="connsiteY29" fmla="*/ 2221223 h 4425621"/>
                  <a:gd name="connsiteX30" fmla="*/ 908023 w 3053224"/>
                  <a:gd name="connsiteY30" fmla="*/ 1812783 h 4425621"/>
                  <a:gd name="connsiteX31" fmla="*/ 957516 w 3053224"/>
                  <a:gd name="connsiteY31" fmla="*/ 1756228 h 4425621"/>
                  <a:gd name="connsiteX32" fmla="*/ 406400 w 3053224"/>
                  <a:gd name="connsiteY32" fmla="*/ 1756228 h 4425621"/>
                  <a:gd name="connsiteX33" fmla="*/ 1425012 w 3053224"/>
                  <a:gd name="connsiteY33" fmla="*/ 0 h 4425621"/>
                  <a:gd name="connsiteX0" fmla="*/ 1425012 w 3053224"/>
                  <a:gd name="connsiteY0" fmla="*/ 0 h 4425621"/>
                  <a:gd name="connsiteX1" fmla="*/ 2443624 w 3053224"/>
                  <a:gd name="connsiteY1" fmla="*/ 1756228 h 4425621"/>
                  <a:gd name="connsiteX2" fmla="*/ 1908322 w 3053224"/>
                  <a:gd name="connsiteY2" fmla="*/ 1756228 h 4425621"/>
                  <a:gd name="connsiteX3" fmla="*/ 1976700 w 3053224"/>
                  <a:gd name="connsiteY3" fmla="*/ 1835234 h 4425621"/>
                  <a:gd name="connsiteX4" fmla="*/ 2443624 w 3053224"/>
                  <a:gd name="connsiteY4" fmla="*/ 2221223 h 4425621"/>
                  <a:gd name="connsiteX5" fmla="*/ 1844431 w 3053224"/>
                  <a:gd name="connsiteY5" fmla="*/ 2221223 h 4425621"/>
                  <a:gd name="connsiteX6" fmla="*/ 1891436 w 3053224"/>
                  <a:gd name="connsiteY6" fmla="*/ 2284188 h 4425621"/>
                  <a:gd name="connsiteX7" fmla="*/ 2443624 w 3053224"/>
                  <a:gd name="connsiteY7" fmla="*/ 2768694 h 4425621"/>
                  <a:gd name="connsiteX8" fmla="*/ 1844431 w 3053224"/>
                  <a:gd name="connsiteY8" fmla="*/ 2768694 h 4425621"/>
                  <a:gd name="connsiteX9" fmla="*/ 1891436 w 3053224"/>
                  <a:gd name="connsiteY9" fmla="*/ 2831659 h 4425621"/>
                  <a:gd name="connsiteX10" fmla="*/ 2443624 w 3053224"/>
                  <a:gd name="connsiteY10" fmla="*/ 3316165 h 4425621"/>
                  <a:gd name="connsiteX11" fmla="*/ 1844431 w 3053224"/>
                  <a:gd name="connsiteY11" fmla="*/ 3316165 h 4425621"/>
                  <a:gd name="connsiteX12" fmla="*/ 1891436 w 3053224"/>
                  <a:gd name="connsiteY12" fmla="*/ 3379130 h 4425621"/>
                  <a:gd name="connsiteX13" fmla="*/ 2733910 w 3053224"/>
                  <a:gd name="connsiteY13" fmla="*/ 3921693 h 4425621"/>
                  <a:gd name="connsiteX14" fmla="*/ 1845073 w 3053224"/>
                  <a:gd name="connsiteY14" fmla="*/ 3863636 h 4425621"/>
                  <a:gd name="connsiteX15" fmla="*/ 1871807 w 3053224"/>
                  <a:gd name="connsiteY15" fmla="*/ 3901741 h 4425621"/>
                  <a:gd name="connsiteX16" fmla="*/ 3053224 w 3053224"/>
                  <a:gd name="connsiteY16" fmla="*/ 4425621 h 4425621"/>
                  <a:gd name="connsiteX17" fmla="*/ 0 w 3053224"/>
                  <a:gd name="connsiteY17" fmla="*/ 4411107 h 4425621"/>
                  <a:gd name="connsiteX18" fmla="*/ 1016765 w 3053224"/>
                  <a:gd name="connsiteY18" fmla="*/ 3876093 h 4425621"/>
                  <a:gd name="connsiteX19" fmla="*/ 1025506 w 3053224"/>
                  <a:gd name="connsiteY19" fmla="*/ 3863636 h 4425621"/>
                  <a:gd name="connsiteX20" fmla="*/ 159657 w 3053224"/>
                  <a:gd name="connsiteY20" fmla="*/ 3907179 h 4425621"/>
                  <a:gd name="connsiteX21" fmla="*/ 996593 w 3053224"/>
                  <a:gd name="connsiteY21" fmla="*/ 3353989 h 4425621"/>
                  <a:gd name="connsiteX22" fmla="*/ 1024945 w 3053224"/>
                  <a:gd name="connsiteY22" fmla="*/ 3316165 h 4425621"/>
                  <a:gd name="connsiteX23" fmla="*/ 406400 w 3053224"/>
                  <a:gd name="connsiteY23" fmla="*/ 3316165 h 4425621"/>
                  <a:gd name="connsiteX24" fmla="*/ 996593 w 3053224"/>
                  <a:gd name="connsiteY24" fmla="*/ 2806518 h 4425621"/>
                  <a:gd name="connsiteX25" fmla="*/ 1024945 w 3053224"/>
                  <a:gd name="connsiteY25" fmla="*/ 2768694 h 4425621"/>
                  <a:gd name="connsiteX26" fmla="*/ 508000 w 3053224"/>
                  <a:gd name="connsiteY26" fmla="*/ 2754180 h 4425621"/>
                  <a:gd name="connsiteX27" fmla="*/ 996593 w 3053224"/>
                  <a:gd name="connsiteY27" fmla="*/ 2259047 h 4425621"/>
                  <a:gd name="connsiteX28" fmla="*/ 1024945 w 3053224"/>
                  <a:gd name="connsiteY28" fmla="*/ 2221223 h 4425621"/>
                  <a:gd name="connsiteX29" fmla="*/ 406400 w 3053224"/>
                  <a:gd name="connsiteY29" fmla="*/ 2221223 h 4425621"/>
                  <a:gd name="connsiteX30" fmla="*/ 908023 w 3053224"/>
                  <a:gd name="connsiteY30" fmla="*/ 1812783 h 4425621"/>
                  <a:gd name="connsiteX31" fmla="*/ 957516 w 3053224"/>
                  <a:gd name="connsiteY31" fmla="*/ 1756228 h 4425621"/>
                  <a:gd name="connsiteX32" fmla="*/ 406400 w 3053224"/>
                  <a:gd name="connsiteY32" fmla="*/ 1756228 h 4425621"/>
                  <a:gd name="connsiteX33" fmla="*/ 1425012 w 3053224"/>
                  <a:gd name="connsiteY33" fmla="*/ 0 h 4425621"/>
                  <a:gd name="connsiteX0" fmla="*/ 1425012 w 3053224"/>
                  <a:gd name="connsiteY0" fmla="*/ 0 h 4425621"/>
                  <a:gd name="connsiteX1" fmla="*/ 2443624 w 3053224"/>
                  <a:gd name="connsiteY1" fmla="*/ 1756228 h 4425621"/>
                  <a:gd name="connsiteX2" fmla="*/ 1908322 w 3053224"/>
                  <a:gd name="connsiteY2" fmla="*/ 1756228 h 4425621"/>
                  <a:gd name="connsiteX3" fmla="*/ 1976700 w 3053224"/>
                  <a:gd name="connsiteY3" fmla="*/ 1835234 h 4425621"/>
                  <a:gd name="connsiteX4" fmla="*/ 2443624 w 3053224"/>
                  <a:gd name="connsiteY4" fmla="*/ 2221223 h 4425621"/>
                  <a:gd name="connsiteX5" fmla="*/ 1844431 w 3053224"/>
                  <a:gd name="connsiteY5" fmla="*/ 2221223 h 4425621"/>
                  <a:gd name="connsiteX6" fmla="*/ 1891436 w 3053224"/>
                  <a:gd name="connsiteY6" fmla="*/ 2284188 h 4425621"/>
                  <a:gd name="connsiteX7" fmla="*/ 2327510 w 3053224"/>
                  <a:gd name="connsiteY7" fmla="*/ 2754179 h 4425621"/>
                  <a:gd name="connsiteX8" fmla="*/ 1844431 w 3053224"/>
                  <a:gd name="connsiteY8" fmla="*/ 2768694 h 4425621"/>
                  <a:gd name="connsiteX9" fmla="*/ 1891436 w 3053224"/>
                  <a:gd name="connsiteY9" fmla="*/ 2831659 h 4425621"/>
                  <a:gd name="connsiteX10" fmla="*/ 2443624 w 3053224"/>
                  <a:gd name="connsiteY10" fmla="*/ 3316165 h 4425621"/>
                  <a:gd name="connsiteX11" fmla="*/ 1844431 w 3053224"/>
                  <a:gd name="connsiteY11" fmla="*/ 3316165 h 4425621"/>
                  <a:gd name="connsiteX12" fmla="*/ 1891436 w 3053224"/>
                  <a:gd name="connsiteY12" fmla="*/ 3379130 h 4425621"/>
                  <a:gd name="connsiteX13" fmla="*/ 2733910 w 3053224"/>
                  <a:gd name="connsiteY13" fmla="*/ 3921693 h 4425621"/>
                  <a:gd name="connsiteX14" fmla="*/ 1845073 w 3053224"/>
                  <a:gd name="connsiteY14" fmla="*/ 3863636 h 4425621"/>
                  <a:gd name="connsiteX15" fmla="*/ 1871807 w 3053224"/>
                  <a:gd name="connsiteY15" fmla="*/ 3901741 h 4425621"/>
                  <a:gd name="connsiteX16" fmla="*/ 3053224 w 3053224"/>
                  <a:gd name="connsiteY16" fmla="*/ 4425621 h 4425621"/>
                  <a:gd name="connsiteX17" fmla="*/ 0 w 3053224"/>
                  <a:gd name="connsiteY17" fmla="*/ 4411107 h 4425621"/>
                  <a:gd name="connsiteX18" fmla="*/ 1016765 w 3053224"/>
                  <a:gd name="connsiteY18" fmla="*/ 3876093 h 4425621"/>
                  <a:gd name="connsiteX19" fmla="*/ 1025506 w 3053224"/>
                  <a:gd name="connsiteY19" fmla="*/ 3863636 h 4425621"/>
                  <a:gd name="connsiteX20" fmla="*/ 159657 w 3053224"/>
                  <a:gd name="connsiteY20" fmla="*/ 3907179 h 4425621"/>
                  <a:gd name="connsiteX21" fmla="*/ 996593 w 3053224"/>
                  <a:gd name="connsiteY21" fmla="*/ 3353989 h 4425621"/>
                  <a:gd name="connsiteX22" fmla="*/ 1024945 w 3053224"/>
                  <a:gd name="connsiteY22" fmla="*/ 3316165 h 4425621"/>
                  <a:gd name="connsiteX23" fmla="*/ 406400 w 3053224"/>
                  <a:gd name="connsiteY23" fmla="*/ 3316165 h 4425621"/>
                  <a:gd name="connsiteX24" fmla="*/ 996593 w 3053224"/>
                  <a:gd name="connsiteY24" fmla="*/ 2806518 h 4425621"/>
                  <a:gd name="connsiteX25" fmla="*/ 1024945 w 3053224"/>
                  <a:gd name="connsiteY25" fmla="*/ 2768694 h 4425621"/>
                  <a:gd name="connsiteX26" fmla="*/ 508000 w 3053224"/>
                  <a:gd name="connsiteY26" fmla="*/ 2754180 h 4425621"/>
                  <a:gd name="connsiteX27" fmla="*/ 996593 w 3053224"/>
                  <a:gd name="connsiteY27" fmla="*/ 2259047 h 4425621"/>
                  <a:gd name="connsiteX28" fmla="*/ 1024945 w 3053224"/>
                  <a:gd name="connsiteY28" fmla="*/ 2221223 h 4425621"/>
                  <a:gd name="connsiteX29" fmla="*/ 406400 w 3053224"/>
                  <a:gd name="connsiteY29" fmla="*/ 2221223 h 4425621"/>
                  <a:gd name="connsiteX30" fmla="*/ 908023 w 3053224"/>
                  <a:gd name="connsiteY30" fmla="*/ 1812783 h 4425621"/>
                  <a:gd name="connsiteX31" fmla="*/ 957516 w 3053224"/>
                  <a:gd name="connsiteY31" fmla="*/ 1756228 h 4425621"/>
                  <a:gd name="connsiteX32" fmla="*/ 406400 w 3053224"/>
                  <a:gd name="connsiteY32" fmla="*/ 1756228 h 4425621"/>
                  <a:gd name="connsiteX33" fmla="*/ 1425012 w 3053224"/>
                  <a:gd name="connsiteY33" fmla="*/ 0 h 4425621"/>
                  <a:gd name="connsiteX0" fmla="*/ 1425012 w 3053224"/>
                  <a:gd name="connsiteY0" fmla="*/ 0 h 4425621"/>
                  <a:gd name="connsiteX1" fmla="*/ 2443624 w 3053224"/>
                  <a:gd name="connsiteY1" fmla="*/ 1756228 h 4425621"/>
                  <a:gd name="connsiteX2" fmla="*/ 1908322 w 3053224"/>
                  <a:gd name="connsiteY2" fmla="*/ 1756228 h 4425621"/>
                  <a:gd name="connsiteX3" fmla="*/ 1976700 w 3053224"/>
                  <a:gd name="connsiteY3" fmla="*/ 1835234 h 4425621"/>
                  <a:gd name="connsiteX4" fmla="*/ 2443624 w 3053224"/>
                  <a:gd name="connsiteY4" fmla="*/ 2221223 h 4425621"/>
                  <a:gd name="connsiteX5" fmla="*/ 1844431 w 3053224"/>
                  <a:gd name="connsiteY5" fmla="*/ 2221223 h 4425621"/>
                  <a:gd name="connsiteX6" fmla="*/ 1891436 w 3053224"/>
                  <a:gd name="connsiteY6" fmla="*/ 2284188 h 4425621"/>
                  <a:gd name="connsiteX7" fmla="*/ 2327510 w 3053224"/>
                  <a:gd name="connsiteY7" fmla="*/ 2754179 h 4425621"/>
                  <a:gd name="connsiteX8" fmla="*/ 1844431 w 3053224"/>
                  <a:gd name="connsiteY8" fmla="*/ 2768694 h 4425621"/>
                  <a:gd name="connsiteX9" fmla="*/ 1891436 w 3053224"/>
                  <a:gd name="connsiteY9" fmla="*/ 2831659 h 4425621"/>
                  <a:gd name="connsiteX10" fmla="*/ 2443624 w 3053224"/>
                  <a:gd name="connsiteY10" fmla="*/ 3316165 h 4425621"/>
                  <a:gd name="connsiteX11" fmla="*/ 1844431 w 3053224"/>
                  <a:gd name="connsiteY11" fmla="*/ 3316165 h 4425621"/>
                  <a:gd name="connsiteX12" fmla="*/ 1891436 w 3053224"/>
                  <a:gd name="connsiteY12" fmla="*/ 3379130 h 4425621"/>
                  <a:gd name="connsiteX13" fmla="*/ 2733910 w 3053224"/>
                  <a:gd name="connsiteY13" fmla="*/ 3921693 h 4425621"/>
                  <a:gd name="connsiteX14" fmla="*/ 1845073 w 3053224"/>
                  <a:gd name="connsiteY14" fmla="*/ 3863636 h 4425621"/>
                  <a:gd name="connsiteX15" fmla="*/ 1871807 w 3053224"/>
                  <a:gd name="connsiteY15" fmla="*/ 3901741 h 4425621"/>
                  <a:gd name="connsiteX16" fmla="*/ 3053224 w 3053224"/>
                  <a:gd name="connsiteY16" fmla="*/ 4425621 h 4425621"/>
                  <a:gd name="connsiteX17" fmla="*/ 0 w 3053224"/>
                  <a:gd name="connsiteY17" fmla="*/ 4411107 h 4425621"/>
                  <a:gd name="connsiteX18" fmla="*/ 1016765 w 3053224"/>
                  <a:gd name="connsiteY18" fmla="*/ 3876093 h 4425621"/>
                  <a:gd name="connsiteX19" fmla="*/ 1025506 w 3053224"/>
                  <a:gd name="connsiteY19" fmla="*/ 3863636 h 4425621"/>
                  <a:gd name="connsiteX20" fmla="*/ 159657 w 3053224"/>
                  <a:gd name="connsiteY20" fmla="*/ 3907179 h 4425621"/>
                  <a:gd name="connsiteX21" fmla="*/ 996593 w 3053224"/>
                  <a:gd name="connsiteY21" fmla="*/ 3353989 h 4425621"/>
                  <a:gd name="connsiteX22" fmla="*/ 1024945 w 3053224"/>
                  <a:gd name="connsiteY22" fmla="*/ 3316165 h 4425621"/>
                  <a:gd name="connsiteX23" fmla="*/ 406400 w 3053224"/>
                  <a:gd name="connsiteY23" fmla="*/ 3316165 h 4425621"/>
                  <a:gd name="connsiteX24" fmla="*/ 996593 w 3053224"/>
                  <a:gd name="connsiteY24" fmla="*/ 2806518 h 4425621"/>
                  <a:gd name="connsiteX25" fmla="*/ 1024945 w 3053224"/>
                  <a:gd name="connsiteY25" fmla="*/ 2768694 h 4425621"/>
                  <a:gd name="connsiteX26" fmla="*/ 508000 w 3053224"/>
                  <a:gd name="connsiteY26" fmla="*/ 2754180 h 4425621"/>
                  <a:gd name="connsiteX27" fmla="*/ 996593 w 3053224"/>
                  <a:gd name="connsiteY27" fmla="*/ 2259047 h 4425621"/>
                  <a:gd name="connsiteX28" fmla="*/ 1024945 w 3053224"/>
                  <a:gd name="connsiteY28" fmla="*/ 2221223 h 4425621"/>
                  <a:gd name="connsiteX29" fmla="*/ 595086 w 3053224"/>
                  <a:gd name="connsiteY29" fmla="*/ 2221223 h 4425621"/>
                  <a:gd name="connsiteX30" fmla="*/ 908023 w 3053224"/>
                  <a:gd name="connsiteY30" fmla="*/ 1812783 h 4425621"/>
                  <a:gd name="connsiteX31" fmla="*/ 957516 w 3053224"/>
                  <a:gd name="connsiteY31" fmla="*/ 1756228 h 4425621"/>
                  <a:gd name="connsiteX32" fmla="*/ 406400 w 3053224"/>
                  <a:gd name="connsiteY32" fmla="*/ 1756228 h 4425621"/>
                  <a:gd name="connsiteX33" fmla="*/ 1425012 w 3053224"/>
                  <a:gd name="connsiteY33" fmla="*/ 0 h 4425621"/>
                  <a:gd name="connsiteX0" fmla="*/ 1425012 w 3053224"/>
                  <a:gd name="connsiteY0" fmla="*/ 0 h 4425621"/>
                  <a:gd name="connsiteX1" fmla="*/ 2443624 w 3053224"/>
                  <a:gd name="connsiteY1" fmla="*/ 1756228 h 4425621"/>
                  <a:gd name="connsiteX2" fmla="*/ 1908322 w 3053224"/>
                  <a:gd name="connsiteY2" fmla="*/ 1756228 h 4425621"/>
                  <a:gd name="connsiteX3" fmla="*/ 1976700 w 3053224"/>
                  <a:gd name="connsiteY3" fmla="*/ 1835234 h 4425621"/>
                  <a:gd name="connsiteX4" fmla="*/ 2283966 w 3053224"/>
                  <a:gd name="connsiteY4" fmla="*/ 2221223 h 4425621"/>
                  <a:gd name="connsiteX5" fmla="*/ 1844431 w 3053224"/>
                  <a:gd name="connsiteY5" fmla="*/ 2221223 h 4425621"/>
                  <a:gd name="connsiteX6" fmla="*/ 1891436 w 3053224"/>
                  <a:gd name="connsiteY6" fmla="*/ 2284188 h 4425621"/>
                  <a:gd name="connsiteX7" fmla="*/ 2327510 w 3053224"/>
                  <a:gd name="connsiteY7" fmla="*/ 2754179 h 4425621"/>
                  <a:gd name="connsiteX8" fmla="*/ 1844431 w 3053224"/>
                  <a:gd name="connsiteY8" fmla="*/ 2768694 h 4425621"/>
                  <a:gd name="connsiteX9" fmla="*/ 1891436 w 3053224"/>
                  <a:gd name="connsiteY9" fmla="*/ 2831659 h 4425621"/>
                  <a:gd name="connsiteX10" fmla="*/ 2443624 w 3053224"/>
                  <a:gd name="connsiteY10" fmla="*/ 3316165 h 4425621"/>
                  <a:gd name="connsiteX11" fmla="*/ 1844431 w 3053224"/>
                  <a:gd name="connsiteY11" fmla="*/ 3316165 h 4425621"/>
                  <a:gd name="connsiteX12" fmla="*/ 1891436 w 3053224"/>
                  <a:gd name="connsiteY12" fmla="*/ 3379130 h 4425621"/>
                  <a:gd name="connsiteX13" fmla="*/ 2733910 w 3053224"/>
                  <a:gd name="connsiteY13" fmla="*/ 3921693 h 4425621"/>
                  <a:gd name="connsiteX14" fmla="*/ 1845073 w 3053224"/>
                  <a:gd name="connsiteY14" fmla="*/ 3863636 h 4425621"/>
                  <a:gd name="connsiteX15" fmla="*/ 1871807 w 3053224"/>
                  <a:gd name="connsiteY15" fmla="*/ 3901741 h 4425621"/>
                  <a:gd name="connsiteX16" fmla="*/ 3053224 w 3053224"/>
                  <a:gd name="connsiteY16" fmla="*/ 4425621 h 4425621"/>
                  <a:gd name="connsiteX17" fmla="*/ 0 w 3053224"/>
                  <a:gd name="connsiteY17" fmla="*/ 4411107 h 4425621"/>
                  <a:gd name="connsiteX18" fmla="*/ 1016765 w 3053224"/>
                  <a:gd name="connsiteY18" fmla="*/ 3876093 h 4425621"/>
                  <a:gd name="connsiteX19" fmla="*/ 1025506 w 3053224"/>
                  <a:gd name="connsiteY19" fmla="*/ 3863636 h 4425621"/>
                  <a:gd name="connsiteX20" fmla="*/ 159657 w 3053224"/>
                  <a:gd name="connsiteY20" fmla="*/ 3907179 h 4425621"/>
                  <a:gd name="connsiteX21" fmla="*/ 996593 w 3053224"/>
                  <a:gd name="connsiteY21" fmla="*/ 3353989 h 4425621"/>
                  <a:gd name="connsiteX22" fmla="*/ 1024945 w 3053224"/>
                  <a:gd name="connsiteY22" fmla="*/ 3316165 h 4425621"/>
                  <a:gd name="connsiteX23" fmla="*/ 406400 w 3053224"/>
                  <a:gd name="connsiteY23" fmla="*/ 3316165 h 4425621"/>
                  <a:gd name="connsiteX24" fmla="*/ 996593 w 3053224"/>
                  <a:gd name="connsiteY24" fmla="*/ 2806518 h 4425621"/>
                  <a:gd name="connsiteX25" fmla="*/ 1024945 w 3053224"/>
                  <a:gd name="connsiteY25" fmla="*/ 2768694 h 4425621"/>
                  <a:gd name="connsiteX26" fmla="*/ 508000 w 3053224"/>
                  <a:gd name="connsiteY26" fmla="*/ 2754180 h 4425621"/>
                  <a:gd name="connsiteX27" fmla="*/ 996593 w 3053224"/>
                  <a:gd name="connsiteY27" fmla="*/ 2259047 h 4425621"/>
                  <a:gd name="connsiteX28" fmla="*/ 1024945 w 3053224"/>
                  <a:gd name="connsiteY28" fmla="*/ 2221223 h 4425621"/>
                  <a:gd name="connsiteX29" fmla="*/ 595086 w 3053224"/>
                  <a:gd name="connsiteY29" fmla="*/ 2221223 h 4425621"/>
                  <a:gd name="connsiteX30" fmla="*/ 908023 w 3053224"/>
                  <a:gd name="connsiteY30" fmla="*/ 1812783 h 4425621"/>
                  <a:gd name="connsiteX31" fmla="*/ 957516 w 3053224"/>
                  <a:gd name="connsiteY31" fmla="*/ 1756228 h 4425621"/>
                  <a:gd name="connsiteX32" fmla="*/ 406400 w 3053224"/>
                  <a:gd name="connsiteY32" fmla="*/ 1756228 h 4425621"/>
                  <a:gd name="connsiteX33" fmla="*/ 1425012 w 3053224"/>
                  <a:gd name="connsiteY33" fmla="*/ 0 h 4425621"/>
                  <a:gd name="connsiteX0" fmla="*/ 1425012 w 3053224"/>
                  <a:gd name="connsiteY0" fmla="*/ 0 h 4425621"/>
                  <a:gd name="connsiteX1" fmla="*/ 2443624 w 3053224"/>
                  <a:gd name="connsiteY1" fmla="*/ 1756228 h 4425621"/>
                  <a:gd name="connsiteX2" fmla="*/ 1908322 w 3053224"/>
                  <a:gd name="connsiteY2" fmla="*/ 1756228 h 4425621"/>
                  <a:gd name="connsiteX3" fmla="*/ 1976700 w 3053224"/>
                  <a:gd name="connsiteY3" fmla="*/ 1835234 h 4425621"/>
                  <a:gd name="connsiteX4" fmla="*/ 2283966 w 3053224"/>
                  <a:gd name="connsiteY4" fmla="*/ 2221223 h 4425621"/>
                  <a:gd name="connsiteX5" fmla="*/ 1844431 w 3053224"/>
                  <a:gd name="connsiteY5" fmla="*/ 2221223 h 4425621"/>
                  <a:gd name="connsiteX6" fmla="*/ 1891436 w 3053224"/>
                  <a:gd name="connsiteY6" fmla="*/ 2284188 h 4425621"/>
                  <a:gd name="connsiteX7" fmla="*/ 2327510 w 3053224"/>
                  <a:gd name="connsiteY7" fmla="*/ 2754179 h 4425621"/>
                  <a:gd name="connsiteX8" fmla="*/ 1844431 w 3053224"/>
                  <a:gd name="connsiteY8" fmla="*/ 2768694 h 4425621"/>
                  <a:gd name="connsiteX9" fmla="*/ 1891436 w 3053224"/>
                  <a:gd name="connsiteY9" fmla="*/ 2831659 h 4425621"/>
                  <a:gd name="connsiteX10" fmla="*/ 2443624 w 3053224"/>
                  <a:gd name="connsiteY10" fmla="*/ 3316165 h 4425621"/>
                  <a:gd name="connsiteX11" fmla="*/ 1844431 w 3053224"/>
                  <a:gd name="connsiteY11" fmla="*/ 3316165 h 4425621"/>
                  <a:gd name="connsiteX12" fmla="*/ 1891436 w 3053224"/>
                  <a:gd name="connsiteY12" fmla="*/ 3379130 h 4425621"/>
                  <a:gd name="connsiteX13" fmla="*/ 2733910 w 3053224"/>
                  <a:gd name="connsiteY13" fmla="*/ 3921693 h 4425621"/>
                  <a:gd name="connsiteX14" fmla="*/ 1845073 w 3053224"/>
                  <a:gd name="connsiteY14" fmla="*/ 3863636 h 4425621"/>
                  <a:gd name="connsiteX15" fmla="*/ 1871807 w 3053224"/>
                  <a:gd name="connsiteY15" fmla="*/ 3901741 h 4425621"/>
                  <a:gd name="connsiteX16" fmla="*/ 3053224 w 3053224"/>
                  <a:gd name="connsiteY16" fmla="*/ 4425621 h 4425621"/>
                  <a:gd name="connsiteX17" fmla="*/ 0 w 3053224"/>
                  <a:gd name="connsiteY17" fmla="*/ 4411107 h 4425621"/>
                  <a:gd name="connsiteX18" fmla="*/ 1016765 w 3053224"/>
                  <a:gd name="connsiteY18" fmla="*/ 3876093 h 4425621"/>
                  <a:gd name="connsiteX19" fmla="*/ 1025506 w 3053224"/>
                  <a:gd name="connsiteY19" fmla="*/ 3863636 h 4425621"/>
                  <a:gd name="connsiteX20" fmla="*/ 159657 w 3053224"/>
                  <a:gd name="connsiteY20" fmla="*/ 3907179 h 4425621"/>
                  <a:gd name="connsiteX21" fmla="*/ 996593 w 3053224"/>
                  <a:gd name="connsiteY21" fmla="*/ 3353989 h 4425621"/>
                  <a:gd name="connsiteX22" fmla="*/ 1024945 w 3053224"/>
                  <a:gd name="connsiteY22" fmla="*/ 3316165 h 4425621"/>
                  <a:gd name="connsiteX23" fmla="*/ 406400 w 3053224"/>
                  <a:gd name="connsiteY23" fmla="*/ 3316165 h 4425621"/>
                  <a:gd name="connsiteX24" fmla="*/ 996593 w 3053224"/>
                  <a:gd name="connsiteY24" fmla="*/ 2806518 h 4425621"/>
                  <a:gd name="connsiteX25" fmla="*/ 1024945 w 3053224"/>
                  <a:gd name="connsiteY25" fmla="*/ 2768694 h 4425621"/>
                  <a:gd name="connsiteX26" fmla="*/ 508000 w 3053224"/>
                  <a:gd name="connsiteY26" fmla="*/ 2754180 h 4425621"/>
                  <a:gd name="connsiteX27" fmla="*/ 996593 w 3053224"/>
                  <a:gd name="connsiteY27" fmla="*/ 2259047 h 4425621"/>
                  <a:gd name="connsiteX28" fmla="*/ 1024945 w 3053224"/>
                  <a:gd name="connsiteY28" fmla="*/ 2221223 h 4425621"/>
                  <a:gd name="connsiteX29" fmla="*/ 595086 w 3053224"/>
                  <a:gd name="connsiteY29" fmla="*/ 2221223 h 4425621"/>
                  <a:gd name="connsiteX30" fmla="*/ 908023 w 3053224"/>
                  <a:gd name="connsiteY30" fmla="*/ 1812783 h 4425621"/>
                  <a:gd name="connsiteX31" fmla="*/ 957516 w 3053224"/>
                  <a:gd name="connsiteY31" fmla="*/ 1756228 h 4425621"/>
                  <a:gd name="connsiteX32" fmla="*/ 609600 w 3053224"/>
                  <a:gd name="connsiteY32" fmla="*/ 1741713 h 4425621"/>
                  <a:gd name="connsiteX33" fmla="*/ 1425012 w 3053224"/>
                  <a:gd name="connsiteY33" fmla="*/ 0 h 4425621"/>
                  <a:gd name="connsiteX0" fmla="*/ 1425012 w 3053224"/>
                  <a:gd name="connsiteY0" fmla="*/ 0 h 4425621"/>
                  <a:gd name="connsiteX1" fmla="*/ 2167852 w 3053224"/>
                  <a:gd name="connsiteY1" fmla="*/ 1741714 h 4425621"/>
                  <a:gd name="connsiteX2" fmla="*/ 1908322 w 3053224"/>
                  <a:gd name="connsiteY2" fmla="*/ 1756228 h 4425621"/>
                  <a:gd name="connsiteX3" fmla="*/ 1976700 w 3053224"/>
                  <a:gd name="connsiteY3" fmla="*/ 1835234 h 4425621"/>
                  <a:gd name="connsiteX4" fmla="*/ 2283966 w 3053224"/>
                  <a:gd name="connsiteY4" fmla="*/ 2221223 h 4425621"/>
                  <a:gd name="connsiteX5" fmla="*/ 1844431 w 3053224"/>
                  <a:gd name="connsiteY5" fmla="*/ 2221223 h 4425621"/>
                  <a:gd name="connsiteX6" fmla="*/ 1891436 w 3053224"/>
                  <a:gd name="connsiteY6" fmla="*/ 2284188 h 4425621"/>
                  <a:gd name="connsiteX7" fmla="*/ 2327510 w 3053224"/>
                  <a:gd name="connsiteY7" fmla="*/ 2754179 h 4425621"/>
                  <a:gd name="connsiteX8" fmla="*/ 1844431 w 3053224"/>
                  <a:gd name="connsiteY8" fmla="*/ 2768694 h 4425621"/>
                  <a:gd name="connsiteX9" fmla="*/ 1891436 w 3053224"/>
                  <a:gd name="connsiteY9" fmla="*/ 2831659 h 4425621"/>
                  <a:gd name="connsiteX10" fmla="*/ 2443624 w 3053224"/>
                  <a:gd name="connsiteY10" fmla="*/ 3316165 h 4425621"/>
                  <a:gd name="connsiteX11" fmla="*/ 1844431 w 3053224"/>
                  <a:gd name="connsiteY11" fmla="*/ 3316165 h 4425621"/>
                  <a:gd name="connsiteX12" fmla="*/ 1891436 w 3053224"/>
                  <a:gd name="connsiteY12" fmla="*/ 3379130 h 4425621"/>
                  <a:gd name="connsiteX13" fmla="*/ 2733910 w 3053224"/>
                  <a:gd name="connsiteY13" fmla="*/ 3921693 h 4425621"/>
                  <a:gd name="connsiteX14" fmla="*/ 1845073 w 3053224"/>
                  <a:gd name="connsiteY14" fmla="*/ 3863636 h 4425621"/>
                  <a:gd name="connsiteX15" fmla="*/ 1871807 w 3053224"/>
                  <a:gd name="connsiteY15" fmla="*/ 3901741 h 4425621"/>
                  <a:gd name="connsiteX16" fmla="*/ 3053224 w 3053224"/>
                  <a:gd name="connsiteY16" fmla="*/ 4425621 h 4425621"/>
                  <a:gd name="connsiteX17" fmla="*/ 0 w 3053224"/>
                  <a:gd name="connsiteY17" fmla="*/ 4411107 h 4425621"/>
                  <a:gd name="connsiteX18" fmla="*/ 1016765 w 3053224"/>
                  <a:gd name="connsiteY18" fmla="*/ 3876093 h 4425621"/>
                  <a:gd name="connsiteX19" fmla="*/ 1025506 w 3053224"/>
                  <a:gd name="connsiteY19" fmla="*/ 3863636 h 4425621"/>
                  <a:gd name="connsiteX20" fmla="*/ 159657 w 3053224"/>
                  <a:gd name="connsiteY20" fmla="*/ 3907179 h 4425621"/>
                  <a:gd name="connsiteX21" fmla="*/ 996593 w 3053224"/>
                  <a:gd name="connsiteY21" fmla="*/ 3353989 h 4425621"/>
                  <a:gd name="connsiteX22" fmla="*/ 1024945 w 3053224"/>
                  <a:gd name="connsiteY22" fmla="*/ 3316165 h 4425621"/>
                  <a:gd name="connsiteX23" fmla="*/ 406400 w 3053224"/>
                  <a:gd name="connsiteY23" fmla="*/ 3316165 h 4425621"/>
                  <a:gd name="connsiteX24" fmla="*/ 996593 w 3053224"/>
                  <a:gd name="connsiteY24" fmla="*/ 2806518 h 4425621"/>
                  <a:gd name="connsiteX25" fmla="*/ 1024945 w 3053224"/>
                  <a:gd name="connsiteY25" fmla="*/ 2768694 h 4425621"/>
                  <a:gd name="connsiteX26" fmla="*/ 508000 w 3053224"/>
                  <a:gd name="connsiteY26" fmla="*/ 2754180 h 4425621"/>
                  <a:gd name="connsiteX27" fmla="*/ 996593 w 3053224"/>
                  <a:gd name="connsiteY27" fmla="*/ 2259047 h 4425621"/>
                  <a:gd name="connsiteX28" fmla="*/ 1024945 w 3053224"/>
                  <a:gd name="connsiteY28" fmla="*/ 2221223 h 4425621"/>
                  <a:gd name="connsiteX29" fmla="*/ 595086 w 3053224"/>
                  <a:gd name="connsiteY29" fmla="*/ 2221223 h 4425621"/>
                  <a:gd name="connsiteX30" fmla="*/ 908023 w 3053224"/>
                  <a:gd name="connsiteY30" fmla="*/ 1812783 h 4425621"/>
                  <a:gd name="connsiteX31" fmla="*/ 957516 w 3053224"/>
                  <a:gd name="connsiteY31" fmla="*/ 1756228 h 4425621"/>
                  <a:gd name="connsiteX32" fmla="*/ 609600 w 3053224"/>
                  <a:gd name="connsiteY32" fmla="*/ 1741713 h 4425621"/>
                  <a:gd name="connsiteX33" fmla="*/ 1425012 w 3053224"/>
                  <a:gd name="connsiteY33" fmla="*/ 0 h 4425621"/>
                  <a:gd name="connsiteX0" fmla="*/ 1425012 w 3053224"/>
                  <a:gd name="connsiteY0" fmla="*/ 0 h 4583712"/>
                  <a:gd name="connsiteX1" fmla="*/ 2167852 w 3053224"/>
                  <a:gd name="connsiteY1" fmla="*/ 1741714 h 4583712"/>
                  <a:gd name="connsiteX2" fmla="*/ 1908322 w 3053224"/>
                  <a:gd name="connsiteY2" fmla="*/ 1756228 h 4583712"/>
                  <a:gd name="connsiteX3" fmla="*/ 1976700 w 3053224"/>
                  <a:gd name="connsiteY3" fmla="*/ 1835234 h 4583712"/>
                  <a:gd name="connsiteX4" fmla="*/ 2283966 w 3053224"/>
                  <a:gd name="connsiteY4" fmla="*/ 2221223 h 4583712"/>
                  <a:gd name="connsiteX5" fmla="*/ 1844431 w 3053224"/>
                  <a:gd name="connsiteY5" fmla="*/ 2221223 h 4583712"/>
                  <a:gd name="connsiteX6" fmla="*/ 1891436 w 3053224"/>
                  <a:gd name="connsiteY6" fmla="*/ 2284188 h 4583712"/>
                  <a:gd name="connsiteX7" fmla="*/ 2327510 w 3053224"/>
                  <a:gd name="connsiteY7" fmla="*/ 2754179 h 4583712"/>
                  <a:gd name="connsiteX8" fmla="*/ 1844431 w 3053224"/>
                  <a:gd name="connsiteY8" fmla="*/ 2768694 h 4583712"/>
                  <a:gd name="connsiteX9" fmla="*/ 1891436 w 3053224"/>
                  <a:gd name="connsiteY9" fmla="*/ 2831659 h 4583712"/>
                  <a:gd name="connsiteX10" fmla="*/ 2443624 w 3053224"/>
                  <a:gd name="connsiteY10" fmla="*/ 3316165 h 4583712"/>
                  <a:gd name="connsiteX11" fmla="*/ 1844431 w 3053224"/>
                  <a:gd name="connsiteY11" fmla="*/ 3316165 h 4583712"/>
                  <a:gd name="connsiteX12" fmla="*/ 1891436 w 3053224"/>
                  <a:gd name="connsiteY12" fmla="*/ 3379130 h 4583712"/>
                  <a:gd name="connsiteX13" fmla="*/ 2733910 w 3053224"/>
                  <a:gd name="connsiteY13" fmla="*/ 3921693 h 4583712"/>
                  <a:gd name="connsiteX14" fmla="*/ 1845073 w 3053224"/>
                  <a:gd name="connsiteY14" fmla="*/ 3863636 h 4583712"/>
                  <a:gd name="connsiteX15" fmla="*/ 1871807 w 3053224"/>
                  <a:gd name="connsiteY15" fmla="*/ 3901741 h 4583712"/>
                  <a:gd name="connsiteX16" fmla="*/ 3053224 w 3053224"/>
                  <a:gd name="connsiteY16" fmla="*/ 4425621 h 4583712"/>
                  <a:gd name="connsiteX17" fmla="*/ 0 w 3053224"/>
                  <a:gd name="connsiteY17" fmla="*/ 4411107 h 4583712"/>
                  <a:gd name="connsiteX18" fmla="*/ 1016765 w 3053224"/>
                  <a:gd name="connsiteY18" fmla="*/ 3876093 h 4583712"/>
                  <a:gd name="connsiteX19" fmla="*/ 1025506 w 3053224"/>
                  <a:gd name="connsiteY19" fmla="*/ 3863636 h 4583712"/>
                  <a:gd name="connsiteX20" fmla="*/ 159657 w 3053224"/>
                  <a:gd name="connsiteY20" fmla="*/ 3907179 h 4583712"/>
                  <a:gd name="connsiteX21" fmla="*/ 996593 w 3053224"/>
                  <a:gd name="connsiteY21" fmla="*/ 3353989 h 4583712"/>
                  <a:gd name="connsiteX22" fmla="*/ 1024945 w 3053224"/>
                  <a:gd name="connsiteY22" fmla="*/ 3316165 h 4583712"/>
                  <a:gd name="connsiteX23" fmla="*/ 406400 w 3053224"/>
                  <a:gd name="connsiteY23" fmla="*/ 3316165 h 4583712"/>
                  <a:gd name="connsiteX24" fmla="*/ 996593 w 3053224"/>
                  <a:gd name="connsiteY24" fmla="*/ 2806518 h 4583712"/>
                  <a:gd name="connsiteX25" fmla="*/ 1024945 w 3053224"/>
                  <a:gd name="connsiteY25" fmla="*/ 2768694 h 4583712"/>
                  <a:gd name="connsiteX26" fmla="*/ 508000 w 3053224"/>
                  <a:gd name="connsiteY26" fmla="*/ 2754180 h 4583712"/>
                  <a:gd name="connsiteX27" fmla="*/ 996593 w 3053224"/>
                  <a:gd name="connsiteY27" fmla="*/ 2259047 h 4583712"/>
                  <a:gd name="connsiteX28" fmla="*/ 1024945 w 3053224"/>
                  <a:gd name="connsiteY28" fmla="*/ 2221223 h 4583712"/>
                  <a:gd name="connsiteX29" fmla="*/ 595086 w 3053224"/>
                  <a:gd name="connsiteY29" fmla="*/ 2221223 h 4583712"/>
                  <a:gd name="connsiteX30" fmla="*/ 908023 w 3053224"/>
                  <a:gd name="connsiteY30" fmla="*/ 1812783 h 4583712"/>
                  <a:gd name="connsiteX31" fmla="*/ 957516 w 3053224"/>
                  <a:gd name="connsiteY31" fmla="*/ 1756228 h 4583712"/>
                  <a:gd name="connsiteX32" fmla="*/ 609600 w 3053224"/>
                  <a:gd name="connsiteY32" fmla="*/ 1741713 h 4583712"/>
                  <a:gd name="connsiteX33" fmla="*/ 1425012 w 3053224"/>
                  <a:gd name="connsiteY33" fmla="*/ 0 h 4583712"/>
                  <a:gd name="connsiteX0" fmla="*/ 1425012 w 3053224"/>
                  <a:gd name="connsiteY0" fmla="*/ 0 h 4664254"/>
                  <a:gd name="connsiteX1" fmla="*/ 2167852 w 3053224"/>
                  <a:gd name="connsiteY1" fmla="*/ 1741714 h 4664254"/>
                  <a:gd name="connsiteX2" fmla="*/ 1908322 w 3053224"/>
                  <a:gd name="connsiteY2" fmla="*/ 1756228 h 4664254"/>
                  <a:gd name="connsiteX3" fmla="*/ 1976700 w 3053224"/>
                  <a:gd name="connsiteY3" fmla="*/ 1835234 h 4664254"/>
                  <a:gd name="connsiteX4" fmla="*/ 2283966 w 3053224"/>
                  <a:gd name="connsiteY4" fmla="*/ 2221223 h 4664254"/>
                  <a:gd name="connsiteX5" fmla="*/ 1844431 w 3053224"/>
                  <a:gd name="connsiteY5" fmla="*/ 2221223 h 4664254"/>
                  <a:gd name="connsiteX6" fmla="*/ 1891436 w 3053224"/>
                  <a:gd name="connsiteY6" fmla="*/ 2284188 h 4664254"/>
                  <a:gd name="connsiteX7" fmla="*/ 2327510 w 3053224"/>
                  <a:gd name="connsiteY7" fmla="*/ 2754179 h 4664254"/>
                  <a:gd name="connsiteX8" fmla="*/ 1844431 w 3053224"/>
                  <a:gd name="connsiteY8" fmla="*/ 2768694 h 4664254"/>
                  <a:gd name="connsiteX9" fmla="*/ 1891436 w 3053224"/>
                  <a:gd name="connsiteY9" fmla="*/ 2831659 h 4664254"/>
                  <a:gd name="connsiteX10" fmla="*/ 2443624 w 3053224"/>
                  <a:gd name="connsiteY10" fmla="*/ 3316165 h 4664254"/>
                  <a:gd name="connsiteX11" fmla="*/ 1844431 w 3053224"/>
                  <a:gd name="connsiteY11" fmla="*/ 3316165 h 4664254"/>
                  <a:gd name="connsiteX12" fmla="*/ 1891436 w 3053224"/>
                  <a:gd name="connsiteY12" fmla="*/ 3379130 h 4664254"/>
                  <a:gd name="connsiteX13" fmla="*/ 2733910 w 3053224"/>
                  <a:gd name="connsiteY13" fmla="*/ 3921693 h 4664254"/>
                  <a:gd name="connsiteX14" fmla="*/ 1845073 w 3053224"/>
                  <a:gd name="connsiteY14" fmla="*/ 3863636 h 4664254"/>
                  <a:gd name="connsiteX15" fmla="*/ 1871807 w 3053224"/>
                  <a:gd name="connsiteY15" fmla="*/ 3901741 h 4664254"/>
                  <a:gd name="connsiteX16" fmla="*/ 3053224 w 3053224"/>
                  <a:gd name="connsiteY16" fmla="*/ 4425621 h 4664254"/>
                  <a:gd name="connsiteX17" fmla="*/ 0 w 3053224"/>
                  <a:gd name="connsiteY17" fmla="*/ 4411107 h 4664254"/>
                  <a:gd name="connsiteX18" fmla="*/ 1016765 w 3053224"/>
                  <a:gd name="connsiteY18" fmla="*/ 3876093 h 4664254"/>
                  <a:gd name="connsiteX19" fmla="*/ 1025506 w 3053224"/>
                  <a:gd name="connsiteY19" fmla="*/ 3863636 h 4664254"/>
                  <a:gd name="connsiteX20" fmla="*/ 159657 w 3053224"/>
                  <a:gd name="connsiteY20" fmla="*/ 3907179 h 4664254"/>
                  <a:gd name="connsiteX21" fmla="*/ 996593 w 3053224"/>
                  <a:gd name="connsiteY21" fmla="*/ 3353989 h 4664254"/>
                  <a:gd name="connsiteX22" fmla="*/ 1024945 w 3053224"/>
                  <a:gd name="connsiteY22" fmla="*/ 3316165 h 4664254"/>
                  <a:gd name="connsiteX23" fmla="*/ 406400 w 3053224"/>
                  <a:gd name="connsiteY23" fmla="*/ 3316165 h 4664254"/>
                  <a:gd name="connsiteX24" fmla="*/ 996593 w 3053224"/>
                  <a:gd name="connsiteY24" fmla="*/ 2806518 h 4664254"/>
                  <a:gd name="connsiteX25" fmla="*/ 1024945 w 3053224"/>
                  <a:gd name="connsiteY25" fmla="*/ 2768694 h 4664254"/>
                  <a:gd name="connsiteX26" fmla="*/ 508000 w 3053224"/>
                  <a:gd name="connsiteY26" fmla="*/ 2754180 h 4664254"/>
                  <a:gd name="connsiteX27" fmla="*/ 996593 w 3053224"/>
                  <a:gd name="connsiteY27" fmla="*/ 2259047 h 4664254"/>
                  <a:gd name="connsiteX28" fmla="*/ 1024945 w 3053224"/>
                  <a:gd name="connsiteY28" fmla="*/ 2221223 h 4664254"/>
                  <a:gd name="connsiteX29" fmla="*/ 595086 w 3053224"/>
                  <a:gd name="connsiteY29" fmla="*/ 2221223 h 4664254"/>
                  <a:gd name="connsiteX30" fmla="*/ 908023 w 3053224"/>
                  <a:gd name="connsiteY30" fmla="*/ 1812783 h 4664254"/>
                  <a:gd name="connsiteX31" fmla="*/ 957516 w 3053224"/>
                  <a:gd name="connsiteY31" fmla="*/ 1756228 h 4664254"/>
                  <a:gd name="connsiteX32" fmla="*/ 609600 w 3053224"/>
                  <a:gd name="connsiteY32" fmla="*/ 1741713 h 4664254"/>
                  <a:gd name="connsiteX33" fmla="*/ 1425012 w 3053224"/>
                  <a:gd name="connsiteY33" fmla="*/ 0 h 4664254"/>
                  <a:gd name="connsiteX0" fmla="*/ 1425012 w 3053224"/>
                  <a:gd name="connsiteY0" fmla="*/ 0 h 4664254"/>
                  <a:gd name="connsiteX1" fmla="*/ 2167852 w 3053224"/>
                  <a:gd name="connsiteY1" fmla="*/ 1741714 h 4664254"/>
                  <a:gd name="connsiteX2" fmla="*/ 1908322 w 3053224"/>
                  <a:gd name="connsiteY2" fmla="*/ 1756228 h 4664254"/>
                  <a:gd name="connsiteX3" fmla="*/ 1976700 w 3053224"/>
                  <a:gd name="connsiteY3" fmla="*/ 1835234 h 4664254"/>
                  <a:gd name="connsiteX4" fmla="*/ 2283966 w 3053224"/>
                  <a:gd name="connsiteY4" fmla="*/ 2221223 h 4664254"/>
                  <a:gd name="connsiteX5" fmla="*/ 1844431 w 3053224"/>
                  <a:gd name="connsiteY5" fmla="*/ 2221223 h 4664254"/>
                  <a:gd name="connsiteX6" fmla="*/ 1891436 w 3053224"/>
                  <a:gd name="connsiteY6" fmla="*/ 2284188 h 4664254"/>
                  <a:gd name="connsiteX7" fmla="*/ 2327510 w 3053224"/>
                  <a:gd name="connsiteY7" fmla="*/ 2754179 h 4664254"/>
                  <a:gd name="connsiteX8" fmla="*/ 1844431 w 3053224"/>
                  <a:gd name="connsiteY8" fmla="*/ 2768694 h 4664254"/>
                  <a:gd name="connsiteX9" fmla="*/ 1891436 w 3053224"/>
                  <a:gd name="connsiteY9" fmla="*/ 2831659 h 4664254"/>
                  <a:gd name="connsiteX10" fmla="*/ 2443624 w 3053224"/>
                  <a:gd name="connsiteY10" fmla="*/ 3316165 h 4664254"/>
                  <a:gd name="connsiteX11" fmla="*/ 1844431 w 3053224"/>
                  <a:gd name="connsiteY11" fmla="*/ 3316165 h 4664254"/>
                  <a:gd name="connsiteX12" fmla="*/ 1891436 w 3053224"/>
                  <a:gd name="connsiteY12" fmla="*/ 3379130 h 4664254"/>
                  <a:gd name="connsiteX13" fmla="*/ 2733910 w 3053224"/>
                  <a:gd name="connsiteY13" fmla="*/ 3921693 h 4664254"/>
                  <a:gd name="connsiteX14" fmla="*/ 1845073 w 3053224"/>
                  <a:gd name="connsiteY14" fmla="*/ 3863636 h 4664254"/>
                  <a:gd name="connsiteX15" fmla="*/ 1871807 w 3053224"/>
                  <a:gd name="connsiteY15" fmla="*/ 3901741 h 4664254"/>
                  <a:gd name="connsiteX16" fmla="*/ 3053224 w 3053224"/>
                  <a:gd name="connsiteY16" fmla="*/ 4425621 h 4664254"/>
                  <a:gd name="connsiteX17" fmla="*/ 0 w 3053224"/>
                  <a:gd name="connsiteY17" fmla="*/ 4411107 h 4664254"/>
                  <a:gd name="connsiteX18" fmla="*/ 1016765 w 3053224"/>
                  <a:gd name="connsiteY18" fmla="*/ 3876093 h 4664254"/>
                  <a:gd name="connsiteX19" fmla="*/ 1025506 w 3053224"/>
                  <a:gd name="connsiteY19" fmla="*/ 3863636 h 4664254"/>
                  <a:gd name="connsiteX20" fmla="*/ 159657 w 3053224"/>
                  <a:gd name="connsiteY20" fmla="*/ 3907179 h 4664254"/>
                  <a:gd name="connsiteX21" fmla="*/ 996593 w 3053224"/>
                  <a:gd name="connsiteY21" fmla="*/ 3353989 h 4664254"/>
                  <a:gd name="connsiteX22" fmla="*/ 1024945 w 3053224"/>
                  <a:gd name="connsiteY22" fmla="*/ 3316165 h 4664254"/>
                  <a:gd name="connsiteX23" fmla="*/ 406400 w 3053224"/>
                  <a:gd name="connsiteY23" fmla="*/ 3316165 h 4664254"/>
                  <a:gd name="connsiteX24" fmla="*/ 996593 w 3053224"/>
                  <a:gd name="connsiteY24" fmla="*/ 2806518 h 4664254"/>
                  <a:gd name="connsiteX25" fmla="*/ 1024945 w 3053224"/>
                  <a:gd name="connsiteY25" fmla="*/ 2768694 h 4664254"/>
                  <a:gd name="connsiteX26" fmla="*/ 508000 w 3053224"/>
                  <a:gd name="connsiteY26" fmla="*/ 2754180 h 4664254"/>
                  <a:gd name="connsiteX27" fmla="*/ 996593 w 3053224"/>
                  <a:gd name="connsiteY27" fmla="*/ 2259047 h 4664254"/>
                  <a:gd name="connsiteX28" fmla="*/ 1024945 w 3053224"/>
                  <a:gd name="connsiteY28" fmla="*/ 2221223 h 4664254"/>
                  <a:gd name="connsiteX29" fmla="*/ 464458 w 3053224"/>
                  <a:gd name="connsiteY29" fmla="*/ 2221223 h 4664254"/>
                  <a:gd name="connsiteX30" fmla="*/ 908023 w 3053224"/>
                  <a:gd name="connsiteY30" fmla="*/ 1812783 h 4664254"/>
                  <a:gd name="connsiteX31" fmla="*/ 957516 w 3053224"/>
                  <a:gd name="connsiteY31" fmla="*/ 1756228 h 4664254"/>
                  <a:gd name="connsiteX32" fmla="*/ 609600 w 3053224"/>
                  <a:gd name="connsiteY32" fmla="*/ 1741713 h 4664254"/>
                  <a:gd name="connsiteX33" fmla="*/ 1425012 w 3053224"/>
                  <a:gd name="connsiteY33" fmla="*/ 0 h 4664254"/>
                  <a:gd name="connsiteX0" fmla="*/ 1425012 w 3053224"/>
                  <a:gd name="connsiteY0" fmla="*/ 0 h 4664254"/>
                  <a:gd name="connsiteX1" fmla="*/ 2167852 w 3053224"/>
                  <a:gd name="connsiteY1" fmla="*/ 1741714 h 4664254"/>
                  <a:gd name="connsiteX2" fmla="*/ 1908322 w 3053224"/>
                  <a:gd name="connsiteY2" fmla="*/ 1756228 h 4664254"/>
                  <a:gd name="connsiteX3" fmla="*/ 1976700 w 3053224"/>
                  <a:gd name="connsiteY3" fmla="*/ 1835234 h 4664254"/>
                  <a:gd name="connsiteX4" fmla="*/ 2385566 w 3053224"/>
                  <a:gd name="connsiteY4" fmla="*/ 2221223 h 4664254"/>
                  <a:gd name="connsiteX5" fmla="*/ 1844431 w 3053224"/>
                  <a:gd name="connsiteY5" fmla="*/ 2221223 h 4664254"/>
                  <a:gd name="connsiteX6" fmla="*/ 1891436 w 3053224"/>
                  <a:gd name="connsiteY6" fmla="*/ 2284188 h 4664254"/>
                  <a:gd name="connsiteX7" fmla="*/ 2327510 w 3053224"/>
                  <a:gd name="connsiteY7" fmla="*/ 2754179 h 4664254"/>
                  <a:gd name="connsiteX8" fmla="*/ 1844431 w 3053224"/>
                  <a:gd name="connsiteY8" fmla="*/ 2768694 h 4664254"/>
                  <a:gd name="connsiteX9" fmla="*/ 1891436 w 3053224"/>
                  <a:gd name="connsiteY9" fmla="*/ 2831659 h 4664254"/>
                  <a:gd name="connsiteX10" fmla="*/ 2443624 w 3053224"/>
                  <a:gd name="connsiteY10" fmla="*/ 3316165 h 4664254"/>
                  <a:gd name="connsiteX11" fmla="*/ 1844431 w 3053224"/>
                  <a:gd name="connsiteY11" fmla="*/ 3316165 h 4664254"/>
                  <a:gd name="connsiteX12" fmla="*/ 1891436 w 3053224"/>
                  <a:gd name="connsiteY12" fmla="*/ 3379130 h 4664254"/>
                  <a:gd name="connsiteX13" fmla="*/ 2733910 w 3053224"/>
                  <a:gd name="connsiteY13" fmla="*/ 3921693 h 4664254"/>
                  <a:gd name="connsiteX14" fmla="*/ 1845073 w 3053224"/>
                  <a:gd name="connsiteY14" fmla="*/ 3863636 h 4664254"/>
                  <a:gd name="connsiteX15" fmla="*/ 1871807 w 3053224"/>
                  <a:gd name="connsiteY15" fmla="*/ 3901741 h 4664254"/>
                  <a:gd name="connsiteX16" fmla="*/ 3053224 w 3053224"/>
                  <a:gd name="connsiteY16" fmla="*/ 4425621 h 4664254"/>
                  <a:gd name="connsiteX17" fmla="*/ 0 w 3053224"/>
                  <a:gd name="connsiteY17" fmla="*/ 4411107 h 4664254"/>
                  <a:gd name="connsiteX18" fmla="*/ 1016765 w 3053224"/>
                  <a:gd name="connsiteY18" fmla="*/ 3876093 h 4664254"/>
                  <a:gd name="connsiteX19" fmla="*/ 1025506 w 3053224"/>
                  <a:gd name="connsiteY19" fmla="*/ 3863636 h 4664254"/>
                  <a:gd name="connsiteX20" fmla="*/ 159657 w 3053224"/>
                  <a:gd name="connsiteY20" fmla="*/ 3907179 h 4664254"/>
                  <a:gd name="connsiteX21" fmla="*/ 996593 w 3053224"/>
                  <a:gd name="connsiteY21" fmla="*/ 3353989 h 4664254"/>
                  <a:gd name="connsiteX22" fmla="*/ 1024945 w 3053224"/>
                  <a:gd name="connsiteY22" fmla="*/ 3316165 h 4664254"/>
                  <a:gd name="connsiteX23" fmla="*/ 406400 w 3053224"/>
                  <a:gd name="connsiteY23" fmla="*/ 3316165 h 4664254"/>
                  <a:gd name="connsiteX24" fmla="*/ 996593 w 3053224"/>
                  <a:gd name="connsiteY24" fmla="*/ 2806518 h 4664254"/>
                  <a:gd name="connsiteX25" fmla="*/ 1024945 w 3053224"/>
                  <a:gd name="connsiteY25" fmla="*/ 2768694 h 4664254"/>
                  <a:gd name="connsiteX26" fmla="*/ 508000 w 3053224"/>
                  <a:gd name="connsiteY26" fmla="*/ 2754180 h 4664254"/>
                  <a:gd name="connsiteX27" fmla="*/ 996593 w 3053224"/>
                  <a:gd name="connsiteY27" fmla="*/ 2259047 h 4664254"/>
                  <a:gd name="connsiteX28" fmla="*/ 1024945 w 3053224"/>
                  <a:gd name="connsiteY28" fmla="*/ 2221223 h 4664254"/>
                  <a:gd name="connsiteX29" fmla="*/ 464458 w 3053224"/>
                  <a:gd name="connsiteY29" fmla="*/ 2221223 h 4664254"/>
                  <a:gd name="connsiteX30" fmla="*/ 908023 w 3053224"/>
                  <a:gd name="connsiteY30" fmla="*/ 1812783 h 4664254"/>
                  <a:gd name="connsiteX31" fmla="*/ 957516 w 3053224"/>
                  <a:gd name="connsiteY31" fmla="*/ 1756228 h 4664254"/>
                  <a:gd name="connsiteX32" fmla="*/ 609600 w 3053224"/>
                  <a:gd name="connsiteY32" fmla="*/ 1741713 h 4664254"/>
                  <a:gd name="connsiteX33" fmla="*/ 1425012 w 3053224"/>
                  <a:gd name="connsiteY33" fmla="*/ 0 h 4664254"/>
                  <a:gd name="connsiteX0" fmla="*/ 1425012 w 3053224"/>
                  <a:gd name="connsiteY0" fmla="*/ 0 h 4664254"/>
                  <a:gd name="connsiteX1" fmla="*/ 2167852 w 3053224"/>
                  <a:gd name="connsiteY1" fmla="*/ 1741714 h 4664254"/>
                  <a:gd name="connsiteX2" fmla="*/ 1908322 w 3053224"/>
                  <a:gd name="connsiteY2" fmla="*/ 1756228 h 4664254"/>
                  <a:gd name="connsiteX3" fmla="*/ 1976700 w 3053224"/>
                  <a:gd name="connsiteY3" fmla="*/ 1835234 h 4664254"/>
                  <a:gd name="connsiteX4" fmla="*/ 2385566 w 3053224"/>
                  <a:gd name="connsiteY4" fmla="*/ 2221223 h 4664254"/>
                  <a:gd name="connsiteX5" fmla="*/ 1844431 w 3053224"/>
                  <a:gd name="connsiteY5" fmla="*/ 2221223 h 4664254"/>
                  <a:gd name="connsiteX6" fmla="*/ 1891436 w 3053224"/>
                  <a:gd name="connsiteY6" fmla="*/ 2284188 h 4664254"/>
                  <a:gd name="connsiteX7" fmla="*/ 2327510 w 3053224"/>
                  <a:gd name="connsiteY7" fmla="*/ 2754179 h 4664254"/>
                  <a:gd name="connsiteX8" fmla="*/ 1844431 w 3053224"/>
                  <a:gd name="connsiteY8" fmla="*/ 2768694 h 4664254"/>
                  <a:gd name="connsiteX9" fmla="*/ 1891436 w 3053224"/>
                  <a:gd name="connsiteY9" fmla="*/ 2831659 h 4664254"/>
                  <a:gd name="connsiteX10" fmla="*/ 2443624 w 3053224"/>
                  <a:gd name="connsiteY10" fmla="*/ 3316165 h 4664254"/>
                  <a:gd name="connsiteX11" fmla="*/ 1844431 w 3053224"/>
                  <a:gd name="connsiteY11" fmla="*/ 3316165 h 4664254"/>
                  <a:gd name="connsiteX12" fmla="*/ 1891436 w 3053224"/>
                  <a:gd name="connsiteY12" fmla="*/ 3379130 h 4664254"/>
                  <a:gd name="connsiteX13" fmla="*/ 2733910 w 3053224"/>
                  <a:gd name="connsiteY13" fmla="*/ 3921693 h 4664254"/>
                  <a:gd name="connsiteX14" fmla="*/ 1845073 w 3053224"/>
                  <a:gd name="connsiteY14" fmla="*/ 3863636 h 4664254"/>
                  <a:gd name="connsiteX15" fmla="*/ 1871807 w 3053224"/>
                  <a:gd name="connsiteY15" fmla="*/ 3901741 h 4664254"/>
                  <a:gd name="connsiteX16" fmla="*/ 3053224 w 3053224"/>
                  <a:gd name="connsiteY16" fmla="*/ 4425621 h 4664254"/>
                  <a:gd name="connsiteX17" fmla="*/ 0 w 3053224"/>
                  <a:gd name="connsiteY17" fmla="*/ 4411107 h 4664254"/>
                  <a:gd name="connsiteX18" fmla="*/ 1016765 w 3053224"/>
                  <a:gd name="connsiteY18" fmla="*/ 3876093 h 4664254"/>
                  <a:gd name="connsiteX19" fmla="*/ 1025506 w 3053224"/>
                  <a:gd name="connsiteY19" fmla="*/ 3863636 h 4664254"/>
                  <a:gd name="connsiteX20" fmla="*/ 159657 w 3053224"/>
                  <a:gd name="connsiteY20" fmla="*/ 3907179 h 4664254"/>
                  <a:gd name="connsiteX21" fmla="*/ 996593 w 3053224"/>
                  <a:gd name="connsiteY21" fmla="*/ 3353989 h 4664254"/>
                  <a:gd name="connsiteX22" fmla="*/ 1024945 w 3053224"/>
                  <a:gd name="connsiteY22" fmla="*/ 3316165 h 4664254"/>
                  <a:gd name="connsiteX23" fmla="*/ 406400 w 3053224"/>
                  <a:gd name="connsiteY23" fmla="*/ 3316165 h 4664254"/>
                  <a:gd name="connsiteX24" fmla="*/ 996593 w 3053224"/>
                  <a:gd name="connsiteY24" fmla="*/ 2806518 h 4664254"/>
                  <a:gd name="connsiteX25" fmla="*/ 1024945 w 3053224"/>
                  <a:gd name="connsiteY25" fmla="*/ 2768694 h 4664254"/>
                  <a:gd name="connsiteX26" fmla="*/ 275771 w 3053224"/>
                  <a:gd name="connsiteY26" fmla="*/ 2754180 h 4664254"/>
                  <a:gd name="connsiteX27" fmla="*/ 996593 w 3053224"/>
                  <a:gd name="connsiteY27" fmla="*/ 2259047 h 4664254"/>
                  <a:gd name="connsiteX28" fmla="*/ 1024945 w 3053224"/>
                  <a:gd name="connsiteY28" fmla="*/ 2221223 h 4664254"/>
                  <a:gd name="connsiteX29" fmla="*/ 464458 w 3053224"/>
                  <a:gd name="connsiteY29" fmla="*/ 2221223 h 4664254"/>
                  <a:gd name="connsiteX30" fmla="*/ 908023 w 3053224"/>
                  <a:gd name="connsiteY30" fmla="*/ 1812783 h 4664254"/>
                  <a:gd name="connsiteX31" fmla="*/ 957516 w 3053224"/>
                  <a:gd name="connsiteY31" fmla="*/ 1756228 h 4664254"/>
                  <a:gd name="connsiteX32" fmla="*/ 609600 w 3053224"/>
                  <a:gd name="connsiteY32" fmla="*/ 1741713 h 4664254"/>
                  <a:gd name="connsiteX33" fmla="*/ 1425012 w 3053224"/>
                  <a:gd name="connsiteY33" fmla="*/ 0 h 4664254"/>
                  <a:gd name="connsiteX0" fmla="*/ 1425012 w 3053224"/>
                  <a:gd name="connsiteY0" fmla="*/ 0 h 4664254"/>
                  <a:gd name="connsiteX1" fmla="*/ 2167852 w 3053224"/>
                  <a:gd name="connsiteY1" fmla="*/ 1741714 h 4664254"/>
                  <a:gd name="connsiteX2" fmla="*/ 1908322 w 3053224"/>
                  <a:gd name="connsiteY2" fmla="*/ 1756228 h 4664254"/>
                  <a:gd name="connsiteX3" fmla="*/ 1976700 w 3053224"/>
                  <a:gd name="connsiteY3" fmla="*/ 1835234 h 4664254"/>
                  <a:gd name="connsiteX4" fmla="*/ 2385566 w 3053224"/>
                  <a:gd name="connsiteY4" fmla="*/ 2221223 h 4664254"/>
                  <a:gd name="connsiteX5" fmla="*/ 1844431 w 3053224"/>
                  <a:gd name="connsiteY5" fmla="*/ 2221223 h 4664254"/>
                  <a:gd name="connsiteX6" fmla="*/ 1891436 w 3053224"/>
                  <a:gd name="connsiteY6" fmla="*/ 2284188 h 4664254"/>
                  <a:gd name="connsiteX7" fmla="*/ 2545224 w 3053224"/>
                  <a:gd name="connsiteY7" fmla="*/ 2754179 h 4664254"/>
                  <a:gd name="connsiteX8" fmla="*/ 1844431 w 3053224"/>
                  <a:gd name="connsiteY8" fmla="*/ 2768694 h 4664254"/>
                  <a:gd name="connsiteX9" fmla="*/ 1891436 w 3053224"/>
                  <a:gd name="connsiteY9" fmla="*/ 2831659 h 4664254"/>
                  <a:gd name="connsiteX10" fmla="*/ 2443624 w 3053224"/>
                  <a:gd name="connsiteY10" fmla="*/ 3316165 h 4664254"/>
                  <a:gd name="connsiteX11" fmla="*/ 1844431 w 3053224"/>
                  <a:gd name="connsiteY11" fmla="*/ 3316165 h 4664254"/>
                  <a:gd name="connsiteX12" fmla="*/ 1891436 w 3053224"/>
                  <a:gd name="connsiteY12" fmla="*/ 3379130 h 4664254"/>
                  <a:gd name="connsiteX13" fmla="*/ 2733910 w 3053224"/>
                  <a:gd name="connsiteY13" fmla="*/ 3921693 h 4664254"/>
                  <a:gd name="connsiteX14" fmla="*/ 1845073 w 3053224"/>
                  <a:gd name="connsiteY14" fmla="*/ 3863636 h 4664254"/>
                  <a:gd name="connsiteX15" fmla="*/ 1871807 w 3053224"/>
                  <a:gd name="connsiteY15" fmla="*/ 3901741 h 4664254"/>
                  <a:gd name="connsiteX16" fmla="*/ 3053224 w 3053224"/>
                  <a:gd name="connsiteY16" fmla="*/ 4425621 h 4664254"/>
                  <a:gd name="connsiteX17" fmla="*/ 0 w 3053224"/>
                  <a:gd name="connsiteY17" fmla="*/ 4411107 h 4664254"/>
                  <a:gd name="connsiteX18" fmla="*/ 1016765 w 3053224"/>
                  <a:gd name="connsiteY18" fmla="*/ 3876093 h 4664254"/>
                  <a:gd name="connsiteX19" fmla="*/ 1025506 w 3053224"/>
                  <a:gd name="connsiteY19" fmla="*/ 3863636 h 4664254"/>
                  <a:gd name="connsiteX20" fmla="*/ 159657 w 3053224"/>
                  <a:gd name="connsiteY20" fmla="*/ 3907179 h 4664254"/>
                  <a:gd name="connsiteX21" fmla="*/ 996593 w 3053224"/>
                  <a:gd name="connsiteY21" fmla="*/ 3353989 h 4664254"/>
                  <a:gd name="connsiteX22" fmla="*/ 1024945 w 3053224"/>
                  <a:gd name="connsiteY22" fmla="*/ 3316165 h 4664254"/>
                  <a:gd name="connsiteX23" fmla="*/ 406400 w 3053224"/>
                  <a:gd name="connsiteY23" fmla="*/ 3316165 h 4664254"/>
                  <a:gd name="connsiteX24" fmla="*/ 996593 w 3053224"/>
                  <a:gd name="connsiteY24" fmla="*/ 2806518 h 4664254"/>
                  <a:gd name="connsiteX25" fmla="*/ 1024945 w 3053224"/>
                  <a:gd name="connsiteY25" fmla="*/ 2768694 h 4664254"/>
                  <a:gd name="connsiteX26" fmla="*/ 275771 w 3053224"/>
                  <a:gd name="connsiteY26" fmla="*/ 2754180 h 4664254"/>
                  <a:gd name="connsiteX27" fmla="*/ 996593 w 3053224"/>
                  <a:gd name="connsiteY27" fmla="*/ 2259047 h 4664254"/>
                  <a:gd name="connsiteX28" fmla="*/ 1024945 w 3053224"/>
                  <a:gd name="connsiteY28" fmla="*/ 2221223 h 4664254"/>
                  <a:gd name="connsiteX29" fmla="*/ 464458 w 3053224"/>
                  <a:gd name="connsiteY29" fmla="*/ 2221223 h 4664254"/>
                  <a:gd name="connsiteX30" fmla="*/ 908023 w 3053224"/>
                  <a:gd name="connsiteY30" fmla="*/ 1812783 h 4664254"/>
                  <a:gd name="connsiteX31" fmla="*/ 957516 w 3053224"/>
                  <a:gd name="connsiteY31" fmla="*/ 1756228 h 4664254"/>
                  <a:gd name="connsiteX32" fmla="*/ 609600 w 3053224"/>
                  <a:gd name="connsiteY32" fmla="*/ 1741713 h 4664254"/>
                  <a:gd name="connsiteX33" fmla="*/ 1425012 w 3053224"/>
                  <a:gd name="connsiteY33" fmla="*/ 0 h 4664254"/>
                  <a:gd name="connsiteX0" fmla="*/ 1425012 w 3053224"/>
                  <a:gd name="connsiteY0" fmla="*/ 0 h 4664254"/>
                  <a:gd name="connsiteX1" fmla="*/ 2167852 w 3053224"/>
                  <a:gd name="connsiteY1" fmla="*/ 1741714 h 4664254"/>
                  <a:gd name="connsiteX2" fmla="*/ 1908322 w 3053224"/>
                  <a:gd name="connsiteY2" fmla="*/ 1756228 h 4664254"/>
                  <a:gd name="connsiteX3" fmla="*/ 1976700 w 3053224"/>
                  <a:gd name="connsiteY3" fmla="*/ 1835234 h 4664254"/>
                  <a:gd name="connsiteX4" fmla="*/ 2385566 w 3053224"/>
                  <a:gd name="connsiteY4" fmla="*/ 2221223 h 4664254"/>
                  <a:gd name="connsiteX5" fmla="*/ 1844431 w 3053224"/>
                  <a:gd name="connsiteY5" fmla="*/ 2221223 h 4664254"/>
                  <a:gd name="connsiteX6" fmla="*/ 1891436 w 3053224"/>
                  <a:gd name="connsiteY6" fmla="*/ 2284188 h 4664254"/>
                  <a:gd name="connsiteX7" fmla="*/ 2545224 w 3053224"/>
                  <a:gd name="connsiteY7" fmla="*/ 2754179 h 4664254"/>
                  <a:gd name="connsiteX8" fmla="*/ 1844431 w 3053224"/>
                  <a:gd name="connsiteY8" fmla="*/ 2768694 h 4664254"/>
                  <a:gd name="connsiteX9" fmla="*/ 1891436 w 3053224"/>
                  <a:gd name="connsiteY9" fmla="*/ 2831659 h 4664254"/>
                  <a:gd name="connsiteX10" fmla="*/ 2443624 w 3053224"/>
                  <a:gd name="connsiteY10" fmla="*/ 3316165 h 4664254"/>
                  <a:gd name="connsiteX11" fmla="*/ 1844431 w 3053224"/>
                  <a:gd name="connsiteY11" fmla="*/ 3316165 h 4664254"/>
                  <a:gd name="connsiteX12" fmla="*/ 1891436 w 3053224"/>
                  <a:gd name="connsiteY12" fmla="*/ 3379130 h 4664254"/>
                  <a:gd name="connsiteX13" fmla="*/ 2733910 w 3053224"/>
                  <a:gd name="connsiteY13" fmla="*/ 3921693 h 4664254"/>
                  <a:gd name="connsiteX14" fmla="*/ 1845073 w 3053224"/>
                  <a:gd name="connsiteY14" fmla="*/ 3863636 h 4664254"/>
                  <a:gd name="connsiteX15" fmla="*/ 1871807 w 3053224"/>
                  <a:gd name="connsiteY15" fmla="*/ 3901741 h 4664254"/>
                  <a:gd name="connsiteX16" fmla="*/ 3053224 w 3053224"/>
                  <a:gd name="connsiteY16" fmla="*/ 4425621 h 4664254"/>
                  <a:gd name="connsiteX17" fmla="*/ 0 w 3053224"/>
                  <a:gd name="connsiteY17" fmla="*/ 4411107 h 4664254"/>
                  <a:gd name="connsiteX18" fmla="*/ 1016765 w 3053224"/>
                  <a:gd name="connsiteY18" fmla="*/ 3876093 h 4664254"/>
                  <a:gd name="connsiteX19" fmla="*/ 1025506 w 3053224"/>
                  <a:gd name="connsiteY19" fmla="*/ 3863636 h 4664254"/>
                  <a:gd name="connsiteX20" fmla="*/ 159657 w 3053224"/>
                  <a:gd name="connsiteY20" fmla="*/ 3907179 h 4664254"/>
                  <a:gd name="connsiteX21" fmla="*/ 996593 w 3053224"/>
                  <a:gd name="connsiteY21" fmla="*/ 3353989 h 4664254"/>
                  <a:gd name="connsiteX22" fmla="*/ 1024945 w 3053224"/>
                  <a:gd name="connsiteY22" fmla="*/ 3316165 h 4664254"/>
                  <a:gd name="connsiteX23" fmla="*/ 58058 w 3053224"/>
                  <a:gd name="connsiteY23" fmla="*/ 3359708 h 4664254"/>
                  <a:gd name="connsiteX24" fmla="*/ 996593 w 3053224"/>
                  <a:gd name="connsiteY24" fmla="*/ 2806518 h 4664254"/>
                  <a:gd name="connsiteX25" fmla="*/ 1024945 w 3053224"/>
                  <a:gd name="connsiteY25" fmla="*/ 2768694 h 4664254"/>
                  <a:gd name="connsiteX26" fmla="*/ 275771 w 3053224"/>
                  <a:gd name="connsiteY26" fmla="*/ 2754180 h 4664254"/>
                  <a:gd name="connsiteX27" fmla="*/ 996593 w 3053224"/>
                  <a:gd name="connsiteY27" fmla="*/ 2259047 h 4664254"/>
                  <a:gd name="connsiteX28" fmla="*/ 1024945 w 3053224"/>
                  <a:gd name="connsiteY28" fmla="*/ 2221223 h 4664254"/>
                  <a:gd name="connsiteX29" fmla="*/ 464458 w 3053224"/>
                  <a:gd name="connsiteY29" fmla="*/ 2221223 h 4664254"/>
                  <a:gd name="connsiteX30" fmla="*/ 908023 w 3053224"/>
                  <a:gd name="connsiteY30" fmla="*/ 1812783 h 4664254"/>
                  <a:gd name="connsiteX31" fmla="*/ 957516 w 3053224"/>
                  <a:gd name="connsiteY31" fmla="*/ 1756228 h 4664254"/>
                  <a:gd name="connsiteX32" fmla="*/ 609600 w 3053224"/>
                  <a:gd name="connsiteY32" fmla="*/ 1741713 h 4664254"/>
                  <a:gd name="connsiteX33" fmla="*/ 1425012 w 3053224"/>
                  <a:gd name="connsiteY33" fmla="*/ 0 h 4664254"/>
                  <a:gd name="connsiteX0" fmla="*/ 1425012 w 3053224"/>
                  <a:gd name="connsiteY0" fmla="*/ 0 h 4664254"/>
                  <a:gd name="connsiteX1" fmla="*/ 2167852 w 3053224"/>
                  <a:gd name="connsiteY1" fmla="*/ 1741714 h 4664254"/>
                  <a:gd name="connsiteX2" fmla="*/ 1908322 w 3053224"/>
                  <a:gd name="connsiteY2" fmla="*/ 1756228 h 4664254"/>
                  <a:gd name="connsiteX3" fmla="*/ 1976700 w 3053224"/>
                  <a:gd name="connsiteY3" fmla="*/ 1835234 h 4664254"/>
                  <a:gd name="connsiteX4" fmla="*/ 2385566 w 3053224"/>
                  <a:gd name="connsiteY4" fmla="*/ 2221223 h 4664254"/>
                  <a:gd name="connsiteX5" fmla="*/ 1844431 w 3053224"/>
                  <a:gd name="connsiteY5" fmla="*/ 2221223 h 4664254"/>
                  <a:gd name="connsiteX6" fmla="*/ 1891436 w 3053224"/>
                  <a:gd name="connsiteY6" fmla="*/ 2284188 h 4664254"/>
                  <a:gd name="connsiteX7" fmla="*/ 2545224 w 3053224"/>
                  <a:gd name="connsiteY7" fmla="*/ 2754179 h 4664254"/>
                  <a:gd name="connsiteX8" fmla="*/ 1844431 w 3053224"/>
                  <a:gd name="connsiteY8" fmla="*/ 2768694 h 4664254"/>
                  <a:gd name="connsiteX9" fmla="*/ 1891436 w 3053224"/>
                  <a:gd name="connsiteY9" fmla="*/ 2831659 h 4664254"/>
                  <a:gd name="connsiteX10" fmla="*/ 2733909 w 3053224"/>
                  <a:gd name="connsiteY10" fmla="*/ 3316165 h 4664254"/>
                  <a:gd name="connsiteX11" fmla="*/ 1844431 w 3053224"/>
                  <a:gd name="connsiteY11" fmla="*/ 3316165 h 4664254"/>
                  <a:gd name="connsiteX12" fmla="*/ 1891436 w 3053224"/>
                  <a:gd name="connsiteY12" fmla="*/ 3379130 h 4664254"/>
                  <a:gd name="connsiteX13" fmla="*/ 2733910 w 3053224"/>
                  <a:gd name="connsiteY13" fmla="*/ 3921693 h 4664254"/>
                  <a:gd name="connsiteX14" fmla="*/ 1845073 w 3053224"/>
                  <a:gd name="connsiteY14" fmla="*/ 3863636 h 4664254"/>
                  <a:gd name="connsiteX15" fmla="*/ 1871807 w 3053224"/>
                  <a:gd name="connsiteY15" fmla="*/ 3901741 h 4664254"/>
                  <a:gd name="connsiteX16" fmla="*/ 3053224 w 3053224"/>
                  <a:gd name="connsiteY16" fmla="*/ 4425621 h 4664254"/>
                  <a:gd name="connsiteX17" fmla="*/ 0 w 3053224"/>
                  <a:gd name="connsiteY17" fmla="*/ 4411107 h 4664254"/>
                  <a:gd name="connsiteX18" fmla="*/ 1016765 w 3053224"/>
                  <a:gd name="connsiteY18" fmla="*/ 3876093 h 4664254"/>
                  <a:gd name="connsiteX19" fmla="*/ 1025506 w 3053224"/>
                  <a:gd name="connsiteY19" fmla="*/ 3863636 h 4664254"/>
                  <a:gd name="connsiteX20" fmla="*/ 159657 w 3053224"/>
                  <a:gd name="connsiteY20" fmla="*/ 3907179 h 4664254"/>
                  <a:gd name="connsiteX21" fmla="*/ 996593 w 3053224"/>
                  <a:gd name="connsiteY21" fmla="*/ 3353989 h 4664254"/>
                  <a:gd name="connsiteX22" fmla="*/ 1024945 w 3053224"/>
                  <a:gd name="connsiteY22" fmla="*/ 3316165 h 4664254"/>
                  <a:gd name="connsiteX23" fmla="*/ 58058 w 3053224"/>
                  <a:gd name="connsiteY23" fmla="*/ 3359708 h 4664254"/>
                  <a:gd name="connsiteX24" fmla="*/ 996593 w 3053224"/>
                  <a:gd name="connsiteY24" fmla="*/ 2806518 h 4664254"/>
                  <a:gd name="connsiteX25" fmla="*/ 1024945 w 3053224"/>
                  <a:gd name="connsiteY25" fmla="*/ 2768694 h 4664254"/>
                  <a:gd name="connsiteX26" fmla="*/ 275771 w 3053224"/>
                  <a:gd name="connsiteY26" fmla="*/ 2754180 h 4664254"/>
                  <a:gd name="connsiteX27" fmla="*/ 996593 w 3053224"/>
                  <a:gd name="connsiteY27" fmla="*/ 2259047 h 4664254"/>
                  <a:gd name="connsiteX28" fmla="*/ 1024945 w 3053224"/>
                  <a:gd name="connsiteY28" fmla="*/ 2221223 h 4664254"/>
                  <a:gd name="connsiteX29" fmla="*/ 464458 w 3053224"/>
                  <a:gd name="connsiteY29" fmla="*/ 2221223 h 4664254"/>
                  <a:gd name="connsiteX30" fmla="*/ 908023 w 3053224"/>
                  <a:gd name="connsiteY30" fmla="*/ 1812783 h 4664254"/>
                  <a:gd name="connsiteX31" fmla="*/ 957516 w 3053224"/>
                  <a:gd name="connsiteY31" fmla="*/ 1756228 h 4664254"/>
                  <a:gd name="connsiteX32" fmla="*/ 609600 w 3053224"/>
                  <a:gd name="connsiteY32" fmla="*/ 1741713 h 4664254"/>
                  <a:gd name="connsiteX33" fmla="*/ 1425012 w 3053224"/>
                  <a:gd name="connsiteY33" fmla="*/ 0 h 4664254"/>
                  <a:gd name="connsiteX0" fmla="*/ 1671755 w 3299967"/>
                  <a:gd name="connsiteY0" fmla="*/ 0 h 4664254"/>
                  <a:gd name="connsiteX1" fmla="*/ 2414595 w 3299967"/>
                  <a:gd name="connsiteY1" fmla="*/ 1741714 h 4664254"/>
                  <a:gd name="connsiteX2" fmla="*/ 2155065 w 3299967"/>
                  <a:gd name="connsiteY2" fmla="*/ 1756228 h 4664254"/>
                  <a:gd name="connsiteX3" fmla="*/ 2223443 w 3299967"/>
                  <a:gd name="connsiteY3" fmla="*/ 1835234 h 4664254"/>
                  <a:gd name="connsiteX4" fmla="*/ 2632309 w 3299967"/>
                  <a:gd name="connsiteY4" fmla="*/ 2221223 h 4664254"/>
                  <a:gd name="connsiteX5" fmla="*/ 2091174 w 3299967"/>
                  <a:gd name="connsiteY5" fmla="*/ 2221223 h 4664254"/>
                  <a:gd name="connsiteX6" fmla="*/ 2138179 w 3299967"/>
                  <a:gd name="connsiteY6" fmla="*/ 2284188 h 4664254"/>
                  <a:gd name="connsiteX7" fmla="*/ 2791967 w 3299967"/>
                  <a:gd name="connsiteY7" fmla="*/ 2754179 h 4664254"/>
                  <a:gd name="connsiteX8" fmla="*/ 2091174 w 3299967"/>
                  <a:gd name="connsiteY8" fmla="*/ 2768694 h 4664254"/>
                  <a:gd name="connsiteX9" fmla="*/ 2138179 w 3299967"/>
                  <a:gd name="connsiteY9" fmla="*/ 2831659 h 4664254"/>
                  <a:gd name="connsiteX10" fmla="*/ 2980652 w 3299967"/>
                  <a:gd name="connsiteY10" fmla="*/ 3316165 h 4664254"/>
                  <a:gd name="connsiteX11" fmla="*/ 2091174 w 3299967"/>
                  <a:gd name="connsiteY11" fmla="*/ 3316165 h 4664254"/>
                  <a:gd name="connsiteX12" fmla="*/ 2138179 w 3299967"/>
                  <a:gd name="connsiteY12" fmla="*/ 3379130 h 4664254"/>
                  <a:gd name="connsiteX13" fmla="*/ 2980653 w 3299967"/>
                  <a:gd name="connsiteY13" fmla="*/ 3921693 h 4664254"/>
                  <a:gd name="connsiteX14" fmla="*/ 2091816 w 3299967"/>
                  <a:gd name="connsiteY14" fmla="*/ 3863636 h 4664254"/>
                  <a:gd name="connsiteX15" fmla="*/ 2118550 w 3299967"/>
                  <a:gd name="connsiteY15" fmla="*/ 3901741 h 4664254"/>
                  <a:gd name="connsiteX16" fmla="*/ 3299967 w 3299967"/>
                  <a:gd name="connsiteY16" fmla="*/ 4425621 h 4664254"/>
                  <a:gd name="connsiteX17" fmla="*/ 246743 w 3299967"/>
                  <a:gd name="connsiteY17" fmla="*/ 4411107 h 4664254"/>
                  <a:gd name="connsiteX18" fmla="*/ 1263508 w 3299967"/>
                  <a:gd name="connsiteY18" fmla="*/ 3876093 h 4664254"/>
                  <a:gd name="connsiteX19" fmla="*/ 1272249 w 3299967"/>
                  <a:gd name="connsiteY19" fmla="*/ 3863636 h 4664254"/>
                  <a:gd name="connsiteX20" fmla="*/ 0 w 3299967"/>
                  <a:gd name="connsiteY20" fmla="*/ 3892665 h 4664254"/>
                  <a:gd name="connsiteX21" fmla="*/ 1243336 w 3299967"/>
                  <a:gd name="connsiteY21" fmla="*/ 3353989 h 4664254"/>
                  <a:gd name="connsiteX22" fmla="*/ 1271688 w 3299967"/>
                  <a:gd name="connsiteY22" fmla="*/ 3316165 h 4664254"/>
                  <a:gd name="connsiteX23" fmla="*/ 304801 w 3299967"/>
                  <a:gd name="connsiteY23" fmla="*/ 3359708 h 4664254"/>
                  <a:gd name="connsiteX24" fmla="*/ 1243336 w 3299967"/>
                  <a:gd name="connsiteY24" fmla="*/ 2806518 h 4664254"/>
                  <a:gd name="connsiteX25" fmla="*/ 1271688 w 3299967"/>
                  <a:gd name="connsiteY25" fmla="*/ 2768694 h 4664254"/>
                  <a:gd name="connsiteX26" fmla="*/ 522514 w 3299967"/>
                  <a:gd name="connsiteY26" fmla="*/ 2754180 h 4664254"/>
                  <a:gd name="connsiteX27" fmla="*/ 1243336 w 3299967"/>
                  <a:gd name="connsiteY27" fmla="*/ 2259047 h 4664254"/>
                  <a:gd name="connsiteX28" fmla="*/ 1271688 w 3299967"/>
                  <a:gd name="connsiteY28" fmla="*/ 2221223 h 4664254"/>
                  <a:gd name="connsiteX29" fmla="*/ 711201 w 3299967"/>
                  <a:gd name="connsiteY29" fmla="*/ 2221223 h 4664254"/>
                  <a:gd name="connsiteX30" fmla="*/ 1154766 w 3299967"/>
                  <a:gd name="connsiteY30" fmla="*/ 1812783 h 4664254"/>
                  <a:gd name="connsiteX31" fmla="*/ 1204259 w 3299967"/>
                  <a:gd name="connsiteY31" fmla="*/ 1756228 h 4664254"/>
                  <a:gd name="connsiteX32" fmla="*/ 856343 w 3299967"/>
                  <a:gd name="connsiteY32" fmla="*/ 1741713 h 4664254"/>
                  <a:gd name="connsiteX33" fmla="*/ 1671755 w 3299967"/>
                  <a:gd name="connsiteY33" fmla="*/ 0 h 4664254"/>
                  <a:gd name="connsiteX0" fmla="*/ 1671755 w 3459624"/>
                  <a:gd name="connsiteY0" fmla="*/ 0 h 4664254"/>
                  <a:gd name="connsiteX1" fmla="*/ 2414595 w 3459624"/>
                  <a:gd name="connsiteY1" fmla="*/ 1741714 h 4664254"/>
                  <a:gd name="connsiteX2" fmla="*/ 2155065 w 3459624"/>
                  <a:gd name="connsiteY2" fmla="*/ 1756228 h 4664254"/>
                  <a:gd name="connsiteX3" fmla="*/ 2223443 w 3459624"/>
                  <a:gd name="connsiteY3" fmla="*/ 1835234 h 4664254"/>
                  <a:gd name="connsiteX4" fmla="*/ 2632309 w 3459624"/>
                  <a:gd name="connsiteY4" fmla="*/ 2221223 h 4664254"/>
                  <a:gd name="connsiteX5" fmla="*/ 2091174 w 3459624"/>
                  <a:gd name="connsiteY5" fmla="*/ 2221223 h 4664254"/>
                  <a:gd name="connsiteX6" fmla="*/ 2138179 w 3459624"/>
                  <a:gd name="connsiteY6" fmla="*/ 2284188 h 4664254"/>
                  <a:gd name="connsiteX7" fmla="*/ 2791967 w 3459624"/>
                  <a:gd name="connsiteY7" fmla="*/ 2754179 h 4664254"/>
                  <a:gd name="connsiteX8" fmla="*/ 2091174 w 3459624"/>
                  <a:gd name="connsiteY8" fmla="*/ 2768694 h 4664254"/>
                  <a:gd name="connsiteX9" fmla="*/ 2138179 w 3459624"/>
                  <a:gd name="connsiteY9" fmla="*/ 2831659 h 4664254"/>
                  <a:gd name="connsiteX10" fmla="*/ 2980652 w 3459624"/>
                  <a:gd name="connsiteY10" fmla="*/ 3316165 h 4664254"/>
                  <a:gd name="connsiteX11" fmla="*/ 2091174 w 3459624"/>
                  <a:gd name="connsiteY11" fmla="*/ 3316165 h 4664254"/>
                  <a:gd name="connsiteX12" fmla="*/ 2138179 w 3459624"/>
                  <a:gd name="connsiteY12" fmla="*/ 3379130 h 4664254"/>
                  <a:gd name="connsiteX13" fmla="*/ 3459624 w 3459624"/>
                  <a:gd name="connsiteY13" fmla="*/ 3950722 h 4664254"/>
                  <a:gd name="connsiteX14" fmla="*/ 2091816 w 3459624"/>
                  <a:gd name="connsiteY14" fmla="*/ 3863636 h 4664254"/>
                  <a:gd name="connsiteX15" fmla="*/ 2118550 w 3459624"/>
                  <a:gd name="connsiteY15" fmla="*/ 3901741 h 4664254"/>
                  <a:gd name="connsiteX16" fmla="*/ 3299967 w 3459624"/>
                  <a:gd name="connsiteY16" fmla="*/ 4425621 h 4664254"/>
                  <a:gd name="connsiteX17" fmla="*/ 246743 w 3459624"/>
                  <a:gd name="connsiteY17" fmla="*/ 4411107 h 4664254"/>
                  <a:gd name="connsiteX18" fmla="*/ 1263508 w 3459624"/>
                  <a:gd name="connsiteY18" fmla="*/ 3876093 h 4664254"/>
                  <a:gd name="connsiteX19" fmla="*/ 1272249 w 3459624"/>
                  <a:gd name="connsiteY19" fmla="*/ 3863636 h 4664254"/>
                  <a:gd name="connsiteX20" fmla="*/ 0 w 3459624"/>
                  <a:gd name="connsiteY20" fmla="*/ 3892665 h 4664254"/>
                  <a:gd name="connsiteX21" fmla="*/ 1243336 w 3459624"/>
                  <a:gd name="connsiteY21" fmla="*/ 3353989 h 4664254"/>
                  <a:gd name="connsiteX22" fmla="*/ 1271688 w 3459624"/>
                  <a:gd name="connsiteY22" fmla="*/ 3316165 h 4664254"/>
                  <a:gd name="connsiteX23" fmla="*/ 304801 w 3459624"/>
                  <a:gd name="connsiteY23" fmla="*/ 3359708 h 4664254"/>
                  <a:gd name="connsiteX24" fmla="*/ 1243336 w 3459624"/>
                  <a:gd name="connsiteY24" fmla="*/ 2806518 h 4664254"/>
                  <a:gd name="connsiteX25" fmla="*/ 1271688 w 3459624"/>
                  <a:gd name="connsiteY25" fmla="*/ 2768694 h 4664254"/>
                  <a:gd name="connsiteX26" fmla="*/ 522514 w 3459624"/>
                  <a:gd name="connsiteY26" fmla="*/ 2754180 h 4664254"/>
                  <a:gd name="connsiteX27" fmla="*/ 1243336 w 3459624"/>
                  <a:gd name="connsiteY27" fmla="*/ 2259047 h 4664254"/>
                  <a:gd name="connsiteX28" fmla="*/ 1271688 w 3459624"/>
                  <a:gd name="connsiteY28" fmla="*/ 2221223 h 4664254"/>
                  <a:gd name="connsiteX29" fmla="*/ 711201 w 3459624"/>
                  <a:gd name="connsiteY29" fmla="*/ 2221223 h 4664254"/>
                  <a:gd name="connsiteX30" fmla="*/ 1154766 w 3459624"/>
                  <a:gd name="connsiteY30" fmla="*/ 1812783 h 4664254"/>
                  <a:gd name="connsiteX31" fmla="*/ 1204259 w 3459624"/>
                  <a:gd name="connsiteY31" fmla="*/ 1756228 h 4664254"/>
                  <a:gd name="connsiteX32" fmla="*/ 856343 w 3459624"/>
                  <a:gd name="connsiteY32" fmla="*/ 1741713 h 4664254"/>
                  <a:gd name="connsiteX33" fmla="*/ 1671755 w 3459624"/>
                  <a:gd name="connsiteY33" fmla="*/ 0 h 4664254"/>
                  <a:gd name="connsiteX0" fmla="*/ 1933012 w 3720881"/>
                  <a:gd name="connsiteY0" fmla="*/ 0 h 4627577"/>
                  <a:gd name="connsiteX1" fmla="*/ 2675852 w 3720881"/>
                  <a:gd name="connsiteY1" fmla="*/ 1741714 h 4627577"/>
                  <a:gd name="connsiteX2" fmla="*/ 2416322 w 3720881"/>
                  <a:gd name="connsiteY2" fmla="*/ 1756228 h 4627577"/>
                  <a:gd name="connsiteX3" fmla="*/ 2484700 w 3720881"/>
                  <a:gd name="connsiteY3" fmla="*/ 1835234 h 4627577"/>
                  <a:gd name="connsiteX4" fmla="*/ 2893566 w 3720881"/>
                  <a:gd name="connsiteY4" fmla="*/ 2221223 h 4627577"/>
                  <a:gd name="connsiteX5" fmla="*/ 2352431 w 3720881"/>
                  <a:gd name="connsiteY5" fmla="*/ 2221223 h 4627577"/>
                  <a:gd name="connsiteX6" fmla="*/ 2399436 w 3720881"/>
                  <a:gd name="connsiteY6" fmla="*/ 2284188 h 4627577"/>
                  <a:gd name="connsiteX7" fmla="*/ 3053224 w 3720881"/>
                  <a:gd name="connsiteY7" fmla="*/ 2754179 h 4627577"/>
                  <a:gd name="connsiteX8" fmla="*/ 2352431 w 3720881"/>
                  <a:gd name="connsiteY8" fmla="*/ 2768694 h 4627577"/>
                  <a:gd name="connsiteX9" fmla="*/ 2399436 w 3720881"/>
                  <a:gd name="connsiteY9" fmla="*/ 2831659 h 4627577"/>
                  <a:gd name="connsiteX10" fmla="*/ 3241909 w 3720881"/>
                  <a:gd name="connsiteY10" fmla="*/ 3316165 h 4627577"/>
                  <a:gd name="connsiteX11" fmla="*/ 2352431 w 3720881"/>
                  <a:gd name="connsiteY11" fmla="*/ 3316165 h 4627577"/>
                  <a:gd name="connsiteX12" fmla="*/ 2399436 w 3720881"/>
                  <a:gd name="connsiteY12" fmla="*/ 3379130 h 4627577"/>
                  <a:gd name="connsiteX13" fmla="*/ 3720881 w 3720881"/>
                  <a:gd name="connsiteY13" fmla="*/ 3950722 h 4627577"/>
                  <a:gd name="connsiteX14" fmla="*/ 2353073 w 3720881"/>
                  <a:gd name="connsiteY14" fmla="*/ 3863636 h 4627577"/>
                  <a:gd name="connsiteX15" fmla="*/ 2379807 w 3720881"/>
                  <a:gd name="connsiteY15" fmla="*/ 3901741 h 4627577"/>
                  <a:gd name="connsiteX16" fmla="*/ 3561224 w 3720881"/>
                  <a:gd name="connsiteY16" fmla="*/ 4425621 h 4627577"/>
                  <a:gd name="connsiteX17" fmla="*/ 0 w 3720881"/>
                  <a:gd name="connsiteY17" fmla="*/ 4338536 h 4627577"/>
                  <a:gd name="connsiteX18" fmla="*/ 1524765 w 3720881"/>
                  <a:gd name="connsiteY18" fmla="*/ 3876093 h 4627577"/>
                  <a:gd name="connsiteX19" fmla="*/ 1533506 w 3720881"/>
                  <a:gd name="connsiteY19" fmla="*/ 3863636 h 4627577"/>
                  <a:gd name="connsiteX20" fmla="*/ 261257 w 3720881"/>
                  <a:gd name="connsiteY20" fmla="*/ 3892665 h 4627577"/>
                  <a:gd name="connsiteX21" fmla="*/ 1504593 w 3720881"/>
                  <a:gd name="connsiteY21" fmla="*/ 3353989 h 4627577"/>
                  <a:gd name="connsiteX22" fmla="*/ 1532945 w 3720881"/>
                  <a:gd name="connsiteY22" fmla="*/ 3316165 h 4627577"/>
                  <a:gd name="connsiteX23" fmla="*/ 566058 w 3720881"/>
                  <a:gd name="connsiteY23" fmla="*/ 3359708 h 4627577"/>
                  <a:gd name="connsiteX24" fmla="*/ 1504593 w 3720881"/>
                  <a:gd name="connsiteY24" fmla="*/ 2806518 h 4627577"/>
                  <a:gd name="connsiteX25" fmla="*/ 1532945 w 3720881"/>
                  <a:gd name="connsiteY25" fmla="*/ 2768694 h 4627577"/>
                  <a:gd name="connsiteX26" fmla="*/ 783771 w 3720881"/>
                  <a:gd name="connsiteY26" fmla="*/ 2754180 h 4627577"/>
                  <a:gd name="connsiteX27" fmla="*/ 1504593 w 3720881"/>
                  <a:gd name="connsiteY27" fmla="*/ 2259047 h 4627577"/>
                  <a:gd name="connsiteX28" fmla="*/ 1532945 w 3720881"/>
                  <a:gd name="connsiteY28" fmla="*/ 2221223 h 4627577"/>
                  <a:gd name="connsiteX29" fmla="*/ 972458 w 3720881"/>
                  <a:gd name="connsiteY29" fmla="*/ 2221223 h 4627577"/>
                  <a:gd name="connsiteX30" fmla="*/ 1416023 w 3720881"/>
                  <a:gd name="connsiteY30" fmla="*/ 1812783 h 4627577"/>
                  <a:gd name="connsiteX31" fmla="*/ 1465516 w 3720881"/>
                  <a:gd name="connsiteY31" fmla="*/ 1756228 h 4627577"/>
                  <a:gd name="connsiteX32" fmla="*/ 1117600 w 3720881"/>
                  <a:gd name="connsiteY32" fmla="*/ 1741713 h 4627577"/>
                  <a:gd name="connsiteX33" fmla="*/ 1933012 w 3720881"/>
                  <a:gd name="connsiteY33" fmla="*/ 0 h 4627577"/>
                  <a:gd name="connsiteX0" fmla="*/ 1933012 w 3764424"/>
                  <a:gd name="connsiteY0" fmla="*/ 0 h 4619915"/>
                  <a:gd name="connsiteX1" fmla="*/ 2675852 w 3764424"/>
                  <a:gd name="connsiteY1" fmla="*/ 1741714 h 4619915"/>
                  <a:gd name="connsiteX2" fmla="*/ 2416322 w 3764424"/>
                  <a:gd name="connsiteY2" fmla="*/ 1756228 h 4619915"/>
                  <a:gd name="connsiteX3" fmla="*/ 2484700 w 3764424"/>
                  <a:gd name="connsiteY3" fmla="*/ 1835234 h 4619915"/>
                  <a:gd name="connsiteX4" fmla="*/ 2893566 w 3764424"/>
                  <a:gd name="connsiteY4" fmla="*/ 2221223 h 4619915"/>
                  <a:gd name="connsiteX5" fmla="*/ 2352431 w 3764424"/>
                  <a:gd name="connsiteY5" fmla="*/ 2221223 h 4619915"/>
                  <a:gd name="connsiteX6" fmla="*/ 2399436 w 3764424"/>
                  <a:gd name="connsiteY6" fmla="*/ 2284188 h 4619915"/>
                  <a:gd name="connsiteX7" fmla="*/ 3053224 w 3764424"/>
                  <a:gd name="connsiteY7" fmla="*/ 2754179 h 4619915"/>
                  <a:gd name="connsiteX8" fmla="*/ 2352431 w 3764424"/>
                  <a:gd name="connsiteY8" fmla="*/ 2768694 h 4619915"/>
                  <a:gd name="connsiteX9" fmla="*/ 2399436 w 3764424"/>
                  <a:gd name="connsiteY9" fmla="*/ 2831659 h 4619915"/>
                  <a:gd name="connsiteX10" fmla="*/ 3241909 w 3764424"/>
                  <a:gd name="connsiteY10" fmla="*/ 3316165 h 4619915"/>
                  <a:gd name="connsiteX11" fmla="*/ 2352431 w 3764424"/>
                  <a:gd name="connsiteY11" fmla="*/ 3316165 h 4619915"/>
                  <a:gd name="connsiteX12" fmla="*/ 2399436 w 3764424"/>
                  <a:gd name="connsiteY12" fmla="*/ 3379130 h 4619915"/>
                  <a:gd name="connsiteX13" fmla="*/ 3720881 w 3764424"/>
                  <a:gd name="connsiteY13" fmla="*/ 3950722 h 4619915"/>
                  <a:gd name="connsiteX14" fmla="*/ 2353073 w 3764424"/>
                  <a:gd name="connsiteY14" fmla="*/ 3863636 h 4619915"/>
                  <a:gd name="connsiteX15" fmla="*/ 2379807 w 3764424"/>
                  <a:gd name="connsiteY15" fmla="*/ 3901741 h 4619915"/>
                  <a:gd name="connsiteX16" fmla="*/ 3764424 w 3764424"/>
                  <a:gd name="connsiteY16" fmla="*/ 4411106 h 4619915"/>
                  <a:gd name="connsiteX17" fmla="*/ 0 w 3764424"/>
                  <a:gd name="connsiteY17" fmla="*/ 4338536 h 4619915"/>
                  <a:gd name="connsiteX18" fmla="*/ 1524765 w 3764424"/>
                  <a:gd name="connsiteY18" fmla="*/ 3876093 h 4619915"/>
                  <a:gd name="connsiteX19" fmla="*/ 1533506 w 3764424"/>
                  <a:gd name="connsiteY19" fmla="*/ 3863636 h 4619915"/>
                  <a:gd name="connsiteX20" fmla="*/ 261257 w 3764424"/>
                  <a:gd name="connsiteY20" fmla="*/ 3892665 h 4619915"/>
                  <a:gd name="connsiteX21" fmla="*/ 1504593 w 3764424"/>
                  <a:gd name="connsiteY21" fmla="*/ 3353989 h 4619915"/>
                  <a:gd name="connsiteX22" fmla="*/ 1532945 w 3764424"/>
                  <a:gd name="connsiteY22" fmla="*/ 3316165 h 4619915"/>
                  <a:gd name="connsiteX23" fmla="*/ 566058 w 3764424"/>
                  <a:gd name="connsiteY23" fmla="*/ 3359708 h 4619915"/>
                  <a:gd name="connsiteX24" fmla="*/ 1504593 w 3764424"/>
                  <a:gd name="connsiteY24" fmla="*/ 2806518 h 4619915"/>
                  <a:gd name="connsiteX25" fmla="*/ 1532945 w 3764424"/>
                  <a:gd name="connsiteY25" fmla="*/ 2768694 h 4619915"/>
                  <a:gd name="connsiteX26" fmla="*/ 783771 w 3764424"/>
                  <a:gd name="connsiteY26" fmla="*/ 2754180 h 4619915"/>
                  <a:gd name="connsiteX27" fmla="*/ 1504593 w 3764424"/>
                  <a:gd name="connsiteY27" fmla="*/ 2259047 h 4619915"/>
                  <a:gd name="connsiteX28" fmla="*/ 1532945 w 3764424"/>
                  <a:gd name="connsiteY28" fmla="*/ 2221223 h 4619915"/>
                  <a:gd name="connsiteX29" fmla="*/ 972458 w 3764424"/>
                  <a:gd name="connsiteY29" fmla="*/ 2221223 h 4619915"/>
                  <a:gd name="connsiteX30" fmla="*/ 1416023 w 3764424"/>
                  <a:gd name="connsiteY30" fmla="*/ 1812783 h 4619915"/>
                  <a:gd name="connsiteX31" fmla="*/ 1465516 w 3764424"/>
                  <a:gd name="connsiteY31" fmla="*/ 1756228 h 4619915"/>
                  <a:gd name="connsiteX32" fmla="*/ 1117600 w 3764424"/>
                  <a:gd name="connsiteY32" fmla="*/ 1741713 h 4619915"/>
                  <a:gd name="connsiteX33" fmla="*/ 1933012 w 3764424"/>
                  <a:gd name="connsiteY33" fmla="*/ 0 h 461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764424" h="4619915">
                    <a:moveTo>
                      <a:pt x="1933012" y="0"/>
                    </a:moveTo>
                    <a:cubicBezTo>
                      <a:pt x="2069349" y="745066"/>
                      <a:pt x="1900887" y="1228876"/>
                      <a:pt x="2675852" y="1741714"/>
                    </a:cubicBezTo>
                    <a:lnTo>
                      <a:pt x="2416322" y="1756228"/>
                    </a:lnTo>
                    <a:lnTo>
                      <a:pt x="2484700" y="1835234"/>
                    </a:lnTo>
                    <a:cubicBezTo>
                      <a:pt x="2605870" y="1965711"/>
                      <a:pt x="2699825" y="2093014"/>
                      <a:pt x="2893566" y="2221223"/>
                    </a:cubicBezTo>
                    <a:lnTo>
                      <a:pt x="2352431" y="2221223"/>
                    </a:lnTo>
                    <a:lnTo>
                      <a:pt x="2399436" y="2284188"/>
                    </a:lnTo>
                    <a:cubicBezTo>
                      <a:pt x="2532472" y="2449588"/>
                      <a:pt x="2811048" y="2593917"/>
                      <a:pt x="3053224" y="2754179"/>
                    </a:cubicBezTo>
                    <a:lnTo>
                      <a:pt x="2352431" y="2768694"/>
                    </a:lnTo>
                    <a:lnTo>
                      <a:pt x="2399436" y="2831659"/>
                    </a:lnTo>
                    <a:cubicBezTo>
                      <a:pt x="2532472" y="2997059"/>
                      <a:pt x="2999733" y="3155903"/>
                      <a:pt x="3241909" y="3316165"/>
                    </a:cubicBezTo>
                    <a:lnTo>
                      <a:pt x="2352431" y="3316165"/>
                    </a:lnTo>
                    <a:lnTo>
                      <a:pt x="2399436" y="3379130"/>
                    </a:lnTo>
                    <a:cubicBezTo>
                      <a:pt x="2532472" y="3544530"/>
                      <a:pt x="3478705" y="3790460"/>
                      <a:pt x="3720881" y="3950722"/>
                    </a:cubicBezTo>
                    <a:lnTo>
                      <a:pt x="2353073" y="3863636"/>
                    </a:lnTo>
                    <a:lnTo>
                      <a:pt x="2379807" y="3901741"/>
                    </a:lnTo>
                    <a:cubicBezTo>
                      <a:pt x="2514937" y="4076120"/>
                      <a:pt x="3510139" y="4242831"/>
                      <a:pt x="3764424" y="4411106"/>
                    </a:cubicBezTo>
                    <a:cubicBezTo>
                      <a:pt x="2746683" y="4682040"/>
                      <a:pt x="1003227" y="4720746"/>
                      <a:pt x="0" y="4338536"/>
                    </a:cubicBezTo>
                    <a:cubicBezTo>
                      <a:pt x="278098" y="4155974"/>
                      <a:pt x="1386211" y="4053796"/>
                      <a:pt x="1524765" y="3876093"/>
                    </a:cubicBezTo>
                    <a:lnTo>
                      <a:pt x="1533506" y="3863636"/>
                    </a:lnTo>
                    <a:lnTo>
                      <a:pt x="261257" y="3892665"/>
                    </a:lnTo>
                    <a:cubicBezTo>
                      <a:pt x="526112" y="3718796"/>
                      <a:pt x="1367571" y="3522985"/>
                      <a:pt x="1504593" y="3353989"/>
                    </a:cubicBezTo>
                    <a:lnTo>
                      <a:pt x="1532945" y="3316165"/>
                    </a:lnTo>
                    <a:lnTo>
                      <a:pt x="566058" y="3359708"/>
                    </a:lnTo>
                    <a:cubicBezTo>
                      <a:pt x="830913" y="3185839"/>
                      <a:pt x="1367571" y="2975514"/>
                      <a:pt x="1504593" y="2806518"/>
                    </a:cubicBezTo>
                    <a:lnTo>
                      <a:pt x="1532945" y="2768694"/>
                    </a:lnTo>
                    <a:lnTo>
                      <a:pt x="783771" y="2754180"/>
                    </a:lnTo>
                    <a:cubicBezTo>
                      <a:pt x="1048626" y="2580311"/>
                      <a:pt x="1367571" y="2428043"/>
                      <a:pt x="1504593" y="2259047"/>
                    </a:cubicBezTo>
                    <a:lnTo>
                      <a:pt x="1532945" y="2221223"/>
                    </a:lnTo>
                    <a:lnTo>
                      <a:pt x="972458" y="2221223"/>
                    </a:lnTo>
                    <a:cubicBezTo>
                      <a:pt x="1184342" y="2082128"/>
                      <a:pt x="1289183" y="1947569"/>
                      <a:pt x="1416023" y="1812783"/>
                    </a:cubicBezTo>
                    <a:lnTo>
                      <a:pt x="1465516" y="1756228"/>
                    </a:lnTo>
                    <a:lnTo>
                      <a:pt x="1117600" y="1741713"/>
                    </a:lnTo>
                    <a:cubicBezTo>
                      <a:pt x="1965137" y="1185333"/>
                      <a:pt x="1825703" y="716038"/>
                      <a:pt x="193301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9721887" y="3872544"/>
              <a:ext cx="1217360" cy="1178427"/>
              <a:chOff x="1072220" y="3323633"/>
              <a:chExt cx="1816124" cy="1758042"/>
            </a:xfrm>
          </p:grpSpPr>
          <p:sp>
            <p:nvSpPr>
              <p:cNvPr id="61" name="Freeform 60"/>
              <p:cNvSpPr/>
              <p:nvPr/>
            </p:nvSpPr>
            <p:spPr>
              <a:xfrm>
                <a:off x="1072220" y="3323633"/>
                <a:ext cx="1816124" cy="1375763"/>
              </a:xfrm>
              <a:custGeom>
                <a:avLst/>
                <a:gdLst>
                  <a:gd name="connsiteX0" fmla="*/ 1840219 w 3081905"/>
                  <a:gd name="connsiteY0" fmla="*/ 361 h 2334626"/>
                  <a:gd name="connsiteX1" fmla="*/ 1960097 w 3081905"/>
                  <a:gd name="connsiteY1" fmla="*/ 41042 h 2334626"/>
                  <a:gd name="connsiteX2" fmla="*/ 1999007 w 3081905"/>
                  <a:gd name="connsiteY2" fmla="*/ 76571 h 2334626"/>
                  <a:gd name="connsiteX3" fmla="*/ 2001413 w 3081905"/>
                  <a:gd name="connsiteY3" fmla="*/ 78767 h 2334626"/>
                  <a:gd name="connsiteX4" fmla="*/ 2208250 w 3081905"/>
                  <a:gd name="connsiteY4" fmla="*/ 1088 h 2334626"/>
                  <a:gd name="connsiteX5" fmla="*/ 2284268 w 3081905"/>
                  <a:gd name="connsiteY5" fmla="*/ 18479 h 2334626"/>
                  <a:gd name="connsiteX6" fmla="*/ 2427705 w 3081905"/>
                  <a:gd name="connsiteY6" fmla="*/ 182948 h 2334626"/>
                  <a:gd name="connsiteX7" fmla="*/ 2428486 w 3081905"/>
                  <a:gd name="connsiteY7" fmla="*/ 183242 h 2334626"/>
                  <a:gd name="connsiteX8" fmla="*/ 2489137 w 3081905"/>
                  <a:gd name="connsiteY8" fmla="*/ 206024 h 2334626"/>
                  <a:gd name="connsiteX9" fmla="*/ 2611787 w 3081905"/>
                  <a:gd name="connsiteY9" fmla="*/ 342570 h 2334626"/>
                  <a:gd name="connsiteX10" fmla="*/ 2603547 w 3081905"/>
                  <a:gd name="connsiteY10" fmla="*/ 515656 h 2334626"/>
                  <a:gd name="connsiteX11" fmla="*/ 2663736 w 3081905"/>
                  <a:gd name="connsiteY11" fmla="*/ 780301 h 2334626"/>
                  <a:gd name="connsiteX12" fmla="*/ 2652464 w 3081905"/>
                  <a:gd name="connsiteY12" fmla="*/ 804939 h 2334626"/>
                  <a:gd name="connsiteX13" fmla="*/ 2692187 w 3081905"/>
                  <a:gd name="connsiteY13" fmla="*/ 814027 h 2334626"/>
                  <a:gd name="connsiteX14" fmla="*/ 2835624 w 3081905"/>
                  <a:gd name="connsiteY14" fmla="*/ 978496 h 2334626"/>
                  <a:gd name="connsiteX15" fmla="*/ 2836405 w 3081905"/>
                  <a:gd name="connsiteY15" fmla="*/ 978790 h 2334626"/>
                  <a:gd name="connsiteX16" fmla="*/ 2897056 w 3081905"/>
                  <a:gd name="connsiteY16" fmla="*/ 1001572 h 2334626"/>
                  <a:gd name="connsiteX17" fmla="*/ 3019706 w 3081905"/>
                  <a:gd name="connsiteY17" fmla="*/ 1138118 h 2334626"/>
                  <a:gd name="connsiteX18" fmla="*/ 3011466 w 3081905"/>
                  <a:gd name="connsiteY18" fmla="*/ 1311204 h 2334626"/>
                  <a:gd name="connsiteX19" fmla="*/ 3071655 w 3081905"/>
                  <a:gd name="connsiteY19" fmla="*/ 1575849 h 2334626"/>
                  <a:gd name="connsiteX20" fmla="*/ 2789704 w 3081905"/>
                  <a:gd name="connsiteY20" fmla="*/ 1807506 h 2334626"/>
                  <a:gd name="connsiteX21" fmla="*/ 2688770 w 3081905"/>
                  <a:gd name="connsiteY21" fmla="*/ 2006007 h 2334626"/>
                  <a:gd name="connsiteX22" fmla="*/ 2345124 w 3081905"/>
                  <a:gd name="connsiteY22" fmla="*/ 2030041 h 2334626"/>
                  <a:gd name="connsiteX23" fmla="*/ 2099547 w 3081905"/>
                  <a:gd name="connsiteY23" fmla="*/ 2241804 h 2334626"/>
                  <a:gd name="connsiteX24" fmla="*/ 1808769 w 3081905"/>
                  <a:gd name="connsiteY24" fmla="*/ 2182539 h 2334626"/>
                  <a:gd name="connsiteX25" fmla="*/ 1739131 w 3081905"/>
                  <a:gd name="connsiteY25" fmla="*/ 2113206 h 2334626"/>
                  <a:gd name="connsiteX26" fmla="*/ 1700922 w 3081905"/>
                  <a:gd name="connsiteY26" fmla="*/ 2134595 h 2334626"/>
                  <a:gd name="connsiteX27" fmla="*/ 1673312 w 3081905"/>
                  <a:gd name="connsiteY27" fmla="*/ 2140568 h 2334626"/>
                  <a:gd name="connsiteX28" fmla="*/ 1666368 w 3081905"/>
                  <a:gd name="connsiteY28" fmla="*/ 2143555 h 2334626"/>
                  <a:gd name="connsiteX29" fmla="*/ 1440967 w 3081905"/>
                  <a:gd name="connsiteY29" fmla="*/ 2151832 h 2334626"/>
                  <a:gd name="connsiteX30" fmla="*/ 1421167 w 3081905"/>
                  <a:gd name="connsiteY30" fmla="*/ 2145192 h 2334626"/>
                  <a:gd name="connsiteX31" fmla="*/ 1399836 w 3081905"/>
                  <a:gd name="connsiteY31" fmla="*/ 2188270 h 2334626"/>
                  <a:gd name="connsiteX32" fmla="*/ 1190885 w 3081905"/>
                  <a:gd name="connsiteY32" fmla="*/ 2326065 h 2334626"/>
                  <a:gd name="connsiteX33" fmla="*/ 829805 w 3081905"/>
                  <a:gd name="connsiteY33" fmla="*/ 2196806 h 2334626"/>
                  <a:gd name="connsiteX34" fmla="*/ 293435 w 3081905"/>
                  <a:gd name="connsiteY34" fmla="*/ 2069095 h 2334626"/>
                  <a:gd name="connsiteX35" fmla="*/ 57605 w 3081905"/>
                  <a:gd name="connsiteY35" fmla="*/ 1926977 h 2334626"/>
                  <a:gd name="connsiteX36" fmla="*/ 107997 w 3081905"/>
                  <a:gd name="connsiteY36" fmla="*/ 1735141 h 2334626"/>
                  <a:gd name="connsiteX37" fmla="*/ 1587 w 3081905"/>
                  <a:gd name="connsiteY37" fmla="*/ 1538324 h 2334626"/>
                  <a:gd name="connsiteX38" fmla="*/ 195918 w 3081905"/>
                  <a:gd name="connsiteY38" fmla="*/ 1363386 h 2334626"/>
                  <a:gd name="connsiteX39" fmla="*/ 197777 w 3081905"/>
                  <a:gd name="connsiteY39" fmla="*/ 1358775 h 2334626"/>
                  <a:gd name="connsiteX40" fmla="*/ 284342 w 3081905"/>
                  <a:gd name="connsiteY40" fmla="*/ 1107560 h 2334626"/>
                  <a:gd name="connsiteX41" fmla="*/ 540206 w 3081905"/>
                  <a:gd name="connsiteY41" fmla="*/ 1007773 h 2334626"/>
                  <a:gd name="connsiteX42" fmla="*/ 551844 w 3081905"/>
                  <a:gd name="connsiteY42" fmla="*/ 1008858 h 2334626"/>
                  <a:gd name="connsiteX43" fmla="*/ 549647 w 3081905"/>
                  <a:gd name="connsiteY43" fmla="*/ 995916 h 2334626"/>
                  <a:gd name="connsiteX44" fmla="*/ 608740 w 3081905"/>
                  <a:gd name="connsiteY44" fmla="*/ 855332 h 2334626"/>
                  <a:gd name="connsiteX45" fmla="*/ 502330 w 3081905"/>
                  <a:gd name="connsiteY45" fmla="*/ 658515 h 2334626"/>
                  <a:gd name="connsiteX46" fmla="*/ 696661 w 3081905"/>
                  <a:gd name="connsiteY46" fmla="*/ 483577 h 2334626"/>
                  <a:gd name="connsiteX47" fmla="*/ 698520 w 3081905"/>
                  <a:gd name="connsiteY47" fmla="*/ 478966 h 2334626"/>
                  <a:gd name="connsiteX48" fmla="*/ 785085 w 3081905"/>
                  <a:gd name="connsiteY48" fmla="*/ 227751 h 2334626"/>
                  <a:gd name="connsiteX49" fmla="*/ 1206202 w 3081905"/>
                  <a:gd name="connsiteY49" fmla="*/ 170359 h 2334626"/>
                  <a:gd name="connsiteX50" fmla="*/ 1206283 w 3081905"/>
                  <a:gd name="connsiteY50" fmla="*/ 170253 h 2334626"/>
                  <a:gd name="connsiteX51" fmla="*/ 1243340 w 3081905"/>
                  <a:gd name="connsiteY51" fmla="*/ 121601 h 2334626"/>
                  <a:gd name="connsiteX52" fmla="*/ 1630787 w 3081905"/>
                  <a:gd name="connsiteY52" fmla="*/ 110779 h 2334626"/>
                  <a:gd name="connsiteX53" fmla="*/ 1632680 w 3081905"/>
                  <a:gd name="connsiteY53" fmla="*/ 108167 h 2334626"/>
                  <a:gd name="connsiteX54" fmla="*/ 1660184 w 3081905"/>
                  <a:gd name="connsiteY54" fmla="*/ 70239 h 2334626"/>
                  <a:gd name="connsiteX55" fmla="*/ 1796229 w 3081905"/>
                  <a:gd name="connsiteY55" fmla="*/ 1985 h 2334626"/>
                  <a:gd name="connsiteX56" fmla="*/ 1840219 w 3081905"/>
                  <a:gd name="connsiteY56" fmla="*/ 361 h 2334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3081905" h="2334626">
                    <a:moveTo>
                      <a:pt x="1840219" y="361"/>
                    </a:moveTo>
                    <a:cubicBezTo>
                      <a:pt x="1883799" y="2756"/>
                      <a:pt x="1925553" y="16985"/>
                      <a:pt x="1960097" y="41042"/>
                    </a:cubicBezTo>
                    <a:lnTo>
                      <a:pt x="1999007" y="76571"/>
                    </a:lnTo>
                    <a:lnTo>
                      <a:pt x="2001413" y="78767"/>
                    </a:lnTo>
                    <a:cubicBezTo>
                      <a:pt x="2053487" y="22872"/>
                      <a:pt x="2131109" y="-4867"/>
                      <a:pt x="2208250" y="1088"/>
                    </a:cubicBezTo>
                    <a:cubicBezTo>
                      <a:pt x="2233964" y="3073"/>
                      <a:pt x="2259625" y="8802"/>
                      <a:pt x="2284268" y="18479"/>
                    </a:cubicBezTo>
                    <a:cubicBezTo>
                      <a:pt x="2359378" y="47967"/>
                      <a:pt x="2413236" y="109701"/>
                      <a:pt x="2427705" y="182948"/>
                    </a:cubicBezTo>
                    <a:lnTo>
                      <a:pt x="2428486" y="183242"/>
                    </a:lnTo>
                    <a:lnTo>
                      <a:pt x="2489137" y="206024"/>
                    </a:lnTo>
                    <a:cubicBezTo>
                      <a:pt x="2546524" y="235653"/>
                      <a:pt x="2590686" y="283999"/>
                      <a:pt x="2611787" y="342570"/>
                    </a:cubicBezTo>
                    <a:cubicBezTo>
                      <a:pt x="2632235" y="399256"/>
                      <a:pt x="2629321" y="460822"/>
                      <a:pt x="2603547" y="515656"/>
                    </a:cubicBezTo>
                    <a:cubicBezTo>
                      <a:pt x="2666901" y="590856"/>
                      <a:pt x="2689057" y="688339"/>
                      <a:pt x="2663736" y="780301"/>
                    </a:cubicBezTo>
                    <a:lnTo>
                      <a:pt x="2652464" y="804939"/>
                    </a:lnTo>
                    <a:lnTo>
                      <a:pt x="2692187" y="814027"/>
                    </a:lnTo>
                    <a:cubicBezTo>
                      <a:pt x="2767297" y="843515"/>
                      <a:pt x="2821155" y="905249"/>
                      <a:pt x="2835624" y="978496"/>
                    </a:cubicBezTo>
                    <a:lnTo>
                      <a:pt x="2836405" y="978790"/>
                    </a:lnTo>
                    <a:lnTo>
                      <a:pt x="2897056" y="1001572"/>
                    </a:lnTo>
                    <a:cubicBezTo>
                      <a:pt x="2954443" y="1031201"/>
                      <a:pt x="2998605" y="1079547"/>
                      <a:pt x="3019706" y="1138118"/>
                    </a:cubicBezTo>
                    <a:cubicBezTo>
                      <a:pt x="3040154" y="1194804"/>
                      <a:pt x="3037240" y="1256370"/>
                      <a:pt x="3011466" y="1311204"/>
                    </a:cubicBezTo>
                    <a:cubicBezTo>
                      <a:pt x="3074820" y="1386404"/>
                      <a:pt x="3096976" y="1483887"/>
                      <a:pt x="3071655" y="1575849"/>
                    </a:cubicBezTo>
                    <a:cubicBezTo>
                      <a:pt x="3037994" y="1698107"/>
                      <a:pt x="2926560" y="1789666"/>
                      <a:pt x="2789704" y="1807506"/>
                    </a:cubicBezTo>
                    <a:cubicBezTo>
                      <a:pt x="2789051" y="1883816"/>
                      <a:pt x="2752224" y="1956188"/>
                      <a:pt x="2688770" y="2006007"/>
                    </a:cubicBezTo>
                    <a:cubicBezTo>
                      <a:pt x="2592358" y="2081711"/>
                      <a:pt x="2453091" y="2091439"/>
                      <a:pt x="2345124" y="2030041"/>
                    </a:cubicBezTo>
                    <a:cubicBezTo>
                      <a:pt x="2310207" y="2135502"/>
                      <a:pt x="2216709" y="2216120"/>
                      <a:pt x="2099547" y="2241804"/>
                    </a:cubicBezTo>
                    <a:cubicBezTo>
                      <a:pt x="1996001" y="2264500"/>
                      <a:pt x="1889064" y="2241166"/>
                      <a:pt x="1808769" y="2182539"/>
                    </a:cubicBezTo>
                    <a:lnTo>
                      <a:pt x="1739131" y="2113206"/>
                    </a:lnTo>
                    <a:lnTo>
                      <a:pt x="1700922" y="2134595"/>
                    </a:lnTo>
                    <a:lnTo>
                      <a:pt x="1673312" y="2140568"/>
                    </a:lnTo>
                    <a:lnTo>
                      <a:pt x="1666368" y="2143555"/>
                    </a:lnTo>
                    <a:cubicBezTo>
                      <a:pt x="1592400" y="2167237"/>
                      <a:pt x="1513935" y="2169204"/>
                      <a:pt x="1440967" y="2151832"/>
                    </a:cubicBezTo>
                    <a:lnTo>
                      <a:pt x="1421167" y="2145192"/>
                    </a:lnTo>
                    <a:lnTo>
                      <a:pt x="1399836" y="2188270"/>
                    </a:lnTo>
                    <a:cubicBezTo>
                      <a:pt x="1353317" y="2256639"/>
                      <a:pt x="1278757" y="2306802"/>
                      <a:pt x="1190885" y="2326065"/>
                    </a:cubicBezTo>
                    <a:cubicBezTo>
                      <a:pt x="1052824" y="2356326"/>
                      <a:pt x="908733" y="2304757"/>
                      <a:pt x="829805" y="2196806"/>
                    </a:cubicBezTo>
                    <a:cubicBezTo>
                      <a:pt x="643513" y="2299271"/>
                      <a:pt x="401553" y="2241676"/>
                      <a:pt x="293435" y="2069095"/>
                    </a:cubicBezTo>
                    <a:cubicBezTo>
                      <a:pt x="187227" y="2080438"/>
                      <a:pt x="87499" y="2020353"/>
                      <a:pt x="57605" y="1926977"/>
                    </a:cubicBezTo>
                    <a:cubicBezTo>
                      <a:pt x="35952" y="1859419"/>
                      <a:pt x="55093" y="1786508"/>
                      <a:pt x="107997" y="1735141"/>
                    </a:cubicBezTo>
                    <a:cubicBezTo>
                      <a:pt x="32937" y="1694849"/>
                      <a:pt x="-8863" y="1617529"/>
                      <a:pt x="1587" y="1538324"/>
                    </a:cubicBezTo>
                    <a:cubicBezTo>
                      <a:pt x="13846" y="1445587"/>
                      <a:pt x="94532" y="1372946"/>
                      <a:pt x="195918" y="1363386"/>
                    </a:cubicBezTo>
                    <a:lnTo>
                      <a:pt x="197777" y="1358775"/>
                    </a:lnTo>
                    <a:cubicBezTo>
                      <a:pt x="184162" y="1267451"/>
                      <a:pt x="215914" y="1175354"/>
                      <a:pt x="284342" y="1107560"/>
                    </a:cubicBezTo>
                    <a:cubicBezTo>
                      <a:pt x="351916" y="1040638"/>
                      <a:pt x="445728" y="1006219"/>
                      <a:pt x="540206" y="1007773"/>
                    </a:cubicBezTo>
                    <a:lnTo>
                      <a:pt x="551844" y="1008858"/>
                    </a:lnTo>
                    <a:lnTo>
                      <a:pt x="549647" y="995916"/>
                    </a:lnTo>
                    <a:cubicBezTo>
                      <a:pt x="548376" y="944501"/>
                      <a:pt x="569062" y="893857"/>
                      <a:pt x="608740" y="855332"/>
                    </a:cubicBezTo>
                    <a:cubicBezTo>
                      <a:pt x="533680" y="815040"/>
                      <a:pt x="491880" y="737720"/>
                      <a:pt x="502330" y="658515"/>
                    </a:cubicBezTo>
                    <a:cubicBezTo>
                      <a:pt x="514589" y="565778"/>
                      <a:pt x="595275" y="493137"/>
                      <a:pt x="696661" y="483577"/>
                    </a:cubicBezTo>
                    <a:lnTo>
                      <a:pt x="698520" y="478966"/>
                    </a:lnTo>
                    <a:cubicBezTo>
                      <a:pt x="684905" y="387642"/>
                      <a:pt x="716657" y="295545"/>
                      <a:pt x="785085" y="227751"/>
                    </a:cubicBezTo>
                    <a:cubicBezTo>
                      <a:pt x="893203" y="120675"/>
                      <a:pt x="1068493" y="96809"/>
                      <a:pt x="1206202" y="170359"/>
                    </a:cubicBezTo>
                    <a:lnTo>
                      <a:pt x="1206283" y="170253"/>
                    </a:lnTo>
                    <a:lnTo>
                      <a:pt x="1243340" y="121601"/>
                    </a:lnTo>
                    <a:cubicBezTo>
                      <a:pt x="1342130" y="20647"/>
                      <a:pt x="1519039" y="10342"/>
                      <a:pt x="1630787" y="110779"/>
                    </a:cubicBezTo>
                    <a:lnTo>
                      <a:pt x="1632680" y="108167"/>
                    </a:lnTo>
                    <a:lnTo>
                      <a:pt x="1660184" y="70239"/>
                    </a:lnTo>
                    <a:cubicBezTo>
                      <a:pt x="1694511" y="33524"/>
                      <a:pt x="1742685" y="8903"/>
                      <a:pt x="1796229" y="1985"/>
                    </a:cubicBezTo>
                    <a:cubicBezTo>
                      <a:pt x="1810962" y="79"/>
                      <a:pt x="1825692" y="-438"/>
                      <a:pt x="1840219" y="36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Freeform 61"/>
              <p:cNvSpPr/>
              <p:nvPr/>
            </p:nvSpPr>
            <p:spPr>
              <a:xfrm rot="21048961" flipH="1">
                <a:off x="1740488" y="3829957"/>
                <a:ext cx="714375" cy="1251718"/>
              </a:xfrm>
              <a:custGeom>
                <a:avLst/>
                <a:gdLst>
                  <a:gd name="connsiteX0" fmla="*/ 0 w 1770470"/>
                  <a:gd name="connsiteY0" fmla="*/ 282618 h 3102192"/>
                  <a:gd name="connsiteX1" fmla="*/ 1037701 w 1770470"/>
                  <a:gd name="connsiteY1" fmla="*/ 3102192 h 3102192"/>
                  <a:gd name="connsiteX2" fmla="*/ 1353824 w 1770470"/>
                  <a:gd name="connsiteY2" fmla="*/ 3033765 h 3102192"/>
                  <a:gd name="connsiteX3" fmla="*/ 1364071 w 1770470"/>
                  <a:gd name="connsiteY3" fmla="*/ 3062515 h 3102192"/>
                  <a:gd name="connsiteX4" fmla="*/ 1770470 w 1770470"/>
                  <a:gd name="connsiteY4" fmla="*/ 3004458 h 3102192"/>
                  <a:gd name="connsiteX5" fmla="*/ 1763214 w 1770470"/>
                  <a:gd name="connsiteY5" fmla="*/ 0 h 3102192"/>
                  <a:gd name="connsiteX6" fmla="*/ 1192224 w 1770470"/>
                  <a:gd name="connsiteY6" fmla="*/ 1796335 h 3102192"/>
                  <a:gd name="connsiteX7" fmla="*/ 1189735 w 1770470"/>
                  <a:gd name="connsiteY7" fmla="*/ 1835545 h 3102192"/>
                  <a:gd name="connsiteX8" fmla="*/ 1159872 w 1770470"/>
                  <a:gd name="connsiteY8" fmla="*/ 1768399 h 3102192"/>
                  <a:gd name="connsiteX9" fmla="*/ 0 w 1770470"/>
                  <a:gd name="connsiteY9" fmla="*/ 282618 h 3102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70470" h="3102192">
                    <a:moveTo>
                      <a:pt x="0" y="282618"/>
                    </a:moveTo>
                    <a:cubicBezTo>
                      <a:pt x="1007586" y="1601490"/>
                      <a:pt x="1193139" y="1955809"/>
                      <a:pt x="1037701" y="3102192"/>
                    </a:cubicBezTo>
                    <a:lnTo>
                      <a:pt x="1353824" y="3033765"/>
                    </a:lnTo>
                    <a:lnTo>
                      <a:pt x="1364071" y="3062515"/>
                    </a:lnTo>
                    <a:lnTo>
                      <a:pt x="1770470" y="3004458"/>
                    </a:lnTo>
                    <a:cubicBezTo>
                      <a:pt x="1226185" y="1983620"/>
                      <a:pt x="1276985" y="1586895"/>
                      <a:pt x="1763214" y="0"/>
                    </a:cubicBezTo>
                    <a:cubicBezTo>
                      <a:pt x="1448890" y="639536"/>
                      <a:pt x="1244782" y="1233148"/>
                      <a:pt x="1192224" y="1796335"/>
                    </a:cubicBezTo>
                    <a:lnTo>
                      <a:pt x="1189735" y="1835545"/>
                    </a:lnTo>
                    <a:lnTo>
                      <a:pt x="1159872" y="1768399"/>
                    </a:lnTo>
                    <a:cubicBezTo>
                      <a:pt x="914800" y="1258613"/>
                      <a:pt x="517053" y="772987"/>
                      <a:pt x="0" y="28261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10312022" y="3394709"/>
              <a:ext cx="1180271" cy="1796505"/>
              <a:chOff x="1802960" y="-1436914"/>
              <a:chExt cx="3764424" cy="5729876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3510153" y="2960914"/>
                <a:ext cx="274384" cy="1332048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Freeform 59"/>
              <p:cNvSpPr/>
              <p:nvPr/>
            </p:nvSpPr>
            <p:spPr>
              <a:xfrm>
                <a:off x="1802960" y="-1436914"/>
                <a:ext cx="3764424" cy="4619915"/>
              </a:xfrm>
              <a:custGeom>
                <a:avLst/>
                <a:gdLst>
                  <a:gd name="connsiteX0" fmla="*/ 1018612 w 2037224"/>
                  <a:gd name="connsiteY0" fmla="*/ 0 h 4411107"/>
                  <a:gd name="connsiteX1" fmla="*/ 2037224 w 2037224"/>
                  <a:gd name="connsiteY1" fmla="*/ 1756228 h 4411107"/>
                  <a:gd name="connsiteX2" fmla="*/ 1501922 w 2037224"/>
                  <a:gd name="connsiteY2" fmla="*/ 1756228 h 4411107"/>
                  <a:gd name="connsiteX3" fmla="*/ 1570300 w 2037224"/>
                  <a:gd name="connsiteY3" fmla="*/ 1835234 h 4411107"/>
                  <a:gd name="connsiteX4" fmla="*/ 2037224 w 2037224"/>
                  <a:gd name="connsiteY4" fmla="*/ 2221223 h 4411107"/>
                  <a:gd name="connsiteX5" fmla="*/ 1438031 w 2037224"/>
                  <a:gd name="connsiteY5" fmla="*/ 2221223 h 4411107"/>
                  <a:gd name="connsiteX6" fmla="*/ 1485036 w 2037224"/>
                  <a:gd name="connsiteY6" fmla="*/ 2284188 h 4411107"/>
                  <a:gd name="connsiteX7" fmla="*/ 2037224 w 2037224"/>
                  <a:gd name="connsiteY7" fmla="*/ 2768694 h 4411107"/>
                  <a:gd name="connsiteX8" fmla="*/ 1438031 w 2037224"/>
                  <a:gd name="connsiteY8" fmla="*/ 2768694 h 4411107"/>
                  <a:gd name="connsiteX9" fmla="*/ 1485036 w 2037224"/>
                  <a:gd name="connsiteY9" fmla="*/ 2831659 h 4411107"/>
                  <a:gd name="connsiteX10" fmla="*/ 2037224 w 2037224"/>
                  <a:gd name="connsiteY10" fmla="*/ 3316165 h 4411107"/>
                  <a:gd name="connsiteX11" fmla="*/ 1438031 w 2037224"/>
                  <a:gd name="connsiteY11" fmla="*/ 3316165 h 4411107"/>
                  <a:gd name="connsiteX12" fmla="*/ 1485036 w 2037224"/>
                  <a:gd name="connsiteY12" fmla="*/ 3379130 h 4411107"/>
                  <a:gd name="connsiteX13" fmla="*/ 2037224 w 2037224"/>
                  <a:gd name="connsiteY13" fmla="*/ 3863636 h 4411107"/>
                  <a:gd name="connsiteX14" fmla="*/ 1438673 w 2037224"/>
                  <a:gd name="connsiteY14" fmla="*/ 3863636 h 4411107"/>
                  <a:gd name="connsiteX15" fmla="*/ 1465407 w 2037224"/>
                  <a:gd name="connsiteY15" fmla="*/ 3901741 h 4411107"/>
                  <a:gd name="connsiteX16" fmla="*/ 2037224 w 2037224"/>
                  <a:gd name="connsiteY16" fmla="*/ 4411107 h 4411107"/>
                  <a:gd name="connsiteX17" fmla="*/ 0 w 2037224"/>
                  <a:gd name="connsiteY17" fmla="*/ 4411107 h 4411107"/>
                  <a:gd name="connsiteX18" fmla="*/ 610365 w 2037224"/>
                  <a:gd name="connsiteY18" fmla="*/ 3876093 h 4411107"/>
                  <a:gd name="connsiteX19" fmla="*/ 619106 w 2037224"/>
                  <a:gd name="connsiteY19" fmla="*/ 3863636 h 4411107"/>
                  <a:gd name="connsiteX20" fmla="*/ 0 w 2037224"/>
                  <a:gd name="connsiteY20" fmla="*/ 3863636 h 4411107"/>
                  <a:gd name="connsiteX21" fmla="*/ 590193 w 2037224"/>
                  <a:gd name="connsiteY21" fmla="*/ 3353989 h 4411107"/>
                  <a:gd name="connsiteX22" fmla="*/ 618545 w 2037224"/>
                  <a:gd name="connsiteY22" fmla="*/ 3316165 h 4411107"/>
                  <a:gd name="connsiteX23" fmla="*/ 0 w 2037224"/>
                  <a:gd name="connsiteY23" fmla="*/ 3316165 h 4411107"/>
                  <a:gd name="connsiteX24" fmla="*/ 590193 w 2037224"/>
                  <a:gd name="connsiteY24" fmla="*/ 2806518 h 4411107"/>
                  <a:gd name="connsiteX25" fmla="*/ 618545 w 2037224"/>
                  <a:gd name="connsiteY25" fmla="*/ 2768694 h 4411107"/>
                  <a:gd name="connsiteX26" fmla="*/ 0 w 2037224"/>
                  <a:gd name="connsiteY26" fmla="*/ 2768694 h 4411107"/>
                  <a:gd name="connsiteX27" fmla="*/ 590193 w 2037224"/>
                  <a:gd name="connsiteY27" fmla="*/ 2259047 h 4411107"/>
                  <a:gd name="connsiteX28" fmla="*/ 618545 w 2037224"/>
                  <a:gd name="connsiteY28" fmla="*/ 2221223 h 4411107"/>
                  <a:gd name="connsiteX29" fmla="*/ 0 w 2037224"/>
                  <a:gd name="connsiteY29" fmla="*/ 2221223 h 4411107"/>
                  <a:gd name="connsiteX30" fmla="*/ 501623 w 2037224"/>
                  <a:gd name="connsiteY30" fmla="*/ 1812783 h 4411107"/>
                  <a:gd name="connsiteX31" fmla="*/ 551116 w 2037224"/>
                  <a:gd name="connsiteY31" fmla="*/ 1756228 h 4411107"/>
                  <a:gd name="connsiteX32" fmla="*/ 0 w 2037224"/>
                  <a:gd name="connsiteY32" fmla="*/ 1756228 h 4411107"/>
                  <a:gd name="connsiteX33" fmla="*/ 1018612 w 2037224"/>
                  <a:gd name="connsiteY33" fmla="*/ 0 h 4411107"/>
                  <a:gd name="connsiteX0" fmla="*/ 1425012 w 2443624"/>
                  <a:gd name="connsiteY0" fmla="*/ 0 h 4411107"/>
                  <a:gd name="connsiteX1" fmla="*/ 2443624 w 2443624"/>
                  <a:gd name="connsiteY1" fmla="*/ 1756228 h 4411107"/>
                  <a:gd name="connsiteX2" fmla="*/ 1908322 w 2443624"/>
                  <a:gd name="connsiteY2" fmla="*/ 1756228 h 4411107"/>
                  <a:gd name="connsiteX3" fmla="*/ 1976700 w 2443624"/>
                  <a:gd name="connsiteY3" fmla="*/ 1835234 h 4411107"/>
                  <a:gd name="connsiteX4" fmla="*/ 2443624 w 2443624"/>
                  <a:gd name="connsiteY4" fmla="*/ 2221223 h 4411107"/>
                  <a:gd name="connsiteX5" fmla="*/ 1844431 w 2443624"/>
                  <a:gd name="connsiteY5" fmla="*/ 2221223 h 4411107"/>
                  <a:gd name="connsiteX6" fmla="*/ 1891436 w 2443624"/>
                  <a:gd name="connsiteY6" fmla="*/ 2284188 h 4411107"/>
                  <a:gd name="connsiteX7" fmla="*/ 2443624 w 2443624"/>
                  <a:gd name="connsiteY7" fmla="*/ 2768694 h 4411107"/>
                  <a:gd name="connsiteX8" fmla="*/ 1844431 w 2443624"/>
                  <a:gd name="connsiteY8" fmla="*/ 2768694 h 4411107"/>
                  <a:gd name="connsiteX9" fmla="*/ 1891436 w 2443624"/>
                  <a:gd name="connsiteY9" fmla="*/ 2831659 h 4411107"/>
                  <a:gd name="connsiteX10" fmla="*/ 2443624 w 2443624"/>
                  <a:gd name="connsiteY10" fmla="*/ 3316165 h 4411107"/>
                  <a:gd name="connsiteX11" fmla="*/ 1844431 w 2443624"/>
                  <a:gd name="connsiteY11" fmla="*/ 3316165 h 4411107"/>
                  <a:gd name="connsiteX12" fmla="*/ 1891436 w 2443624"/>
                  <a:gd name="connsiteY12" fmla="*/ 3379130 h 4411107"/>
                  <a:gd name="connsiteX13" fmla="*/ 2443624 w 2443624"/>
                  <a:gd name="connsiteY13" fmla="*/ 3863636 h 4411107"/>
                  <a:gd name="connsiteX14" fmla="*/ 1845073 w 2443624"/>
                  <a:gd name="connsiteY14" fmla="*/ 3863636 h 4411107"/>
                  <a:gd name="connsiteX15" fmla="*/ 1871807 w 2443624"/>
                  <a:gd name="connsiteY15" fmla="*/ 3901741 h 4411107"/>
                  <a:gd name="connsiteX16" fmla="*/ 2443624 w 2443624"/>
                  <a:gd name="connsiteY16" fmla="*/ 4411107 h 4411107"/>
                  <a:gd name="connsiteX17" fmla="*/ 0 w 2443624"/>
                  <a:gd name="connsiteY17" fmla="*/ 4411107 h 4411107"/>
                  <a:gd name="connsiteX18" fmla="*/ 1016765 w 2443624"/>
                  <a:gd name="connsiteY18" fmla="*/ 3876093 h 4411107"/>
                  <a:gd name="connsiteX19" fmla="*/ 1025506 w 2443624"/>
                  <a:gd name="connsiteY19" fmla="*/ 3863636 h 4411107"/>
                  <a:gd name="connsiteX20" fmla="*/ 406400 w 2443624"/>
                  <a:gd name="connsiteY20" fmla="*/ 3863636 h 4411107"/>
                  <a:gd name="connsiteX21" fmla="*/ 996593 w 2443624"/>
                  <a:gd name="connsiteY21" fmla="*/ 3353989 h 4411107"/>
                  <a:gd name="connsiteX22" fmla="*/ 1024945 w 2443624"/>
                  <a:gd name="connsiteY22" fmla="*/ 3316165 h 4411107"/>
                  <a:gd name="connsiteX23" fmla="*/ 406400 w 2443624"/>
                  <a:gd name="connsiteY23" fmla="*/ 3316165 h 4411107"/>
                  <a:gd name="connsiteX24" fmla="*/ 996593 w 2443624"/>
                  <a:gd name="connsiteY24" fmla="*/ 2806518 h 4411107"/>
                  <a:gd name="connsiteX25" fmla="*/ 1024945 w 2443624"/>
                  <a:gd name="connsiteY25" fmla="*/ 2768694 h 4411107"/>
                  <a:gd name="connsiteX26" fmla="*/ 406400 w 2443624"/>
                  <a:gd name="connsiteY26" fmla="*/ 2768694 h 4411107"/>
                  <a:gd name="connsiteX27" fmla="*/ 996593 w 2443624"/>
                  <a:gd name="connsiteY27" fmla="*/ 2259047 h 4411107"/>
                  <a:gd name="connsiteX28" fmla="*/ 1024945 w 2443624"/>
                  <a:gd name="connsiteY28" fmla="*/ 2221223 h 4411107"/>
                  <a:gd name="connsiteX29" fmla="*/ 406400 w 2443624"/>
                  <a:gd name="connsiteY29" fmla="*/ 2221223 h 4411107"/>
                  <a:gd name="connsiteX30" fmla="*/ 908023 w 2443624"/>
                  <a:gd name="connsiteY30" fmla="*/ 1812783 h 4411107"/>
                  <a:gd name="connsiteX31" fmla="*/ 957516 w 2443624"/>
                  <a:gd name="connsiteY31" fmla="*/ 1756228 h 4411107"/>
                  <a:gd name="connsiteX32" fmla="*/ 406400 w 2443624"/>
                  <a:gd name="connsiteY32" fmla="*/ 1756228 h 4411107"/>
                  <a:gd name="connsiteX33" fmla="*/ 1425012 w 2443624"/>
                  <a:gd name="connsiteY33" fmla="*/ 0 h 4411107"/>
                  <a:gd name="connsiteX0" fmla="*/ 1425012 w 3053224"/>
                  <a:gd name="connsiteY0" fmla="*/ 0 h 4425621"/>
                  <a:gd name="connsiteX1" fmla="*/ 2443624 w 3053224"/>
                  <a:gd name="connsiteY1" fmla="*/ 1756228 h 4425621"/>
                  <a:gd name="connsiteX2" fmla="*/ 1908322 w 3053224"/>
                  <a:gd name="connsiteY2" fmla="*/ 1756228 h 4425621"/>
                  <a:gd name="connsiteX3" fmla="*/ 1976700 w 3053224"/>
                  <a:gd name="connsiteY3" fmla="*/ 1835234 h 4425621"/>
                  <a:gd name="connsiteX4" fmla="*/ 2443624 w 3053224"/>
                  <a:gd name="connsiteY4" fmla="*/ 2221223 h 4425621"/>
                  <a:gd name="connsiteX5" fmla="*/ 1844431 w 3053224"/>
                  <a:gd name="connsiteY5" fmla="*/ 2221223 h 4425621"/>
                  <a:gd name="connsiteX6" fmla="*/ 1891436 w 3053224"/>
                  <a:gd name="connsiteY6" fmla="*/ 2284188 h 4425621"/>
                  <a:gd name="connsiteX7" fmla="*/ 2443624 w 3053224"/>
                  <a:gd name="connsiteY7" fmla="*/ 2768694 h 4425621"/>
                  <a:gd name="connsiteX8" fmla="*/ 1844431 w 3053224"/>
                  <a:gd name="connsiteY8" fmla="*/ 2768694 h 4425621"/>
                  <a:gd name="connsiteX9" fmla="*/ 1891436 w 3053224"/>
                  <a:gd name="connsiteY9" fmla="*/ 2831659 h 4425621"/>
                  <a:gd name="connsiteX10" fmla="*/ 2443624 w 3053224"/>
                  <a:gd name="connsiteY10" fmla="*/ 3316165 h 4425621"/>
                  <a:gd name="connsiteX11" fmla="*/ 1844431 w 3053224"/>
                  <a:gd name="connsiteY11" fmla="*/ 3316165 h 4425621"/>
                  <a:gd name="connsiteX12" fmla="*/ 1891436 w 3053224"/>
                  <a:gd name="connsiteY12" fmla="*/ 3379130 h 4425621"/>
                  <a:gd name="connsiteX13" fmla="*/ 2443624 w 3053224"/>
                  <a:gd name="connsiteY13" fmla="*/ 3863636 h 4425621"/>
                  <a:gd name="connsiteX14" fmla="*/ 1845073 w 3053224"/>
                  <a:gd name="connsiteY14" fmla="*/ 3863636 h 4425621"/>
                  <a:gd name="connsiteX15" fmla="*/ 1871807 w 3053224"/>
                  <a:gd name="connsiteY15" fmla="*/ 3901741 h 4425621"/>
                  <a:gd name="connsiteX16" fmla="*/ 3053224 w 3053224"/>
                  <a:gd name="connsiteY16" fmla="*/ 4425621 h 4425621"/>
                  <a:gd name="connsiteX17" fmla="*/ 0 w 3053224"/>
                  <a:gd name="connsiteY17" fmla="*/ 4411107 h 4425621"/>
                  <a:gd name="connsiteX18" fmla="*/ 1016765 w 3053224"/>
                  <a:gd name="connsiteY18" fmla="*/ 3876093 h 4425621"/>
                  <a:gd name="connsiteX19" fmla="*/ 1025506 w 3053224"/>
                  <a:gd name="connsiteY19" fmla="*/ 3863636 h 4425621"/>
                  <a:gd name="connsiteX20" fmla="*/ 406400 w 3053224"/>
                  <a:gd name="connsiteY20" fmla="*/ 3863636 h 4425621"/>
                  <a:gd name="connsiteX21" fmla="*/ 996593 w 3053224"/>
                  <a:gd name="connsiteY21" fmla="*/ 3353989 h 4425621"/>
                  <a:gd name="connsiteX22" fmla="*/ 1024945 w 3053224"/>
                  <a:gd name="connsiteY22" fmla="*/ 3316165 h 4425621"/>
                  <a:gd name="connsiteX23" fmla="*/ 406400 w 3053224"/>
                  <a:gd name="connsiteY23" fmla="*/ 3316165 h 4425621"/>
                  <a:gd name="connsiteX24" fmla="*/ 996593 w 3053224"/>
                  <a:gd name="connsiteY24" fmla="*/ 2806518 h 4425621"/>
                  <a:gd name="connsiteX25" fmla="*/ 1024945 w 3053224"/>
                  <a:gd name="connsiteY25" fmla="*/ 2768694 h 4425621"/>
                  <a:gd name="connsiteX26" fmla="*/ 406400 w 3053224"/>
                  <a:gd name="connsiteY26" fmla="*/ 2768694 h 4425621"/>
                  <a:gd name="connsiteX27" fmla="*/ 996593 w 3053224"/>
                  <a:gd name="connsiteY27" fmla="*/ 2259047 h 4425621"/>
                  <a:gd name="connsiteX28" fmla="*/ 1024945 w 3053224"/>
                  <a:gd name="connsiteY28" fmla="*/ 2221223 h 4425621"/>
                  <a:gd name="connsiteX29" fmla="*/ 406400 w 3053224"/>
                  <a:gd name="connsiteY29" fmla="*/ 2221223 h 4425621"/>
                  <a:gd name="connsiteX30" fmla="*/ 908023 w 3053224"/>
                  <a:gd name="connsiteY30" fmla="*/ 1812783 h 4425621"/>
                  <a:gd name="connsiteX31" fmla="*/ 957516 w 3053224"/>
                  <a:gd name="connsiteY31" fmla="*/ 1756228 h 4425621"/>
                  <a:gd name="connsiteX32" fmla="*/ 406400 w 3053224"/>
                  <a:gd name="connsiteY32" fmla="*/ 1756228 h 4425621"/>
                  <a:gd name="connsiteX33" fmla="*/ 1425012 w 3053224"/>
                  <a:gd name="connsiteY33" fmla="*/ 0 h 4425621"/>
                  <a:gd name="connsiteX0" fmla="*/ 1425012 w 3053224"/>
                  <a:gd name="connsiteY0" fmla="*/ 0 h 4425621"/>
                  <a:gd name="connsiteX1" fmla="*/ 2443624 w 3053224"/>
                  <a:gd name="connsiteY1" fmla="*/ 1756228 h 4425621"/>
                  <a:gd name="connsiteX2" fmla="*/ 1908322 w 3053224"/>
                  <a:gd name="connsiteY2" fmla="*/ 1756228 h 4425621"/>
                  <a:gd name="connsiteX3" fmla="*/ 1976700 w 3053224"/>
                  <a:gd name="connsiteY3" fmla="*/ 1835234 h 4425621"/>
                  <a:gd name="connsiteX4" fmla="*/ 2443624 w 3053224"/>
                  <a:gd name="connsiteY4" fmla="*/ 2221223 h 4425621"/>
                  <a:gd name="connsiteX5" fmla="*/ 1844431 w 3053224"/>
                  <a:gd name="connsiteY5" fmla="*/ 2221223 h 4425621"/>
                  <a:gd name="connsiteX6" fmla="*/ 1891436 w 3053224"/>
                  <a:gd name="connsiteY6" fmla="*/ 2284188 h 4425621"/>
                  <a:gd name="connsiteX7" fmla="*/ 2443624 w 3053224"/>
                  <a:gd name="connsiteY7" fmla="*/ 2768694 h 4425621"/>
                  <a:gd name="connsiteX8" fmla="*/ 1844431 w 3053224"/>
                  <a:gd name="connsiteY8" fmla="*/ 2768694 h 4425621"/>
                  <a:gd name="connsiteX9" fmla="*/ 1891436 w 3053224"/>
                  <a:gd name="connsiteY9" fmla="*/ 2831659 h 4425621"/>
                  <a:gd name="connsiteX10" fmla="*/ 2443624 w 3053224"/>
                  <a:gd name="connsiteY10" fmla="*/ 3316165 h 4425621"/>
                  <a:gd name="connsiteX11" fmla="*/ 1844431 w 3053224"/>
                  <a:gd name="connsiteY11" fmla="*/ 3316165 h 4425621"/>
                  <a:gd name="connsiteX12" fmla="*/ 1891436 w 3053224"/>
                  <a:gd name="connsiteY12" fmla="*/ 3379130 h 4425621"/>
                  <a:gd name="connsiteX13" fmla="*/ 2443624 w 3053224"/>
                  <a:gd name="connsiteY13" fmla="*/ 3863636 h 4425621"/>
                  <a:gd name="connsiteX14" fmla="*/ 1845073 w 3053224"/>
                  <a:gd name="connsiteY14" fmla="*/ 3863636 h 4425621"/>
                  <a:gd name="connsiteX15" fmla="*/ 1871807 w 3053224"/>
                  <a:gd name="connsiteY15" fmla="*/ 3901741 h 4425621"/>
                  <a:gd name="connsiteX16" fmla="*/ 3053224 w 3053224"/>
                  <a:gd name="connsiteY16" fmla="*/ 4425621 h 4425621"/>
                  <a:gd name="connsiteX17" fmla="*/ 0 w 3053224"/>
                  <a:gd name="connsiteY17" fmla="*/ 4411107 h 4425621"/>
                  <a:gd name="connsiteX18" fmla="*/ 1016765 w 3053224"/>
                  <a:gd name="connsiteY18" fmla="*/ 3876093 h 4425621"/>
                  <a:gd name="connsiteX19" fmla="*/ 1025506 w 3053224"/>
                  <a:gd name="connsiteY19" fmla="*/ 3863636 h 4425621"/>
                  <a:gd name="connsiteX20" fmla="*/ 159657 w 3053224"/>
                  <a:gd name="connsiteY20" fmla="*/ 3907179 h 4425621"/>
                  <a:gd name="connsiteX21" fmla="*/ 996593 w 3053224"/>
                  <a:gd name="connsiteY21" fmla="*/ 3353989 h 4425621"/>
                  <a:gd name="connsiteX22" fmla="*/ 1024945 w 3053224"/>
                  <a:gd name="connsiteY22" fmla="*/ 3316165 h 4425621"/>
                  <a:gd name="connsiteX23" fmla="*/ 406400 w 3053224"/>
                  <a:gd name="connsiteY23" fmla="*/ 3316165 h 4425621"/>
                  <a:gd name="connsiteX24" fmla="*/ 996593 w 3053224"/>
                  <a:gd name="connsiteY24" fmla="*/ 2806518 h 4425621"/>
                  <a:gd name="connsiteX25" fmla="*/ 1024945 w 3053224"/>
                  <a:gd name="connsiteY25" fmla="*/ 2768694 h 4425621"/>
                  <a:gd name="connsiteX26" fmla="*/ 406400 w 3053224"/>
                  <a:gd name="connsiteY26" fmla="*/ 2768694 h 4425621"/>
                  <a:gd name="connsiteX27" fmla="*/ 996593 w 3053224"/>
                  <a:gd name="connsiteY27" fmla="*/ 2259047 h 4425621"/>
                  <a:gd name="connsiteX28" fmla="*/ 1024945 w 3053224"/>
                  <a:gd name="connsiteY28" fmla="*/ 2221223 h 4425621"/>
                  <a:gd name="connsiteX29" fmla="*/ 406400 w 3053224"/>
                  <a:gd name="connsiteY29" fmla="*/ 2221223 h 4425621"/>
                  <a:gd name="connsiteX30" fmla="*/ 908023 w 3053224"/>
                  <a:gd name="connsiteY30" fmla="*/ 1812783 h 4425621"/>
                  <a:gd name="connsiteX31" fmla="*/ 957516 w 3053224"/>
                  <a:gd name="connsiteY31" fmla="*/ 1756228 h 4425621"/>
                  <a:gd name="connsiteX32" fmla="*/ 406400 w 3053224"/>
                  <a:gd name="connsiteY32" fmla="*/ 1756228 h 4425621"/>
                  <a:gd name="connsiteX33" fmla="*/ 1425012 w 3053224"/>
                  <a:gd name="connsiteY33" fmla="*/ 0 h 4425621"/>
                  <a:gd name="connsiteX0" fmla="*/ 1425012 w 3053224"/>
                  <a:gd name="connsiteY0" fmla="*/ 0 h 4425621"/>
                  <a:gd name="connsiteX1" fmla="*/ 2443624 w 3053224"/>
                  <a:gd name="connsiteY1" fmla="*/ 1756228 h 4425621"/>
                  <a:gd name="connsiteX2" fmla="*/ 1908322 w 3053224"/>
                  <a:gd name="connsiteY2" fmla="*/ 1756228 h 4425621"/>
                  <a:gd name="connsiteX3" fmla="*/ 1976700 w 3053224"/>
                  <a:gd name="connsiteY3" fmla="*/ 1835234 h 4425621"/>
                  <a:gd name="connsiteX4" fmla="*/ 2443624 w 3053224"/>
                  <a:gd name="connsiteY4" fmla="*/ 2221223 h 4425621"/>
                  <a:gd name="connsiteX5" fmla="*/ 1844431 w 3053224"/>
                  <a:gd name="connsiteY5" fmla="*/ 2221223 h 4425621"/>
                  <a:gd name="connsiteX6" fmla="*/ 1891436 w 3053224"/>
                  <a:gd name="connsiteY6" fmla="*/ 2284188 h 4425621"/>
                  <a:gd name="connsiteX7" fmla="*/ 2443624 w 3053224"/>
                  <a:gd name="connsiteY7" fmla="*/ 2768694 h 4425621"/>
                  <a:gd name="connsiteX8" fmla="*/ 1844431 w 3053224"/>
                  <a:gd name="connsiteY8" fmla="*/ 2768694 h 4425621"/>
                  <a:gd name="connsiteX9" fmla="*/ 1891436 w 3053224"/>
                  <a:gd name="connsiteY9" fmla="*/ 2831659 h 4425621"/>
                  <a:gd name="connsiteX10" fmla="*/ 2443624 w 3053224"/>
                  <a:gd name="connsiteY10" fmla="*/ 3316165 h 4425621"/>
                  <a:gd name="connsiteX11" fmla="*/ 1844431 w 3053224"/>
                  <a:gd name="connsiteY11" fmla="*/ 3316165 h 4425621"/>
                  <a:gd name="connsiteX12" fmla="*/ 1891436 w 3053224"/>
                  <a:gd name="connsiteY12" fmla="*/ 3379130 h 4425621"/>
                  <a:gd name="connsiteX13" fmla="*/ 2733910 w 3053224"/>
                  <a:gd name="connsiteY13" fmla="*/ 3921693 h 4425621"/>
                  <a:gd name="connsiteX14" fmla="*/ 1845073 w 3053224"/>
                  <a:gd name="connsiteY14" fmla="*/ 3863636 h 4425621"/>
                  <a:gd name="connsiteX15" fmla="*/ 1871807 w 3053224"/>
                  <a:gd name="connsiteY15" fmla="*/ 3901741 h 4425621"/>
                  <a:gd name="connsiteX16" fmla="*/ 3053224 w 3053224"/>
                  <a:gd name="connsiteY16" fmla="*/ 4425621 h 4425621"/>
                  <a:gd name="connsiteX17" fmla="*/ 0 w 3053224"/>
                  <a:gd name="connsiteY17" fmla="*/ 4411107 h 4425621"/>
                  <a:gd name="connsiteX18" fmla="*/ 1016765 w 3053224"/>
                  <a:gd name="connsiteY18" fmla="*/ 3876093 h 4425621"/>
                  <a:gd name="connsiteX19" fmla="*/ 1025506 w 3053224"/>
                  <a:gd name="connsiteY19" fmla="*/ 3863636 h 4425621"/>
                  <a:gd name="connsiteX20" fmla="*/ 159657 w 3053224"/>
                  <a:gd name="connsiteY20" fmla="*/ 3907179 h 4425621"/>
                  <a:gd name="connsiteX21" fmla="*/ 996593 w 3053224"/>
                  <a:gd name="connsiteY21" fmla="*/ 3353989 h 4425621"/>
                  <a:gd name="connsiteX22" fmla="*/ 1024945 w 3053224"/>
                  <a:gd name="connsiteY22" fmla="*/ 3316165 h 4425621"/>
                  <a:gd name="connsiteX23" fmla="*/ 406400 w 3053224"/>
                  <a:gd name="connsiteY23" fmla="*/ 3316165 h 4425621"/>
                  <a:gd name="connsiteX24" fmla="*/ 996593 w 3053224"/>
                  <a:gd name="connsiteY24" fmla="*/ 2806518 h 4425621"/>
                  <a:gd name="connsiteX25" fmla="*/ 1024945 w 3053224"/>
                  <a:gd name="connsiteY25" fmla="*/ 2768694 h 4425621"/>
                  <a:gd name="connsiteX26" fmla="*/ 406400 w 3053224"/>
                  <a:gd name="connsiteY26" fmla="*/ 2768694 h 4425621"/>
                  <a:gd name="connsiteX27" fmla="*/ 996593 w 3053224"/>
                  <a:gd name="connsiteY27" fmla="*/ 2259047 h 4425621"/>
                  <a:gd name="connsiteX28" fmla="*/ 1024945 w 3053224"/>
                  <a:gd name="connsiteY28" fmla="*/ 2221223 h 4425621"/>
                  <a:gd name="connsiteX29" fmla="*/ 406400 w 3053224"/>
                  <a:gd name="connsiteY29" fmla="*/ 2221223 h 4425621"/>
                  <a:gd name="connsiteX30" fmla="*/ 908023 w 3053224"/>
                  <a:gd name="connsiteY30" fmla="*/ 1812783 h 4425621"/>
                  <a:gd name="connsiteX31" fmla="*/ 957516 w 3053224"/>
                  <a:gd name="connsiteY31" fmla="*/ 1756228 h 4425621"/>
                  <a:gd name="connsiteX32" fmla="*/ 406400 w 3053224"/>
                  <a:gd name="connsiteY32" fmla="*/ 1756228 h 4425621"/>
                  <a:gd name="connsiteX33" fmla="*/ 1425012 w 3053224"/>
                  <a:gd name="connsiteY33" fmla="*/ 0 h 4425621"/>
                  <a:gd name="connsiteX0" fmla="*/ 1425012 w 3053224"/>
                  <a:gd name="connsiteY0" fmla="*/ 0 h 4425621"/>
                  <a:gd name="connsiteX1" fmla="*/ 2443624 w 3053224"/>
                  <a:gd name="connsiteY1" fmla="*/ 1756228 h 4425621"/>
                  <a:gd name="connsiteX2" fmla="*/ 1908322 w 3053224"/>
                  <a:gd name="connsiteY2" fmla="*/ 1756228 h 4425621"/>
                  <a:gd name="connsiteX3" fmla="*/ 1976700 w 3053224"/>
                  <a:gd name="connsiteY3" fmla="*/ 1835234 h 4425621"/>
                  <a:gd name="connsiteX4" fmla="*/ 2443624 w 3053224"/>
                  <a:gd name="connsiteY4" fmla="*/ 2221223 h 4425621"/>
                  <a:gd name="connsiteX5" fmla="*/ 1844431 w 3053224"/>
                  <a:gd name="connsiteY5" fmla="*/ 2221223 h 4425621"/>
                  <a:gd name="connsiteX6" fmla="*/ 1891436 w 3053224"/>
                  <a:gd name="connsiteY6" fmla="*/ 2284188 h 4425621"/>
                  <a:gd name="connsiteX7" fmla="*/ 2443624 w 3053224"/>
                  <a:gd name="connsiteY7" fmla="*/ 2768694 h 4425621"/>
                  <a:gd name="connsiteX8" fmla="*/ 1844431 w 3053224"/>
                  <a:gd name="connsiteY8" fmla="*/ 2768694 h 4425621"/>
                  <a:gd name="connsiteX9" fmla="*/ 1891436 w 3053224"/>
                  <a:gd name="connsiteY9" fmla="*/ 2831659 h 4425621"/>
                  <a:gd name="connsiteX10" fmla="*/ 2443624 w 3053224"/>
                  <a:gd name="connsiteY10" fmla="*/ 3316165 h 4425621"/>
                  <a:gd name="connsiteX11" fmla="*/ 1844431 w 3053224"/>
                  <a:gd name="connsiteY11" fmla="*/ 3316165 h 4425621"/>
                  <a:gd name="connsiteX12" fmla="*/ 1891436 w 3053224"/>
                  <a:gd name="connsiteY12" fmla="*/ 3379130 h 4425621"/>
                  <a:gd name="connsiteX13" fmla="*/ 2733910 w 3053224"/>
                  <a:gd name="connsiteY13" fmla="*/ 3921693 h 4425621"/>
                  <a:gd name="connsiteX14" fmla="*/ 1845073 w 3053224"/>
                  <a:gd name="connsiteY14" fmla="*/ 3863636 h 4425621"/>
                  <a:gd name="connsiteX15" fmla="*/ 1871807 w 3053224"/>
                  <a:gd name="connsiteY15" fmla="*/ 3901741 h 4425621"/>
                  <a:gd name="connsiteX16" fmla="*/ 3053224 w 3053224"/>
                  <a:gd name="connsiteY16" fmla="*/ 4425621 h 4425621"/>
                  <a:gd name="connsiteX17" fmla="*/ 0 w 3053224"/>
                  <a:gd name="connsiteY17" fmla="*/ 4411107 h 4425621"/>
                  <a:gd name="connsiteX18" fmla="*/ 1016765 w 3053224"/>
                  <a:gd name="connsiteY18" fmla="*/ 3876093 h 4425621"/>
                  <a:gd name="connsiteX19" fmla="*/ 1025506 w 3053224"/>
                  <a:gd name="connsiteY19" fmla="*/ 3863636 h 4425621"/>
                  <a:gd name="connsiteX20" fmla="*/ 159657 w 3053224"/>
                  <a:gd name="connsiteY20" fmla="*/ 3907179 h 4425621"/>
                  <a:gd name="connsiteX21" fmla="*/ 996593 w 3053224"/>
                  <a:gd name="connsiteY21" fmla="*/ 3353989 h 4425621"/>
                  <a:gd name="connsiteX22" fmla="*/ 1024945 w 3053224"/>
                  <a:gd name="connsiteY22" fmla="*/ 3316165 h 4425621"/>
                  <a:gd name="connsiteX23" fmla="*/ 406400 w 3053224"/>
                  <a:gd name="connsiteY23" fmla="*/ 3316165 h 4425621"/>
                  <a:gd name="connsiteX24" fmla="*/ 996593 w 3053224"/>
                  <a:gd name="connsiteY24" fmla="*/ 2806518 h 4425621"/>
                  <a:gd name="connsiteX25" fmla="*/ 1024945 w 3053224"/>
                  <a:gd name="connsiteY25" fmla="*/ 2768694 h 4425621"/>
                  <a:gd name="connsiteX26" fmla="*/ 406400 w 3053224"/>
                  <a:gd name="connsiteY26" fmla="*/ 2768694 h 4425621"/>
                  <a:gd name="connsiteX27" fmla="*/ 996593 w 3053224"/>
                  <a:gd name="connsiteY27" fmla="*/ 2259047 h 4425621"/>
                  <a:gd name="connsiteX28" fmla="*/ 1024945 w 3053224"/>
                  <a:gd name="connsiteY28" fmla="*/ 2221223 h 4425621"/>
                  <a:gd name="connsiteX29" fmla="*/ 406400 w 3053224"/>
                  <a:gd name="connsiteY29" fmla="*/ 2221223 h 4425621"/>
                  <a:gd name="connsiteX30" fmla="*/ 908023 w 3053224"/>
                  <a:gd name="connsiteY30" fmla="*/ 1812783 h 4425621"/>
                  <a:gd name="connsiteX31" fmla="*/ 957516 w 3053224"/>
                  <a:gd name="connsiteY31" fmla="*/ 1756228 h 4425621"/>
                  <a:gd name="connsiteX32" fmla="*/ 406400 w 3053224"/>
                  <a:gd name="connsiteY32" fmla="*/ 1756228 h 4425621"/>
                  <a:gd name="connsiteX33" fmla="*/ 1425012 w 3053224"/>
                  <a:gd name="connsiteY33" fmla="*/ 0 h 4425621"/>
                  <a:gd name="connsiteX0" fmla="*/ 1425012 w 3053224"/>
                  <a:gd name="connsiteY0" fmla="*/ 0 h 4425621"/>
                  <a:gd name="connsiteX1" fmla="*/ 2443624 w 3053224"/>
                  <a:gd name="connsiteY1" fmla="*/ 1756228 h 4425621"/>
                  <a:gd name="connsiteX2" fmla="*/ 1908322 w 3053224"/>
                  <a:gd name="connsiteY2" fmla="*/ 1756228 h 4425621"/>
                  <a:gd name="connsiteX3" fmla="*/ 1976700 w 3053224"/>
                  <a:gd name="connsiteY3" fmla="*/ 1835234 h 4425621"/>
                  <a:gd name="connsiteX4" fmla="*/ 2443624 w 3053224"/>
                  <a:gd name="connsiteY4" fmla="*/ 2221223 h 4425621"/>
                  <a:gd name="connsiteX5" fmla="*/ 1844431 w 3053224"/>
                  <a:gd name="connsiteY5" fmla="*/ 2221223 h 4425621"/>
                  <a:gd name="connsiteX6" fmla="*/ 1891436 w 3053224"/>
                  <a:gd name="connsiteY6" fmla="*/ 2284188 h 4425621"/>
                  <a:gd name="connsiteX7" fmla="*/ 2443624 w 3053224"/>
                  <a:gd name="connsiteY7" fmla="*/ 2768694 h 4425621"/>
                  <a:gd name="connsiteX8" fmla="*/ 1844431 w 3053224"/>
                  <a:gd name="connsiteY8" fmla="*/ 2768694 h 4425621"/>
                  <a:gd name="connsiteX9" fmla="*/ 1891436 w 3053224"/>
                  <a:gd name="connsiteY9" fmla="*/ 2831659 h 4425621"/>
                  <a:gd name="connsiteX10" fmla="*/ 2443624 w 3053224"/>
                  <a:gd name="connsiteY10" fmla="*/ 3316165 h 4425621"/>
                  <a:gd name="connsiteX11" fmla="*/ 1844431 w 3053224"/>
                  <a:gd name="connsiteY11" fmla="*/ 3316165 h 4425621"/>
                  <a:gd name="connsiteX12" fmla="*/ 1891436 w 3053224"/>
                  <a:gd name="connsiteY12" fmla="*/ 3379130 h 4425621"/>
                  <a:gd name="connsiteX13" fmla="*/ 2733910 w 3053224"/>
                  <a:gd name="connsiteY13" fmla="*/ 3921693 h 4425621"/>
                  <a:gd name="connsiteX14" fmla="*/ 1845073 w 3053224"/>
                  <a:gd name="connsiteY14" fmla="*/ 3863636 h 4425621"/>
                  <a:gd name="connsiteX15" fmla="*/ 1871807 w 3053224"/>
                  <a:gd name="connsiteY15" fmla="*/ 3901741 h 4425621"/>
                  <a:gd name="connsiteX16" fmla="*/ 3053224 w 3053224"/>
                  <a:gd name="connsiteY16" fmla="*/ 4425621 h 4425621"/>
                  <a:gd name="connsiteX17" fmla="*/ 0 w 3053224"/>
                  <a:gd name="connsiteY17" fmla="*/ 4411107 h 4425621"/>
                  <a:gd name="connsiteX18" fmla="*/ 1016765 w 3053224"/>
                  <a:gd name="connsiteY18" fmla="*/ 3876093 h 4425621"/>
                  <a:gd name="connsiteX19" fmla="*/ 1025506 w 3053224"/>
                  <a:gd name="connsiteY19" fmla="*/ 3863636 h 4425621"/>
                  <a:gd name="connsiteX20" fmla="*/ 159657 w 3053224"/>
                  <a:gd name="connsiteY20" fmla="*/ 3907179 h 4425621"/>
                  <a:gd name="connsiteX21" fmla="*/ 996593 w 3053224"/>
                  <a:gd name="connsiteY21" fmla="*/ 3353989 h 4425621"/>
                  <a:gd name="connsiteX22" fmla="*/ 1024945 w 3053224"/>
                  <a:gd name="connsiteY22" fmla="*/ 3316165 h 4425621"/>
                  <a:gd name="connsiteX23" fmla="*/ 406400 w 3053224"/>
                  <a:gd name="connsiteY23" fmla="*/ 3316165 h 4425621"/>
                  <a:gd name="connsiteX24" fmla="*/ 996593 w 3053224"/>
                  <a:gd name="connsiteY24" fmla="*/ 2806518 h 4425621"/>
                  <a:gd name="connsiteX25" fmla="*/ 1024945 w 3053224"/>
                  <a:gd name="connsiteY25" fmla="*/ 2768694 h 4425621"/>
                  <a:gd name="connsiteX26" fmla="*/ 508000 w 3053224"/>
                  <a:gd name="connsiteY26" fmla="*/ 2754180 h 4425621"/>
                  <a:gd name="connsiteX27" fmla="*/ 996593 w 3053224"/>
                  <a:gd name="connsiteY27" fmla="*/ 2259047 h 4425621"/>
                  <a:gd name="connsiteX28" fmla="*/ 1024945 w 3053224"/>
                  <a:gd name="connsiteY28" fmla="*/ 2221223 h 4425621"/>
                  <a:gd name="connsiteX29" fmla="*/ 406400 w 3053224"/>
                  <a:gd name="connsiteY29" fmla="*/ 2221223 h 4425621"/>
                  <a:gd name="connsiteX30" fmla="*/ 908023 w 3053224"/>
                  <a:gd name="connsiteY30" fmla="*/ 1812783 h 4425621"/>
                  <a:gd name="connsiteX31" fmla="*/ 957516 w 3053224"/>
                  <a:gd name="connsiteY31" fmla="*/ 1756228 h 4425621"/>
                  <a:gd name="connsiteX32" fmla="*/ 406400 w 3053224"/>
                  <a:gd name="connsiteY32" fmla="*/ 1756228 h 4425621"/>
                  <a:gd name="connsiteX33" fmla="*/ 1425012 w 3053224"/>
                  <a:gd name="connsiteY33" fmla="*/ 0 h 4425621"/>
                  <a:gd name="connsiteX0" fmla="*/ 1425012 w 3053224"/>
                  <a:gd name="connsiteY0" fmla="*/ 0 h 4425621"/>
                  <a:gd name="connsiteX1" fmla="*/ 2443624 w 3053224"/>
                  <a:gd name="connsiteY1" fmla="*/ 1756228 h 4425621"/>
                  <a:gd name="connsiteX2" fmla="*/ 1908322 w 3053224"/>
                  <a:gd name="connsiteY2" fmla="*/ 1756228 h 4425621"/>
                  <a:gd name="connsiteX3" fmla="*/ 1976700 w 3053224"/>
                  <a:gd name="connsiteY3" fmla="*/ 1835234 h 4425621"/>
                  <a:gd name="connsiteX4" fmla="*/ 2443624 w 3053224"/>
                  <a:gd name="connsiteY4" fmla="*/ 2221223 h 4425621"/>
                  <a:gd name="connsiteX5" fmla="*/ 1844431 w 3053224"/>
                  <a:gd name="connsiteY5" fmla="*/ 2221223 h 4425621"/>
                  <a:gd name="connsiteX6" fmla="*/ 1891436 w 3053224"/>
                  <a:gd name="connsiteY6" fmla="*/ 2284188 h 4425621"/>
                  <a:gd name="connsiteX7" fmla="*/ 2327510 w 3053224"/>
                  <a:gd name="connsiteY7" fmla="*/ 2754179 h 4425621"/>
                  <a:gd name="connsiteX8" fmla="*/ 1844431 w 3053224"/>
                  <a:gd name="connsiteY8" fmla="*/ 2768694 h 4425621"/>
                  <a:gd name="connsiteX9" fmla="*/ 1891436 w 3053224"/>
                  <a:gd name="connsiteY9" fmla="*/ 2831659 h 4425621"/>
                  <a:gd name="connsiteX10" fmla="*/ 2443624 w 3053224"/>
                  <a:gd name="connsiteY10" fmla="*/ 3316165 h 4425621"/>
                  <a:gd name="connsiteX11" fmla="*/ 1844431 w 3053224"/>
                  <a:gd name="connsiteY11" fmla="*/ 3316165 h 4425621"/>
                  <a:gd name="connsiteX12" fmla="*/ 1891436 w 3053224"/>
                  <a:gd name="connsiteY12" fmla="*/ 3379130 h 4425621"/>
                  <a:gd name="connsiteX13" fmla="*/ 2733910 w 3053224"/>
                  <a:gd name="connsiteY13" fmla="*/ 3921693 h 4425621"/>
                  <a:gd name="connsiteX14" fmla="*/ 1845073 w 3053224"/>
                  <a:gd name="connsiteY14" fmla="*/ 3863636 h 4425621"/>
                  <a:gd name="connsiteX15" fmla="*/ 1871807 w 3053224"/>
                  <a:gd name="connsiteY15" fmla="*/ 3901741 h 4425621"/>
                  <a:gd name="connsiteX16" fmla="*/ 3053224 w 3053224"/>
                  <a:gd name="connsiteY16" fmla="*/ 4425621 h 4425621"/>
                  <a:gd name="connsiteX17" fmla="*/ 0 w 3053224"/>
                  <a:gd name="connsiteY17" fmla="*/ 4411107 h 4425621"/>
                  <a:gd name="connsiteX18" fmla="*/ 1016765 w 3053224"/>
                  <a:gd name="connsiteY18" fmla="*/ 3876093 h 4425621"/>
                  <a:gd name="connsiteX19" fmla="*/ 1025506 w 3053224"/>
                  <a:gd name="connsiteY19" fmla="*/ 3863636 h 4425621"/>
                  <a:gd name="connsiteX20" fmla="*/ 159657 w 3053224"/>
                  <a:gd name="connsiteY20" fmla="*/ 3907179 h 4425621"/>
                  <a:gd name="connsiteX21" fmla="*/ 996593 w 3053224"/>
                  <a:gd name="connsiteY21" fmla="*/ 3353989 h 4425621"/>
                  <a:gd name="connsiteX22" fmla="*/ 1024945 w 3053224"/>
                  <a:gd name="connsiteY22" fmla="*/ 3316165 h 4425621"/>
                  <a:gd name="connsiteX23" fmla="*/ 406400 w 3053224"/>
                  <a:gd name="connsiteY23" fmla="*/ 3316165 h 4425621"/>
                  <a:gd name="connsiteX24" fmla="*/ 996593 w 3053224"/>
                  <a:gd name="connsiteY24" fmla="*/ 2806518 h 4425621"/>
                  <a:gd name="connsiteX25" fmla="*/ 1024945 w 3053224"/>
                  <a:gd name="connsiteY25" fmla="*/ 2768694 h 4425621"/>
                  <a:gd name="connsiteX26" fmla="*/ 508000 w 3053224"/>
                  <a:gd name="connsiteY26" fmla="*/ 2754180 h 4425621"/>
                  <a:gd name="connsiteX27" fmla="*/ 996593 w 3053224"/>
                  <a:gd name="connsiteY27" fmla="*/ 2259047 h 4425621"/>
                  <a:gd name="connsiteX28" fmla="*/ 1024945 w 3053224"/>
                  <a:gd name="connsiteY28" fmla="*/ 2221223 h 4425621"/>
                  <a:gd name="connsiteX29" fmla="*/ 406400 w 3053224"/>
                  <a:gd name="connsiteY29" fmla="*/ 2221223 h 4425621"/>
                  <a:gd name="connsiteX30" fmla="*/ 908023 w 3053224"/>
                  <a:gd name="connsiteY30" fmla="*/ 1812783 h 4425621"/>
                  <a:gd name="connsiteX31" fmla="*/ 957516 w 3053224"/>
                  <a:gd name="connsiteY31" fmla="*/ 1756228 h 4425621"/>
                  <a:gd name="connsiteX32" fmla="*/ 406400 w 3053224"/>
                  <a:gd name="connsiteY32" fmla="*/ 1756228 h 4425621"/>
                  <a:gd name="connsiteX33" fmla="*/ 1425012 w 3053224"/>
                  <a:gd name="connsiteY33" fmla="*/ 0 h 4425621"/>
                  <a:gd name="connsiteX0" fmla="*/ 1425012 w 3053224"/>
                  <a:gd name="connsiteY0" fmla="*/ 0 h 4425621"/>
                  <a:gd name="connsiteX1" fmla="*/ 2443624 w 3053224"/>
                  <a:gd name="connsiteY1" fmla="*/ 1756228 h 4425621"/>
                  <a:gd name="connsiteX2" fmla="*/ 1908322 w 3053224"/>
                  <a:gd name="connsiteY2" fmla="*/ 1756228 h 4425621"/>
                  <a:gd name="connsiteX3" fmla="*/ 1976700 w 3053224"/>
                  <a:gd name="connsiteY3" fmla="*/ 1835234 h 4425621"/>
                  <a:gd name="connsiteX4" fmla="*/ 2443624 w 3053224"/>
                  <a:gd name="connsiteY4" fmla="*/ 2221223 h 4425621"/>
                  <a:gd name="connsiteX5" fmla="*/ 1844431 w 3053224"/>
                  <a:gd name="connsiteY5" fmla="*/ 2221223 h 4425621"/>
                  <a:gd name="connsiteX6" fmla="*/ 1891436 w 3053224"/>
                  <a:gd name="connsiteY6" fmla="*/ 2284188 h 4425621"/>
                  <a:gd name="connsiteX7" fmla="*/ 2327510 w 3053224"/>
                  <a:gd name="connsiteY7" fmla="*/ 2754179 h 4425621"/>
                  <a:gd name="connsiteX8" fmla="*/ 1844431 w 3053224"/>
                  <a:gd name="connsiteY8" fmla="*/ 2768694 h 4425621"/>
                  <a:gd name="connsiteX9" fmla="*/ 1891436 w 3053224"/>
                  <a:gd name="connsiteY9" fmla="*/ 2831659 h 4425621"/>
                  <a:gd name="connsiteX10" fmla="*/ 2443624 w 3053224"/>
                  <a:gd name="connsiteY10" fmla="*/ 3316165 h 4425621"/>
                  <a:gd name="connsiteX11" fmla="*/ 1844431 w 3053224"/>
                  <a:gd name="connsiteY11" fmla="*/ 3316165 h 4425621"/>
                  <a:gd name="connsiteX12" fmla="*/ 1891436 w 3053224"/>
                  <a:gd name="connsiteY12" fmla="*/ 3379130 h 4425621"/>
                  <a:gd name="connsiteX13" fmla="*/ 2733910 w 3053224"/>
                  <a:gd name="connsiteY13" fmla="*/ 3921693 h 4425621"/>
                  <a:gd name="connsiteX14" fmla="*/ 1845073 w 3053224"/>
                  <a:gd name="connsiteY14" fmla="*/ 3863636 h 4425621"/>
                  <a:gd name="connsiteX15" fmla="*/ 1871807 w 3053224"/>
                  <a:gd name="connsiteY15" fmla="*/ 3901741 h 4425621"/>
                  <a:gd name="connsiteX16" fmla="*/ 3053224 w 3053224"/>
                  <a:gd name="connsiteY16" fmla="*/ 4425621 h 4425621"/>
                  <a:gd name="connsiteX17" fmla="*/ 0 w 3053224"/>
                  <a:gd name="connsiteY17" fmla="*/ 4411107 h 4425621"/>
                  <a:gd name="connsiteX18" fmla="*/ 1016765 w 3053224"/>
                  <a:gd name="connsiteY18" fmla="*/ 3876093 h 4425621"/>
                  <a:gd name="connsiteX19" fmla="*/ 1025506 w 3053224"/>
                  <a:gd name="connsiteY19" fmla="*/ 3863636 h 4425621"/>
                  <a:gd name="connsiteX20" fmla="*/ 159657 w 3053224"/>
                  <a:gd name="connsiteY20" fmla="*/ 3907179 h 4425621"/>
                  <a:gd name="connsiteX21" fmla="*/ 996593 w 3053224"/>
                  <a:gd name="connsiteY21" fmla="*/ 3353989 h 4425621"/>
                  <a:gd name="connsiteX22" fmla="*/ 1024945 w 3053224"/>
                  <a:gd name="connsiteY22" fmla="*/ 3316165 h 4425621"/>
                  <a:gd name="connsiteX23" fmla="*/ 406400 w 3053224"/>
                  <a:gd name="connsiteY23" fmla="*/ 3316165 h 4425621"/>
                  <a:gd name="connsiteX24" fmla="*/ 996593 w 3053224"/>
                  <a:gd name="connsiteY24" fmla="*/ 2806518 h 4425621"/>
                  <a:gd name="connsiteX25" fmla="*/ 1024945 w 3053224"/>
                  <a:gd name="connsiteY25" fmla="*/ 2768694 h 4425621"/>
                  <a:gd name="connsiteX26" fmla="*/ 508000 w 3053224"/>
                  <a:gd name="connsiteY26" fmla="*/ 2754180 h 4425621"/>
                  <a:gd name="connsiteX27" fmla="*/ 996593 w 3053224"/>
                  <a:gd name="connsiteY27" fmla="*/ 2259047 h 4425621"/>
                  <a:gd name="connsiteX28" fmla="*/ 1024945 w 3053224"/>
                  <a:gd name="connsiteY28" fmla="*/ 2221223 h 4425621"/>
                  <a:gd name="connsiteX29" fmla="*/ 595086 w 3053224"/>
                  <a:gd name="connsiteY29" fmla="*/ 2221223 h 4425621"/>
                  <a:gd name="connsiteX30" fmla="*/ 908023 w 3053224"/>
                  <a:gd name="connsiteY30" fmla="*/ 1812783 h 4425621"/>
                  <a:gd name="connsiteX31" fmla="*/ 957516 w 3053224"/>
                  <a:gd name="connsiteY31" fmla="*/ 1756228 h 4425621"/>
                  <a:gd name="connsiteX32" fmla="*/ 406400 w 3053224"/>
                  <a:gd name="connsiteY32" fmla="*/ 1756228 h 4425621"/>
                  <a:gd name="connsiteX33" fmla="*/ 1425012 w 3053224"/>
                  <a:gd name="connsiteY33" fmla="*/ 0 h 4425621"/>
                  <a:gd name="connsiteX0" fmla="*/ 1425012 w 3053224"/>
                  <a:gd name="connsiteY0" fmla="*/ 0 h 4425621"/>
                  <a:gd name="connsiteX1" fmla="*/ 2443624 w 3053224"/>
                  <a:gd name="connsiteY1" fmla="*/ 1756228 h 4425621"/>
                  <a:gd name="connsiteX2" fmla="*/ 1908322 w 3053224"/>
                  <a:gd name="connsiteY2" fmla="*/ 1756228 h 4425621"/>
                  <a:gd name="connsiteX3" fmla="*/ 1976700 w 3053224"/>
                  <a:gd name="connsiteY3" fmla="*/ 1835234 h 4425621"/>
                  <a:gd name="connsiteX4" fmla="*/ 2283966 w 3053224"/>
                  <a:gd name="connsiteY4" fmla="*/ 2221223 h 4425621"/>
                  <a:gd name="connsiteX5" fmla="*/ 1844431 w 3053224"/>
                  <a:gd name="connsiteY5" fmla="*/ 2221223 h 4425621"/>
                  <a:gd name="connsiteX6" fmla="*/ 1891436 w 3053224"/>
                  <a:gd name="connsiteY6" fmla="*/ 2284188 h 4425621"/>
                  <a:gd name="connsiteX7" fmla="*/ 2327510 w 3053224"/>
                  <a:gd name="connsiteY7" fmla="*/ 2754179 h 4425621"/>
                  <a:gd name="connsiteX8" fmla="*/ 1844431 w 3053224"/>
                  <a:gd name="connsiteY8" fmla="*/ 2768694 h 4425621"/>
                  <a:gd name="connsiteX9" fmla="*/ 1891436 w 3053224"/>
                  <a:gd name="connsiteY9" fmla="*/ 2831659 h 4425621"/>
                  <a:gd name="connsiteX10" fmla="*/ 2443624 w 3053224"/>
                  <a:gd name="connsiteY10" fmla="*/ 3316165 h 4425621"/>
                  <a:gd name="connsiteX11" fmla="*/ 1844431 w 3053224"/>
                  <a:gd name="connsiteY11" fmla="*/ 3316165 h 4425621"/>
                  <a:gd name="connsiteX12" fmla="*/ 1891436 w 3053224"/>
                  <a:gd name="connsiteY12" fmla="*/ 3379130 h 4425621"/>
                  <a:gd name="connsiteX13" fmla="*/ 2733910 w 3053224"/>
                  <a:gd name="connsiteY13" fmla="*/ 3921693 h 4425621"/>
                  <a:gd name="connsiteX14" fmla="*/ 1845073 w 3053224"/>
                  <a:gd name="connsiteY14" fmla="*/ 3863636 h 4425621"/>
                  <a:gd name="connsiteX15" fmla="*/ 1871807 w 3053224"/>
                  <a:gd name="connsiteY15" fmla="*/ 3901741 h 4425621"/>
                  <a:gd name="connsiteX16" fmla="*/ 3053224 w 3053224"/>
                  <a:gd name="connsiteY16" fmla="*/ 4425621 h 4425621"/>
                  <a:gd name="connsiteX17" fmla="*/ 0 w 3053224"/>
                  <a:gd name="connsiteY17" fmla="*/ 4411107 h 4425621"/>
                  <a:gd name="connsiteX18" fmla="*/ 1016765 w 3053224"/>
                  <a:gd name="connsiteY18" fmla="*/ 3876093 h 4425621"/>
                  <a:gd name="connsiteX19" fmla="*/ 1025506 w 3053224"/>
                  <a:gd name="connsiteY19" fmla="*/ 3863636 h 4425621"/>
                  <a:gd name="connsiteX20" fmla="*/ 159657 w 3053224"/>
                  <a:gd name="connsiteY20" fmla="*/ 3907179 h 4425621"/>
                  <a:gd name="connsiteX21" fmla="*/ 996593 w 3053224"/>
                  <a:gd name="connsiteY21" fmla="*/ 3353989 h 4425621"/>
                  <a:gd name="connsiteX22" fmla="*/ 1024945 w 3053224"/>
                  <a:gd name="connsiteY22" fmla="*/ 3316165 h 4425621"/>
                  <a:gd name="connsiteX23" fmla="*/ 406400 w 3053224"/>
                  <a:gd name="connsiteY23" fmla="*/ 3316165 h 4425621"/>
                  <a:gd name="connsiteX24" fmla="*/ 996593 w 3053224"/>
                  <a:gd name="connsiteY24" fmla="*/ 2806518 h 4425621"/>
                  <a:gd name="connsiteX25" fmla="*/ 1024945 w 3053224"/>
                  <a:gd name="connsiteY25" fmla="*/ 2768694 h 4425621"/>
                  <a:gd name="connsiteX26" fmla="*/ 508000 w 3053224"/>
                  <a:gd name="connsiteY26" fmla="*/ 2754180 h 4425621"/>
                  <a:gd name="connsiteX27" fmla="*/ 996593 w 3053224"/>
                  <a:gd name="connsiteY27" fmla="*/ 2259047 h 4425621"/>
                  <a:gd name="connsiteX28" fmla="*/ 1024945 w 3053224"/>
                  <a:gd name="connsiteY28" fmla="*/ 2221223 h 4425621"/>
                  <a:gd name="connsiteX29" fmla="*/ 595086 w 3053224"/>
                  <a:gd name="connsiteY29" fmla="*/ 2221223 h 4425621"/>
                  <a:gd name="connsiteX30" fmla="*/ 908023 w 3053224"/>
                  <a:gd name="connsiteY30" fmla="*/ 1812783 h 4425621"/>
                  <a:gd name="connsiteX31" fmla="*/ 957516 w 3053224"/>
                  <a:gd name="connsiteY31" fmla="*/ 1756228 h 4425621"/>
                  <a:gd name="connsiteX32" fmla="*/ 406400 w 3053224"/>
                  <a:gd name="connsiteY32" fmla="*/ 1756228 h 4425621"/>
                  <a:gd name="connsiteX33" fmla="*/ 1425012 w 3053224"/>
                  <a:gd name="connsiteY33" fmla="*/ 0 h 4425621"/>
                  <a:gd name="connsiteX0" fmla="*/ 1425012 w 3053224"/>
                  <a:gd name="connsiteY0" fmla="*/ 0 h 4425621"/>
                  <a:gd name="connsiteX1" fmla="*/ 2443624 w 3053224"/>
                  <a:gd name="connsiteY1" fmla="*/ 1756228 h 4425621"/>
                  <a:gd name="connsiteX2" fmla="*/ 1908322 w 3053224"/>
                  <a:gd name="connsiteY2" fmla="*/ 1756228 h 4425621"/>
                  <a:gd name="connsiteX3" fmla="*/ 1976700 w 3053224"/>
                  <a:gd name="connsiteY3" fmla="*/ 1835234 h 4425621"/>
                  <a:gd name="connsiteX4" fmla="*/ 2283966 w 3053224"/>
                  <a:gd name="connsiteY4" fmla="*/ 2221223 h 4425621"/>
                  <a:gd name="connsiteX5" fmla="*/ 1844431 w 3053224"/>
                  <a:gd name="connsiteY5" fmla="*/ 2221223 h 4425621"/>
                  <a:gd name="connsiteX6" fmla="*/ 1891436 w 3053224"/>
                  <a:gd name="connsiteY6" fmla="*/ 2284188 h 4425621"/>
                  <a:gd name="connsiteX7" fmla="*/ 2327510 w 3053224"/>
                  <a:gd name="connsiteY7" fmla="*/ 2754179 h 4425621"/>
                  <a:gd name="connsiteX8" fmla="*/ 1844431 w 3053224"/>
                  <a:gd name="connsiteY8" fmla="*/ 2768694 h 4425621"/>
                  <a:gd name="connsiteX9" fmla="*/ 1891436 w 3053224"/>
                  <a:gd name="connsiteY9" fmla="*/ 2831659 h 4425621"/>
                  <a:gd name="connsiteX10" fmla="*/ 2443624 w 3053224"/>
                  <a:gd name="connsiteY10" fmla="*/ 3316165 h 4425621"/>
                  <a:gd name="connsiteX11" fmla="*/ 1844431 w 3053224"/>
                  <a:gd name="connsiteY11" fmla="*/ 3316165 h 4425621"/>
                  <a:gd name="connsiteX12" fmla="*/ 1891436 w 3053224"/>
                  <a:gd name="connsiteY12" fmla="*/ 3379130 h 4425621"/>
                  <a:gd name="connsiteX13" fmla="*/ 2733910 w 3053224"/>
                  <a:gd name="connsiteY13" fmla="*/ 3921693 h 4425621"/>
                  <a:gd name="connsiteX14" fmla="*/ 1845073 w 3053224"/>
                  <a:gd name="connsiteY14" fmla="*/ 3863636 h 4425621"/>
                  <a:gd name="connsiteX15" fmla="*/ 1871807 w 3053224"/>
                  <a:gd name="connsiteY15" fmla="*/ 3901741 h 4425621"/>
                  <a:gd name="connsiteX16" fmla="*/ 3053224 w 3053224"/>
                  <a:gd name="connsiteY16" fmla="*/ 4425621 h 4425621"/>
                  <a:gd name="connsiteX17" fmla="*/ 0 w 3053224"/>
                  <a:gd name="connsiteY17" fmla="*/ 4411107 h 4425621"/>
                  <a:gd name="connsiteX18" fmla="*/ 1016765 w 3053224"/>
                  <a:gd name="connsiteY18" fmla="*/ 3876093 h 4425621"/>
                  <a:gd name="connsiteX19" fmla="*/ 1025506 w 3053224"/>
                  <a:gd name="connsiteY19" fmla="*/ 3863636 h 4425621"/>
                  <a:gd name="connsiteX20" fmla="*/ 159657 w 3053224"/>
                  <a:gd name="connsiteY20" fmla="*/ 3907179 h 4425621"/>
                  <a:gd name="connsiteX21" fmla="*/ 996593 w 3053224"/>
                  <a:gd name="connsiteY21" fmla="*/ 3353989 h 4425621"/>
                  <a:gd name="connsiteX22" fmla="*/ 1024945 w 3053224"/>
                  <a:gd name="connsiteY22" fmla="*/ 3316165 h 4425621"/>
                  <a:gd name="connsiteX23" fmla="*/ 406400 w 3053224"/>
                  <a:gd name="connsiteY23" fmla="*/ 3316165 h 4425621"/>
                  <a:gd name="connsiteX24" fmla="*/ 996593 w 3053224"/>
                  <a:gd name="connsiteY24" fmla="*/ 2806518 h 4425621"/>
                  <a:gd name="connsiteX25" fmla="*/ 1024945 w 3053224"/>
                  <a:gd name="connsiteY25" fmla="*/ 2768694 h 4425621"/>
                  <a:gd name="connsiteX26" fmla="*/ 508000 w 3053224"/>
                  <a:gd name="connsiteY26" fmla="*/ 2754180 h 4425621"/>
                  <a:gd name="connsiteX27" fmla="*/ 996593 w 3053224"/>
                  <a:gd name="connsiteY27" fmla="*/ 2259047 h 4425621"/>
                  <a:gd name="connsiteX28" fmla="*/ 1024945 w 3053224"/>
                  <a:gd name="connsiteY28" fmla="*/ 2221223 h 4425621"/>
                  <a:gd name="connsiteX29" fmla="*/ 595086 w 3053224"/>
                  <a:gd name="connsiteY29" fmla="*/ 2221223 h 4425621"/>
                  <a:gd name="connsiteX30" fmla="*/ 908023 w 3053224"/>
                  <a:gd name="connsiteY30" fmla="*/ 1812783 h 4425621"/>
                  <a:gd name="connsiteX31" fmla="*/ 957516 w 3053224"/>
                  <a:gd name="connsiteY31" fmla="*/ 1756228 h 4425621"/>
                  <a:gd name="connsiteX32" fmla="*/ 609600 w 3053224"/>
                  <a:gd name="connsiteY32" fmla="*/ 1741713 h 4425621"/>
                  <a:gd name="connsiteX33" fmla="*/ 1425012 w 3053224"/>
                  <a:gd name="connsiteY33" fmla="*/ 0 h 4425621"/>
                  <a:gd name="connsiteX0" fmla="*/ 1425012 w 3053224"/>
                  <a:gd name="connsiteY0" fmla="*/ 0 h 4425621"/>
                  <a:gd name="connsiteX1" fmla="*/ 2167852 w 3053224"/>
                  <a:gd name="connsiteY1" fmla="*/ 1741714 h 4425621"/>
                  <a:gd name="connsiteX2" fmla="*/ 1908322 w 3053224"/>
                  <a:gd name="connsiteY2" fmla="*/ 1756228 h 4425621"/>
                  <a:gd name="connsiteX3" fmla="*/ 1976700 w 3053224"/>
                  <a:gd name="connsiteY3" fmla="*/ 1835234 h 4425621"/>
                  <a:gd name="connsiteX4" fmla="*/ 2283966 w 3053224"/>
                  <a:gd name="connsiteY4" fmla="*/ 2221223 h 4425621"/>
                  <a:gd name="connsiteX5" fmla="*/ 1844431 w 3053224"/>
                  <a:gd name="connsiteY5" fmla="*/ 2221223 h 4425621"/>
                  <a:gd name="connsiteX6" fmla="*/ 1891436 w 3053224"/>
                  <a:gd name="connsiteY6" fmla="*/ 2284188 h 4425621"/>
                  <a:gd name="connsiteX7" fmla="*/ 2327510 w 3053224"/>
                  <a:gd name="connsiteY7" fmla="*/ 2754179 h 4425621"/>
                  <a:gd name="connsiteX8" fmla="*/ 1844431 w 3053224"/>
                  <a:gd name="connsiteY8" fmla="*/ 2768694 h 4425621"/>
                  <a:gd name="connsiteX9" fmla="*/ 1891436 w 3053224"/>
                  <a:gd name="connsiteY9" fmla="*/ 2831659 h 4425621"/>
                  <a:gd name="connsiteX10" fmla="*/ 2443624 w 3053224"/>
                  <a:gd name="connsiteY10" fmla="*/ 3316165 h 4425621"/>
                  <a:gd name="connsiteX11" fmla="*/ 1844431 w 3053224"/>
                  <a:gd name="connsiteY11" fmla="*/ 3316165 h 4425621"/>
                  <a:gd name="connsiteX12" fmla="*/ 1891436 w 3053224"/>
                  <a:gd name="connsiteY12" fmla="*/ 3379130 h 4425621"/>
                  <a:gd name="connsiteX13" fmla="*/ 2733910 w 3053224"/>
                  <a:gd name="connsiteY13" fmla="*/ 3921693 h 4425621"/>
                  <a:gd name="connsiteX14" fmla="*/ 1845073 w 3053224"/>
                  <a:gd name="connsiteY14" fmla="*/ 3863636 h 4425621"/>
                  <a:gd name="connsiteX15" fmla="*/ 1871807 w 3053224"/>
                  <a:gd name="connsiteY15" fmla="*/ 3901741 h 4425621"/>
                  <a:gd name="connsiteX16" fmla="*/ 3053224 w 3053224"/>
                  <a:gd name="connsiteY16" fmla="*/ 4425621 h 4425621"/>
                  <a:gd name="connsiteX17" fmla="*/ 0 w 3053224"/>
                  <a:gd name="connsiteY17" fmla="*/ 4411107 h 4425621"/>
                  <a:gd name="connsiteX18" fmla="*/ 1016765 w 3053224"/>
                  <a:gd name="connsiteY18" fmla="*/ 3876093 h 4425621"/>
                  <a:gd name="connsiteX19" fmla="*/ 1025506 w 3053224"/>
                  <a:gd name="connsiteY19" fmla="*/ 3863636 h 4425621"/>
                  <a:gd name="connsiteX20" fmla="*/ 159657 w 3053224"/>
                  <a:gd name="connsiteY20" fmla="*/ 3907179 h 4425621"/>
                  <a:gd name="connsiteX21" fmla="*/ 996593 w 3053224"/>
                  <a:gd name="connsiteY21" fmla="*/ 3353989 h 4425621"/>
                  <a:gd name="connsiteX22" fmla="*/ 1024945 w 3053224"/>
                  <a:gd name="connsiteY22" fmla="*/ 3316165 h 4425621"/>
                  <a:gd name="connsiteX23" fmla="*/ 406400 w 3053224"/>
                  <a:gd name="connsiteY23" fmla="*/ 3316165 h 4425621"/>
                  <a:gd name="connsiteX24" fmla="*/ 996593 w 3053224"/>
                  <a:gd name="connsiteY24" fmla="*/ 2806518 h 4425621"/>
                  <a:gd name="connsiteX25" fmla="*/ 1024945 w 3053224"/>
                  <a:gd name="connsiteY25" fmla="*/ 2768694 h 4425621"/>
                  <a:gd name="connsiteX26" fmla="*/ 508000 w 3053224"/>
                  <a:gd name="connsiteY26" fmla="*/ 2754180 h 4425621"/>
                  <a:gd name="connsiteX27" fmla="*/ 996593 w 3053224"/>
                  <a:gd name="connsiteY27" fmla="*/ 2259047 h 4425621"/>
                  <a:gd name="connsiteX28" fmla="*/ 1024945 w 3053224"/>
                  <a:gd name="connsiteY28" fmla="*/ 2221223 h 4425621"/>
                  <a:gd name="connsiteX29" fmla="*/ 595086 w 3053224"/>
                  <a:gd name="connsiteY29" fmla="*/ 2221223 h 4425621"/>
                  <a:gd name="connsiteX30" fmla="*/ 908023 w 3053224"/>
                  <a:gd name="connsiteY30" fmla="*/ 1812783 h 4425621"/>
                  <a:gd name="connsiteX31" fmla="*/ 957516 w 3053224"/>
                  <a:gd name="connsiteY31" fmla="*/ 1756228 h 4425621"/>
                  <a:gd name="connsiteX32" fmla="*/ 609600 w 3053224"/>
                  <a:gd name="connsiteY32" fmla="*/ 1741713 h 4425621"/>
                  <a:gd name="connsiteX33" fmla="*/ 1425012 w 3053224"/>
                  <a:gd name="connsiteY33" fmla="*/ 0 h 4425621"/>
                  <a:gd name="connsiteX0" fmla="*/ 1425012 w 3053224"/>
                  <a:gd name="connsiteY0" fmla="*/ 0 h 4583712"/>
                  <a:gd name="connsiteX1" fmla="*/ 2167852 w 3053224"/>
                  <a:gd name="connsiteY1" fmla="*/ 1741714 h 4583712"/>
                  <a:gd name="connsiteX2" fmla="*/ 1908322 w 3053224"/>
                  <a:gd name="connsiteY2" fmla="*/ 1756228 h 4583712"/>
                  <a:gd name="connsiteX3" fmla="*/ 1976700 w 3053224"/>
                  <a:gd name="connsiteY3" fmla="*/ 1835234 h 4583712"/>
                  <a:gd name="connsiteX4" fmla="*/ 2283966 w 3053224"/>
                  <a:gd name="connsiteY4" fmla="*/ 2221223 h 4583712"/>
                  <a:gd name="connsiteX5" fmla="*/ 1844431 w 3053224"/>
                  <a:gd name="connsiteY5" fmla="*/ 2221223 h 4583712"/>
                  <a:gd name="connsiteX6" fmla="*/ 1891436 w 3053224"/>
                  <a:gd name="connsiteY6" fmla="*/ 2284188 h 4583712"/>
                  <a:gd name="connsiteX7" fmla="*/ 2327510 w 3053224"/>
                  <a:gd name="connsiteY7" fmla="*/ 2754179 h 4583712"/>
                  <a:gd name="connsiteX8" fmla="*/ 1844431 w 3053224"/>
                  <a:gd name="connsiteY8" fmla="*/ 2768694 h 4583712"/>
                  <a:gd name="connsiteX9" fmla="*/ 1891436 w 3053224"/>
                  <a:gd name="connsiteY9" fmla="*/ 2831659 h 4583712"/>
                  <a:gd name="connsiteX10" fmla="*/ 2443624 w 3053224"/>
                  <a:gd name="connsiteY10" fmla="*/ 3316165 h 4583712"/>
                  <a:gd name="connsiteX11" fmla="*/ 1844431 w 3053224"/>
                  <a:gd name="connsiteY11" fmla="*/ 3316165 h 4583712"/>
                  <a:gd name="connsiteX12" fmla="*/ 1891436 w 3053224"/>
                  <a:gd name="connsiteY12" fmla="*/ 3379130 h 4583712"/>
                  <a:gd name="connsiteX13" fmla="*/ 2733910 w 3053224"/>
                  <a:gd name="connsiteY13" fmla="*/ 3921693 h 4583712"/>
                  <a:gd name="connsiteX14" fmla="*/ 1845073 w 3053224"/>
                  <a:gd name="connsiteY14" fmla="*/ 3863636 h 4583712"/>
                  <a:gd name="connsiteX15" fmla="*/ 1871807 w 3053224"/>
                  <a:gd name="connsiteY15" fmla="*/ 3901741 h 4583712"/>
                  <a:gd name="connsiteX16" fmla="*/ 3053224 w 3053224"/>
                  <a:gd name="connsiteY16" fmla="*/ 4425621 h 4583712"/>
                  <a:gd name="connsiteX17" fmla="*/ 0 w 3053224"/>
                  <a:gd name="connsiteY17" fmla="*/ 4411107 h 4583712"/>
                  <a:gd name="connsiteX18" fmla="*/ 1016765 w 3053224"/>
                  <a:gd name="connsiteY18" fmla="*/ 3876093 h 4583712"/>
                  <a:gd name="connsiteX19" fmla="*/ 1025506 w 3053224"/>
                  <a:gd name="connsiteY19" fmla="*/ 3863636 h 4583712"/>
                  <a:gd name="connsiteX20" fmla="*/ 159657 w 3053224"/>
                  <a:gd name="connsiteY20" fmla="*/ 3907179 h 4583712"/>
                  <a:gd name="connsiteX21" fmla="*/ 996593 w 3053224"/>
                  <a:gd name="connsiteY21" fmla="*/ 3353989 h 4583712"/>
                  <a:gd name="connsiteX22" fmla="*/ 1024945 w 3053224"/>
                  <a:gd name="connsiteY22" fmla="*/ 3316165 h 4583712"/>
                  <a:gd name="connsiteX23" fmla="*/ 406400 w 3053224"/>
                  <a:gd name="connsiteY23" fmla="*/ 3316165 h 4583712"/>
                  <a:gd name="connsiteX24" fmla="*/ 996593 w 3053224"/>
                  <a:gd name="connsiteY24" fmla="*/ 2806518 h 4583712"/>
                  <a:gd name="connsiteX25" fmla="*/ 1024945 w 3053224"/>
                  <a:gd name="connsiteY25" fmla="*/ 2768694 h 4583712"/>
                  <a:gd name="connsiteX26" fmla="*/ 508000 w 3053224"/>
                  <a:gd name="connsiteY26" fmla="*/ 2754180 h 4583712"/>
                  <a:gd name="connsiteX27" fmla="*/ 996593 w 3053224"/>
                  <a:gd name="connsiteY27" fmla="*/ 2259047 h 4583712"/>
                  <a:gd name="connsiteX28" fmla="*/ 1024945 w 3053224"/>
                  <a:gd name="connsiteY28" fmla="*/ 2221223 h 4583712"/>
                  <a:gd name="connsiteX29" fmla="*/ 595086 w 3053224"/>
                  <a:gd name="connsiteY29" fmla="*/ 2221223 h 4583712"/>
                  <a:gd name="connsiteX30" fmla="*/ 908023 w 3053224"/>
                  <a:gd name="connsiteY30" fmla="*/ 1812783 h 4583712"/>
                  <a:gd name="connsiteX31" fmla="*/ 957516 w 3053224"/>
                  <a:gd name="connsiteY31" fmla="*/ 1756228 h 4583712"/>
                  <a:gd name="connsiteX32" fmla="*/ 609600 w 3053224"/>
                  <a:gd name="connsiteY32" fmla="*/ 1741713 h 4583712"/>
                  <a:gd name="connsiteX33" fmla="*/ 1425012 w 3053224"/>
                  <a:gd name="connsiteY33" fmla="*/ 0 h 4583712"/>
                  <a:gd name="connsiteX0" fmla="*/ 1425012 w 3053224"/>
                  <a:gd name="connsiteY0" fmla="*/ 0 h 4664254"/>
                  <a:gd name="connsiteX1" fmla="*/ 2167852 w 3053224"/>
                  <a:gd name="connsiteY1" fmla="*/ 1741714 h 4664254"/>
                  <a:gd name="connsiteX2" fmla="*/ 1908322 w 3053224"/>
                  <a:gd name="connsiteY2" fmla="*/ 1756228 h 4664254"/>
                  <a:gd name="connsiteX3" fmla="*/ 1976700 w 3053224"/>
                  <a:gd name="connsiteY3" fmla="*/ 1835234 h 4664254"/>
                  <a:gd name="connsiteX4" fmla="*/ 2283966 w 3053224"/>
                  <a:gd name="connsiteY4" fmla="*/ 2221223 h 4664254"/>
                  <a:gd name="connsiteX5" fmla="*/ 1844431 w 3053224"/>
                  <a:gd name="connsiteY5" fmla="*/ 2221223 h 4664254"/>
                  <a:gd name="connsiteX6" fmla="*/ 1891436 w 3053224"/>
                  <a:gd name="connsiteY6" fmla="*/ 2284188 h 4664254"/>
                  <a:gd name="connsiteX7" fmla="*/ 2327510 w 3053224"/>
                  <a:gd name="connsiteY7" fmla="*/ 2754179 h 4664254"/>
                  <a:gd name="connsiteX8" fmla="*/ 1844431 w 3053224"/>
                  <a:gd name="connsiteY8" fmla="*/ 2768694 h 4664254"/>
                  <a:gd name="connsiteX9" fmla="*/ 1891436 w 3053224"/>
                  <a:gd name="connsiteY9" fmla="*/ 2831659 h 4664254"/>
                  <a:gd name="connsiteX10" fmla="*/ 2443624 w 3053224"/>
                  <a:gd name="connsiteY10" fmla="*/ 3316165 h 4664254"/>
                  <a:gd name="connsiteX11" fmla="*/ 1844431 w 3053224"/>
                  <a:gd name="connsiteY11" fmla="*/ 3316165 h 4664254"/>
                  <a:gd name="connsiteX12" fmla="*/ 1891436 w 3053224"/>
                  <a:gd name="connsiteY12" fmla="*/ 3379130 h 4664254"/>
                  <a:gd name="connsiteX13" fmla="*/ 2733910 w 3053224"/>
                  <a:gd name="connsiteY13" fmla="*/ 3921693 h 4664254"/>
                  <a:gd name="connsiteX14" fmla="*/ 1845073 w 3053224"/>
                  <a:gd name="connsiteY14" fmla="*/ 3863636 h 4664254"/>
                  <a:gd name="connsiteX15" fmla="*/ 1871807 w 3053224"/>
                  <a:gd name="connsiteY15" fmla="*/ 3901741 h 4664254"/>
                  <a:gd name="connsiteX16" fmla="*/ 3053224 w 3053224"/>
                  <a:gd name="connsiteY16" fmla="*/ 4425621 h 4664254"/>
                  <a:gd name="connsiteX17" fmla="*/ 0 w 3053224"/>
                  <a:gd name="connsiteY17" fmla="*/ 4411107 h 4664254"/>
                  <a:gd name="connsiteX18" fmla="*/ 1016765 w 3053224"/>
                  <a:gd name="connsiteY18" fmla="*/ 3876093 h 4664254"/>
                  <a:gd name="connsiteX19" fmla="*/ 1025506 w 3053224"/>
                  <a:gd name="connsiteY19" fmla="*/ 3863636 h 4664254"/>
                  <a:gd name="connsiteX20" fmla="*/ 159657 w 3053224"/>
                  <a:gd name="connsiteY20" fmla="*/ 3907179 h 4664254"/>
                  <a:gd name="connsiteX21" fmla="*/ 996593 w 3053224"/>
                  <a:gd name="connsiteY21" fmla="*/ 3353989 h 4664254"/>
                  <a:gd name="connsiteX22" fmla="*/ 1024945 w 3053224"/>
                  <a:gd name="connsiteY22" fmla="*/ 3316165 h 4664254"/>
                  <a:gd name="connsiteX23" fmla="*/ 406400 w 3053224"/>
                  <a:gd name="connsiteY23" fmla="*/ 3316165 h 4664254"/>
                  <a:gd name="connsiteX24" fmla="*/ 996593 w 3053224"/>
                  <a:gd name="connsiteY24" fmla="*/ 2806518 h 4664254"/>
                  <a:gd name="connsiteX25" fmla="*/ 1024945 w 3053224"/>
                  <a:gd name="connsiteY25" fmla="*/ 2768694 h 4664254"/>
                  <a:gd name="connsiteX26" fmla="*/ 508000 w 3053224"/>
                  <a:gd name="connsiteY26" fmla="*/ 2754180 h 4664254"/>
                  <a:gd name="connsiteX27" fmla="*/ 996593 w 3053224"/>
                  <a:gd name="connsiteY27" fmla="*/ 2259047 h 4664254"/>
                  <a:gd name="connsiteX28" fmla="*/ 1024945 w 3053224"/>
                  <a:gd name="connsiteY28" fmla="*/ 2221223 h 4664254"/>
                  <a:gd name="connsiteX29" fmla="*/ 595086 w 3053224"/>
                  <a:gd name="connsiteY29" fmla="*/ 2221223 h 4664254"/>
                  <a:gd name="connsiteX30" fmla="*/ 908023 w 3053224"/>
                  <a:gd name="connsiteY30" fmla="*/ 1812783 h 4664254"/>
                  <a:gd name="connsiteX31" fmla="*/ 957516 w 3053224"/>
                  <a:gd name="connsiteY31" fmla="*/ 1756228 h 4664254"/>
                  <a:gd name="connsiteX32" fmla="*/ 609600 w 3053224"/>
                  <a:gd name="connsiteY32" fmla="*/ 1741713 h 4664254"/>
                  <a:gd name="connsiteX33" fmla="*/ 1425012 w 3053224"/>
                  <a:gd name="connsiteY33" fmla="*/ 0 h 4664254"/>
                  <a:gd name="connsiteX0" fmla="*/ 1425012 w 3053224"/>
                  <a:gd name="connsiteY0" fmla="*/ 0 h 4664254"/>
                  <a:gd name="connsiteX1" fmla="*/ 2167852 w 3053224"/>
                  <a:gd name="connsiteY1" fmla="*/ 1741714 h 4664254"/>
                  <a:gd name="connsiteX2" fmla="*/ 1908322 w 3053224"/>
                  <a:gd name="connsiteY2" fmla="*/ 1756228 h 4664254"/>
                  <a:gd name="connsiteX3" fmla="*/ 1976700 w 3053224"/>
                  <a:gd name="connsiteY3" fmla="*/ 1835234 h 4664254"/>
                  <a:gd name="connsiteX4" fmla="*/ 2283966 w 3053224"/>
                  <a:gd name="connsiteY4" fmla="*/ 2221223 h 4664254"/>
                  <a:gd name="connsiteX5" fmla="*/ 1844431 w 3053224"/>
                  <a:gd name="connsiteY5" fmla="*/ 2221223 h 4664254"/>
                  <a:gd name="connsiteX6" fmla="*/ 1891436 w 3053224"/>
                  <a:gd name="connsiteY6" fmla="*/ 2284188 h 4664254"/>
                  <a:gd name="connsiteX7" fmla="*/ 2327510 w 3053224"/>
                  <a:gd name="connsiteY7" fmla="*/ 2754179 h 4664254"/>
                  <a:gd name="connsiteX8" fmla="*/ 1844431 w 3053224"/>
                  <a:gd name="connsiteY8" fmla="*/ 2768694 h 4664254"/>
                  <a:gd name="connsiteX9" fmla="*/ 1891436 w 3053224"/>
                  <a:gd name="connsiteY9" fmla="*/ 2831659 h 4664254"/>
                  <a:gd name="connsiteX10" fmla="*/ 2443624 w 3053224"/>
                  <a:gd name="connsiteY10" fmla="*/ 3316165 h 4664254"/>
                  <a:gd name="connsiteX11" fmla="*/ 1844431 w 3053224"/>
                  <a:gd name="connsiteY11" fmla="*/ 3316165 h 4664254"/>
                  <a:gd name="connsiteX12" fmla="*/ 1891436 w 3053224"/>
                  <a:gd name="connsiteY12" fmla="*/ 3379130 h 4664254"/>
                  <a:gd name="connsiteX13" fmla="*/ 2733910 w 3053224"/>
                  <a:gd name="connsiteY13" fmla="*/ 3921693 h 4664254"/>
                  <a:gd name="connsiteX14" fmla="*/ 1845073 w 3053224"/>
                  <a:gd name="connsiteY14" fmla="*/ 3863636 h 4664254"/>
                  <a:gd name="connsiteX15" fmla="*/ 1871807 w 3053224"/>
                  <a:gd name="connsiteY15" fmla="*/ 3901741 h 4664254"/>
                  <a:gd name="connsiteX16" fmla="*/ 3053224 w 3053224"/>
                  <a:gd name="connsiteY16" fmla="*/ 4425621 h 4664254"/>
                  <a:gd name="connsiteX17" fmla="*/ 0 w 3053224"/>
                  <a:gd name="connsiteY17" fmla="*/ 4411107 h 4664254"/>
                  <a:gd name="connsiteX18" fmla="*/ 1016765 w 3053224"/>
                  <a:gd name="connsiteY18" fmla="*/ 3876093 h 4664254"/>
                  <a:gd name="connsiteX19" fmla="*/ 1025506 w 3053224"/>
                  <a:gd name="connsiteY19" fmla="*/ 3863636 h 4664254"/>
                  <a:gd name="connsiteX20" fmla="*/ 159657 w 3053224"/>
                  <a:gd name="connsiteY20" fmla="*/ 3907179 h 4664254"/>
                  <a:gd name="connsiteX21" fmla="*/ 996593 w 3053224"/>
                  <a:gd name="connsiteY21" fmla="*/ 3353989 h 4664254"/>
                  <a:gd name="connsiteX22" fmla="*/ 1024945 w 3053224"/>
                  <a:gd name="connsiteY22" fmla="*/ 3316165 h 4664254"/>
                  <a:gd name="connsiteX23" fmla="*/ 406400 w 3053224"/>
                  <a:gd name="connsiteY23" fmla="*/ 3316165 h 4664254"/>
                  <a:gd name="connsiteX24" fmla="*/ 996593 w 3053224"/>
                  <a:gd name="connsiteY24" fmla="*/ 2806518 h 4664254"/>
                  <a:gd name="connsiteX25" fmla="*/ 1024945 w 3053224"/>
                  <a:gd name="connsiteY25" fmla="*/ 2768694 h 4664254"/>
                  <a:gd name="connsiteX26" fmla="*/ 508000 w 3053224"/>
                  <a:gd name="connsiteY26" fmla="*/ 2754180 h 4664254"/>
                  <a:gd name="connsiteX27" fmla="*/ 996593 w 3053224"/>
                  <a:gd name="connsiteY27" fmla="*/ 2259047 h 4664254"/>
                  <a:gd name="connsiteX28" fmla="*/ 1024945 w 3053224"/>
                  <a:gd name="connsiteY28" fmla="*/ 2221223 h 4664254"/>
                  <a:gd name="connsiteX29" fmla="*/ 464458 w 3053224"/>
                  <a:gd name="connsiteY29" fmla="*/ 2221223 h 4664254"/>
                  <a:gd name="connsiteX30" fmla="*/ 908023 w 3053224"/>
                  <a:gd name="connsiteY30" fmla="*/ 1812783 h 4664254"/>
                  <a:gd name="connsiteX31" fmla="*/ 957516 w 3053224"/>
                  <a:gd name="connsiteY31" fmla="*/ 1756228 h 4664254"/>
                  <a:gd name="connsiteX32" fmla="*/ 609600 w 3053224"/>
                  <a:gd name="connsiteY32" fmla="*/ 1741713 h 4664254"/>
                  <a:gd name="connsiteX33" fmla="*/ 1425012 w 3053224"/>
                  <a:gd name="connsiteY33" fmla="*/ 0 h 4664254"/>
                  <a:gd name="connsiteX0" fmla="*/ 1425012 w 3053224"/>
                  <a:gd name="connsiteY0" fmla="*/ 0 h 4664254"/>
                  <a:gd name="connsiteX1" fmla="*/ 2167852 w 3053224"/>
                  <a:gd name="connsiteY1" fmla="*/ 1741714 h 4664254"/>
                  <a:gd name="connsiteX2" fmla="*/ 1908322 w 3053224"/>
                  <a:gd name="connsiteY2" fmla="*/ 1756228 h 4664254"/>
                  <a:gd name="connsiteX3" fmla="*/ 1976700 w 3053224"/>
                  <a:gd name="connsiteY3" fmla="*/ 1835234 h 4664254"/>
                  <a:gd name="connsiteX4" fmla="*/ 2385566 w 3053224"/>
                  <a:gd name="connsiteY4" fmla="*/ 2221223 h 4664254"/>
                  <a:gd name="connsiteX5" fmla="*/ 1844431 w 3053224"/>
                  <a:gd name="connsiteY5" fmla="*/ 2221223 h 4664254"/>
                  <a:gd name="connsiteX6" fmla="*/ 1891436 w 3053224"/>
                  <a:gd name="connsiteY6" fmla="*/ 2284188 h 4664254"/>
                  <a:gd name="connsiteX7" fmla="*/ 2327510 w 3053224"/>
                  <a:gd name="connsiteY7" fmla="*/ 2754179 h 4664254"/>
                  <a:gd name="connsiteX8" fmla="*/ 1844431 w 3053224"/>
                  <a:gd name="connsiteY8" fmla="*/ 2768694 h 4664254"/>
                  <a:gd name="connsiteX9" fmla="*/ 1891436 w 3053224"/>
                  <a:gd name="connsiteY9" fmla="*/ 2831659 h 4664254"/>
                  <a:gd name="connsiteX10" fmla="*/ 2443624 w 3053224"/>
                  <a:gd name="connsiteY10" fmla="*/ 3316165 h 4664254"/>
                  <a:gd name="connsiteX11" fmla="*/ 1844431 w 3053224"/>
                  <a:gd name="connsiteY11" fmla="*/ 3316165 h 4664254"/>
                  <a:gd name="connsiteX12" fmla="*/ 1891436 w 3053224"/>
                  <a:gd name="connsiteY12" fmla="*/ 3379130 h 4664254"/>
                  <a:gd name="connsiteX13" fmla="*/ 2733910 w 3053224"/>
                  <a:gd name="connsiteY13" fmla="*/ 3921693 h 4664254"/>
                  <a:gd name="connsiteX14" fmla="*/ 1845073 w 3053224"/>
                  <a:gd name="connsiteY14" fmla="*/ 3863636 h 4664254"/>
                  <a:gd name="connsiteX15" fmla="*/ 1871807 w 3053224"/>
                  <a:gd name="connsiteY15" fmla="*/ 3901741 h 4664254"/>
                  <a:gd name="connsiteX16" fmla="*/ 3053224 w 3053224"/>
                  <a:gd name="connsiteY16" fmla="*/ 4425621 h 4664254"/>
                  <a:gd name="connsiteX17" fmla="*/ 0 w 3053224"/>
                  <a:gd name="connsiteY17" fmla="*/ 4411107 h 4664254"/>
                  <a:gd name="connsiteX18" fmla="*/ 1016765 w 3053224"/>
                  <a:gd name="connsiteY18" fmla="*/ 3876093 h 4664254"/>
                  <a:gd name="connsiteX19" fmla="*/ 1025506 w 3053224"/>
                  <a:gd name="connsiteY19" fmla="*/ 3863636 h 4664254"/>
                  <a:gd name="connsiteX20" fmla="*/ 159657 w 3053224"/>
                  <a:gd name="connsiteY20" fmla="*/ 3907179 h 4664254"/>
                  <a:gd name="connsiteX21" fmla="*/ 996593 w 3053224"/>
                  <a:gd name="connsiteY21" fmla="*/ 3353989 h 4664254"/>
                  <a:gd name="connsiteX22" fmla="*/ 1024945 w 3053224"/>
                  <a:gd name="connsiteY22" fmla="*/ 3316165 h 4664254"/>
                  <a:gd name="connsiteX23" fmla="*/ 406400 w 3053224"/>
                  <a:gd name="connsiteY23" fmla="*/ 3316165 h 4664254"/>
                  <a:gd name="connsiteX24" fmla="*/ 996593 w 3053224"/>
                  <a:gd name="connsiteY24" fmla="*/ 2806518 h 4664254"/>
                  <a:gd name="connsiteX25" fmla="*/ 1024945 w 3053224"/>
                  <a:gd name="connsiteY25" fmla="*/ 2768694 h 4664254"/>
                  <a:gd name="connsiteX26" fmla="*/ 508000 w 3053224"/>
                  <a:gd name="connsiteY26" fmla="*/ 2754180 h 4664254"/>
                  <a:gd name="connsiteX27" fmla="*/ 996593 w 3053224"/>
                  <a:gd name="connsiteY27" fmla="*/ 2259047 h 4664254"/>
                  <a:gd name="connsiteX28" fmla="*/ 1024945 w 3053224"/>
                  <a:gd name="connsiteY28" fmla="*/ 2221223 h 4664254"/>
                  <a:gd name="connsiteX29" fmla="*/ 464458 w 3053224"/>
                  <a:gd name="connsiteY29" fmla="*/ 2221223 h 4664254"/>
                  <a:gd name="connsiteX30" fmla="*/ 908023 w 3053224"/>
                  <a:gd name="connsiteY30" fmla="*/ 1812783 h 4664254"/>
                  <a:gd name="connsiteX31" fmla="*/ 957516 w 3053224"/>
                  <a:gd name="connsiteY31" fmla="*/ 1756228 h 4664254"/>
                  <a:gd name="connsiteX32" fmla="*/ 609600 w 3053224"/>
                  <a:gd name="connsiteY32" fmla="*/ 1741713 h 4664254"/>
                  <a:gd name="connsiteX33" fmla="*/ 1425012 w 3053224"/>
                  <a:gd name="connsiteY33" fmla="*/ 0 h 4664254"/>
                  <a:gd name="connsiteX0" fmla="*/ 1425012 w 3053224"/>
                  <a:gd name="connsiteY0" fmla="*/ 0 h 4664254"/>
                  <a:gd name="connsiteX1" fmla="*/ 2167852 w 3053224"/>
                  <a:gd name="connsiteY1" fmla="*/ 1741714 h 4664254"/>
                  <a:gd name="connsiteX2" fmla="*/ 1908322 w 3053224"/>
                  <a:gd name="connsiteY2" fmla="*/ 1756228 h 4664254"/>
                  <a:gd name="connsiteX3" fmla="*/ 1976700 w 3053224"/>
                  <a:gd name="connsiteY3" fmla="*/ 1835234 h 4664254"/>
                  <a:gd name="connsiteX4" fmla="*/ 2385566 w 3053224"/>
                  <a:gd name="connsiteY4" fmla="*/ 2221223 h 4664254"/>
                  <a:gd name="connsiteX5" fmla="*/ 1844431 w 3053224"/>
                  <a:gd name="connsiteY5" fmla="*/ 2221223 h 4664254"/>
                  <a:gd name="connsiteX6" fmla="*/ 1891436 w 3053224"/>
                  <a:gd name="connsiteY6" fmla="*/ 2284188 h 4664254"/>
                  <a:gd name="connsiteX7" fmla="*/ 2327510 w 3053224"/>
                  <a:gd name="connsiteY7" fmla="*/ 2754179 h 4664254"/>
                  <a:gd name="connsiteX8" fmla="*/ 1844431 w 3053224"/>
                  <a:gd name="connsiteY8" fmla="*/ 2768694 h 4664254"/>
                  <a:gd name="connsiteX9" fmla="*/ 1891436 w 3053224"/>
                  <a:gd name="connsiteY9" fmla="*/ 2831659 h 4664254"/>
                  <a:gd name="connsiteX10" fmla="*/ 2443624 w 3053224"/>
                  <a:gd name="connsiteY10" fmla="*/ 3316165 h 4664254"/>
                  <a:gd name="connsiteX11" fmla="*/ 1844431 w 3053224"/>
                  <a:gd name="connsiteY11" fmla="*/ 3316165 h 4664254"/>
                  <a:gd name="connsiteX12" fmla="*/ 1891436 w 3053224"/>
                  <a:gd name="connsiteY12" fmla="*/ 3379130 h 4664254"/>
                  <a:gd name="connsiteX13" fmla="*/ 2733910 w 3053224"/>
                  <a:gd name="connsiteY13" fmla="*/ 3921693 h 4664254"/>
                  <a:gd name="connsiteX14" fmla="*/ 1845073 w 3053224"/>
                  <a:gd name="connsiteY14" fmla="*/ 3863636 h 4664254"/>
                  <a:gd name="connsiteX15" fmla="*/ 1871807 w 3053224"/>
                  <a:gd name="connsiteY15" fmla="*/ 3901741 h 4664254"/>
                  <a:gd name="connsiteX16" fmla="*/ 3053224 w 3053224"/>
                  <a:gd name="connsiteY16" fmla="*/ 4425621 h 4664254"/>
                  <a:gd name="connsiteX17" fmla="*/ 0 w 3053224"/>
                  <a:gd name="connsiteY17" fmla="*/ 4411107 h 4664254"/>
                  <a:gd name="connsiteX18" fmla="*/ 1016765 w 3053224"/>
                  <a:gd name="connsiteY18" fmla="*/ 3876093 h 4664254"/>
                  <a:gd name="connsiteX19" fmla="*/ 1025506 w 3053224"/>
                  <a:gd name="connsiteY19" fmla="*/ 3863636 h 4664254"/>
                  <a:gd name="connsiteX20" fmla="*/ 159657 w 3053224"/>
                  <a:gd name="connsiteY20" fmla="*/ 3907179 h 4664254"/>
                  <a:gd name="connsiteX21" fmla="*/ 996593 w 3053224"/>
                  <a:gd name="connsiteY21" fmla="*/ 3353989 h 4664254"/>
                  <a:gd name="connsiteX22" fmla="*/ 1024945 w 3053224"/>
                  <a:gd name="connsiteY22" fmla="*/ 3316165 h 4664254"/>
                  <a:gd name="connsiteX23" fmla="*/ 406400 w 3053224"/>
                  <a:gd name="connsiteY23" fmla="*/ 3316165 h 4664254"/>
                  <a:gd name="connsiteX24" fmla="*/ 996593 w 3053224"/>
                  <a:gd name="connsiteY24" fmla="*/ 2806518 h 4664254"/>
                  <a:gd name="connsiteX25" fmla="*/ 1024945 w 3053224"/>
                  <a:gd name="connsiteY25" fmla="*/ 2768694 h 4664254"/>
                  <a:gd name="connsiteX26" fmla="*/ 275771 w 3053224"/>
                  <a:gd name="connsiteY26" fmla="*/ 2754180 h 4664254"/>
                  <a:gd name="connsiteX27" fmla="*/ 996593 w 3053224"/>
                  <a:gd name="connsiteY27" fmla="*/ 2259047 h 4664254"/>
                  <a:gd name="connsiteX28" fmla="*/ 1024945 w 3053224"/>
                  <a:gd name="connsiteY28" fmla="*/ 2221223 h 4664254"/>
                  <a:gd name="connsiteX29" fmla="*/ 464458 w 3053224"/>
                  <a:gd name="connsiteY29" fmla="*/ 2221223 h 4664254"/>
                  <a:gd name="connsiteX30" fmla="*/ 908023 w 3053224"/>
                  <a:gd name="connsiteY30" fmla="*/ 1812783 h 4664254"/>
                  <a:gd name="connsiteX31" fmla="*/ 957516 w 3053224"/>
                  <a:gd name="connsiteY31" fmla="*/ 1756228 h 4664254"/>
                  <a:gd name="connsiteX32" fmla="*/ 609600 w 3053224"/>
                  <a:gd name="connsiteY32" fmla="*/ 1741713 h 4664254"/>
                  <a:gd name="connsiteX33" fmla="*/ 1425012 w 3053224"/>
                  <a:gd name="connsiteY33" fmla="*/ 0 h 4664254"/>
                  <a:gd name="connsiteX0" fmla="*/ 1425012 w 3053224"/>
                  <a:gd name="connsiteY0" fmla="*/ 0 h 4664254"/>
                  <a:gd name="connsiteX1" fmla="*/ 2167852 w 3053224"/>
                  <a:gd name="connsiteY1" fmla="*/ 1741714 h 4664254"/>
                  <a:gd name="connsiteX2" fmla="*/ 1908322 w 3053224"/>
                  <a:gd name="connsiteY2" fmla="*/ 1756228 h 4664254"/>
                  <a:gd name="connsiteX3" fmla="*/ 1976700 w 3053224"/>
                  <a:gd name="connsiteY3" fmla="*/ 1835234 h 4664254"/>
                  <a:gd name="connsiteX4" fmla="*/ 2385566 w 3053224"/>
                  <a:gd name="connsiteY4" fmla="*/ 2221223 h 4664254"/>
                  <a:gd name="connsiteX5" fmla="*/ 1844431 w 3053224"/>
                  <a:gd name="connsiteY5" fmla="*/ 2221223 h 4664254"/>
                  <a:gd name="connsiteX6" fmla="*/ 1891436 w 3053224"/>
                  <a:gd name="connsiteY6" fmla="*/ 2284188 h 4664254"/>
                  <a:gd name="connsiteX7" fmla="*/ 2545224 w 3053224"/>
                  <a:gd name="connsiteY7" fmla="*/ 2754179 h 4664254"/>
                  <a:gd name="connsiteX8" fmla="*/ 1844431 w 3053224"/>
                  <a:gd name="connsiteY8" fmla="*/ 2768694 h 4664254"/>
                  <a:gd name="connsiteX9" fmla="*/ 1891436 w 3053224"/>
                  <a:gd name="connsiteY9" fmla="*/ 2831659 h 4664254"/>
                  <a:gd name="connsiteX10" fmla="*/ 2443624 w 3053224"/>
                  <a:gd name="connsiteY10" fmla="*/ 3316165 h 4664254"/>
                  <a:gd name="connsiteX11" fmla="*/ 1844431 w 3053224"/>
                  <a:gd name="connsiteY11" fmla="*/ 3316165 h 4664254"/>
                  <a:gd name="connsiteX12" fmla="*/ 1891436 w 3053224"/>
                  <a:gd name="connsiteY12" fmla="*/ 3379130 h 4664254"/>
                  <a:gd name="connsiteX13" fmla="*/ 2733910 w 3053224"/>
                  <a:gd name="connsiteY13" fmla="*/ 3921693 h 4664254"/>
                  <a:gd name="connsiteX14" fmla="*/ 1845073 w 3053224"/>
                  <a:gd name="connsiteY14" fmla="*/ 3863636 h 4664254"/>
                  <a:gd name="connsiteX15" fmla="*/ 1871807 w 3053224"/>
                  <a:gd name="connsiteY15" fmla="*/ 3901741 h 4664254"/>
                  <a:gd name="connsiteX16" fmla="*/ 3053224 w 3053224"/>
                  <a:gd name="connsiteY16" fmla="*/ 4425621 h 4664254"/>
                  <a:gd name="connsiteX17" fmla="*/ 0 w 3053224"/>
                  <a:gd name="connsiteY17" fmla="*/ 4411107 h 4664254"/>
                  <a:gd name="connsiteX18" fmla="*/ 1016765 w 3053224"/>
                  <a:gd name="connsiteY18" fmla="*/ 3876093 h 4664254"/>
                  <a:gd name="connsiteX19" fmla="*/ 1025506 w 3053224"/>
                  <a:gd name="connsiteY19" fmla="*/ 3863636 h 4664254"/>
                  <a:gd name="connsiteX20" fmla="*/ 159657 w 3053224"/>
                  <a:gd name="connsiteY20" fmla="*/ 3907179 h 4664254"/>
                  <a:gd name="connsiteX21" fmla="*/ 996593 w 3053224"/>
                  <a:gd name="connsiteY21" fmla="*/ 3353989 h 4664254"/>
                  <a:gd name="connsiteX22" fmla="*/ 1024945 w 3053224"/>
                  <a:gd name="connsiteY22" fmla="*/ 3316165 h 4664254"/>
                  <a:gd name="connsiteX23" fmla="*/ 406400 w 3053224"/>
                  <a:gd name="connsiteY23" fmla="*/ 3316165 h 4664254"/>
                  <a:gd name="connsiteX24" fmla="*/ 996593 w 3053224"/>
                  <a:gd name="connsiteY24" fmla="*/ 2806518 h 4664254"/>
                  <a:gd name="connsiteX25" fmla="*/ 1024945 w 3053224"/>
                  <a:gd name="connsiteY25" fmla="*/ 2768694 h 4664254"/>
                  <a:gd name="connsiteX26" fmla="*/ 275771 w 3053224"/>
                  <a:gd name="connsiteY26" fmla="*/ 2754180 h 4664254"/>
                  <a:gd name="connsiteX27" fmla="*/ 996593 w 3053224"/>
                  <a:gd name="connsiteY27" fmla="*/ 2259047 h 4664254"/>
                  <a:gd name="connsiteX28" fmla="*/ 1024945 w 3053224"/>
                  <a:gd name="connsiteY28" fmla="*/ 2221223 h 4664254"/>
                  <a:gd name="connsiteX29" fmla="*/ 464458 w 3053224"/>
                  <a:gd name="connsiteY29" fmla="*/ 2221223 h 4664254"/>
                  <a:gd name="connsiteX30" fmla="*/ 908023 w 3053224"/>
                  <a:gd name="connsiteY30" fmla="*/ 1812783 h 4664254"/>
                  <a:gd name="connsiteX31" fmla="*/ 957516 w 3053224"/>
                  <a:gd name="connsiteY31" fmla="*/ 1756228 h 4664254"/>
                  <a:gd name="connsiteX32" fmla="*/ 609600 w 3053224"/>
                  <a:gd name="connsiteY32" fmla="*/ 1741713 h 4664254"/>
                  <a:gd name="connsiteX33" fmla="*/ 1425012 w 3053224"/>
                  <a:gd name="connsiteY33" fmla="*/ 0 h 4664254"/>
                  <a:gd name="connsiteX0" fmla="*/ 1425012 w 3053224"/>
                  <a:gd name="connsiteY0" fmla="*/ 0 h 4664254"/>
                  <a:gd name="connsiteX1" fmla="*/ 2167852 w 3053224"/>
                  <a:gd name="connsiteY1" fmla="*/ 1741714 h 4664254"/>
                  <a:gd name="connsiteX2" fmla="*/ 1908322 w 3053224"/>
                  <a:gd name="connsiteY2" fmla="*/ 1756228 h 4664254"/>
                  <a:gd name="connsiteX3" fmla="*/ 1976700 w 3053224"/>
                  <a:gd name="connsiteY3" fmla="*/ 1835234 h 4664254"/>
                  <a:gd name="connsiteX4" fmla="*/ 2385566 w 3053224"/>
                  <a:gd name="connsiteY4" fmla="*/ 2221223 h 4664254"/>
                  <a:gd name="connsiteX5" fmla="*/ 1844431 w 3053224"/>
                  <a:gd name="connsiteY5" fmla="*/ 2221223 h 4664254"/>
                  <a:gd name="connsiteX6" fmla="*/ 1891436 w 3053224"/>
                  <a:gd name="connsiteY6" fmla="*/ 2284188 h 4664254"/>
                  <a:gd name="connsiteX7" fmla="*/ 2545224 w 3053224"/>
                  <a:gd name="connsiteY7" fmla="*/ 2754179 h 4664254"/>
                  <a:gd name="connsiteX8" fmla="*/ 1844431 w 3053224"/>
                  <a:gd name="connsiteY8" fmla="*/ 2768694 h 4664254"/>
                  <a:gd name="connsiteX9" fmla="*/ 1891436 w 3053224"/>
                  <a:gd name="connsiteY9" fmla="*/ 2831659 h 4664254"/>
                  <a:gd name="connsiteX10" fmla="*/ 2443624 w 3053224"/>
                  <a:gd name="connsiteY10" fmla="*/ 3316165 h 4664254"/>
                  <a:gd name="connsiteX11" fmla="*/ 1844431 w 3053224"/>
                  <a:gd name="connsiteY11" fmla="*/ 3316165 h 4664254"/>
                  <a:gd name="connsiteX12" fmla="*/ 1891436 w 3053224"/>
                  <a:gd name="connsiteY12" fmla="*/ 3379130 h 4664254"/>
                  <a:gd name="connsiteX13" fmla="*/ 2733910 w 3053224"/>
                  <a:gd name="connsiteY13" fmla="*/ 3921693 h 4664254"/>
                  <a:gd name="connsiteX14" fmla="*/ 1845073 w 3053224"/>
                  <a:gd name="connsiteY14" fmla="*/ 3863636 h 4664254"/>
                  <a:gd name="connsiteX15" fmla="*/ 1871807 w 3053224"/>
                  <a:gd name="connsiteY15" fmla="*/ 3901741 h 4664254"/>
                  <a:gd name="connsiteX16" fmla="*/ 3053224 w 3053224"/>
                  <a:gd name="connsiteY16" fmla="*/ 4425621 h 4664254"/>
                  <a:gd name="connsiteX17" fmla="*/ 0 w 3053224"/>
                  <a:gd name="connsiteY17" fmla="*/ 4411107 h 4664254"/>
                  <a:gd name="connsiteX18" fmla="*/ 1016765 w 3053224"/>
                  <a:gd name="connsiteY18" fmla="*/ 3876093 h 4664254"/>
                  <a:gd name="connsiteX19" fmla="*/ 1025506 w 3053224"/>
                  <a:gd name="connsiteY19" fmla="*/ 3863636 h 4664254"/>
                  <a:gd name="connsiteX20" fmla="*/ 159657 w 3053224"/>
                  <a:gd name="connsiteY20" fmla="*/ 3907179 h 4664254"/>
                  <a:gd name="connsiteX21" fmla="*/ 996593 w 3053224"/>
                  <a:gd name="connsiteY21" fmla="*/ 3353989 h 4664254"/>
                  <a:gd name="connsiteX22" fmla="*/ 1024945 w 3053224"/>
                  <a:gd name="connsiteY22" fmla="*/ 3316165 h 4664254"/>
                  <a:gd name="connsiteX23" fmla="*/ 58058 w 3053224"/>
                  <a:gd name="connsiteY23" fmla="*/ 3359708 h 4664254"/>
                  <a:gd name="connsiteX24" fmla="*/ 996593 w 3053224"/>
                  <a:gd name="connsiteY24" fmla="*/ 2806518 h 4664254"/>
                  <a:gd name="connsiteX25" fmla="*/ 1024945 w 3053224"/>
                  <a:gd name="connsiteY25" fmla="*/ 2768694 h 4664254"/>
                  <a:gd name="connsiteX26" fmla="*/ 275771 w 3053224"/>
                  <a:gd name="connsiteY26" fmla="*/ 2754180 h 4664254"/>
                  <a:gd name="connsiteX27" fmla="*/ 996593 w 3053224"/>
                  <a:gd name="connsiteY27" fmla="*/ 2259047 h 4664254"/>
                  <a:gd name="connsiteX28" fmla="*/ 1024945 w 3053224"/>
                  <a:gd name="connsiteY28" fmla="*/ 2221223 h 4664254"/>
                  <a:gd name="connsiteX29" fmla="*/ 464458 w 3053224"/>
                  <a:gd name="connsiteY29" fmla="*/ 2221223 h 4664254"/>
                  <a:gd name="connsiteX30" fmla="*/ 908023 w 3053224"/>
                  <a:gd name="connsiteY30" fmla="*/ 1812783 h 4664254"/>
                  <a:gd name="connsiteX31" fmla="*/ 957516 w 3053224"/>
                  <a:gd name="connsiteY31" fmla="*/ 1756228 h 4664254"/>
                  <a:gd name="connsiteX32" fmla="*/ 609600 w 3053224"/>
                  <a:gd name="connsiteY32" fmla="*/ 1741713 h 4664254"/>
                  <a:gd name="connsiteX33" fmla="*/ 1425012 w 3053224"/>
                  <a:gd name="connsiteY33" fmla="*/ 0 h 4664254"/>
                  <a:gd name="connsiteX0" fmla="*/ 1425012 w 3053224"/>
                  <a:gd name="connsiteY0" fmla="*/ 0 h 4664254"/>
                  <a:gd name="connsiteX1" fmla="*/ 2167852 w 3053224"/>
                  <a:gd name="connsiteY1" fmla="*/ 1741714 h 4664254"/>
                  <a:gd name="connsiteX2" fmla="*/ 1908322 w 3053224"/>
                  <a:gd name="connsiteY2" fmla="*/ 1756228 h 4664254"/>
                  <a:gd name="connsiteX3" fmla="*/ 1976700 w 3053224"/>
                  <a:gd name="connsiteY3" fmla="*/ 1835234 h 4664254"/>
                  <a:gd name="connsiteX4" fmla="*/ 2385566 w 3053224"/>
                  <a:gd name="connsiteY4" fmla="*/ 2221223 h 4664254"/>
                  <a:gd name="connsiteX5" fmla="*/ 1844431 w 3053224"/>
                  <a:gd name="connsiteY5" fmla="*/ 2221223 h 4664254"/>
                  <a:gd name="connsiteX6" fmla="*/ 1891436 w 3053224"/>
                  <a:gd name="connsiteY6" fmla="*/ 2284188 h 4664254"/>
                  <a:gd name="connsiteX7" fmla="*/ 2545224 w 3053224"/>
                  <a:gd name="connsiteY7" fmla="*/ 2754179 h 4664254"/>
                  <a:gd name="connsiteX8" fmla="*/ 1844431 w 3053224"/>
                  <a:gd name="connsiteY8" fmla="*/ 2768694 h 4664254"/>
                  <a:gd name="connsiteX9" fmla="*/ 1891436 w 3053224"/>
                  <a:gd name="connsiteY9" fmla="*/ 2831659 h 4664254"/>
                  <a:gd name="connsiteX10" fmla="*/ 2733909 w 3053224"/>
                  <a:gd name="connsiteY10" fmla="*/ 3316165 h 4664254"/>
                  <a:gd name="connsiteX11" fmla="*/ 1844431 w 3053224"/>
                  <a:gd name="connsiteY11" fmla="*/ 3316165 h 4664254"/>
                  <a:gd name="connsiteX12" fmla="*/ 1891436 w 3053224"/>
                  <a:gd name="connsiteY12" fmla="*/ 3379130 h 4664254"/>
                  <a:gd name="connsiteX13" fmla="*/ 2733910 w 3053224"/>
                  <a:gd name="connsiteY13" fmla="*/ 3921693 h 4664254"/>
                  <a:gd name="connsiteX14" fmla="*/ 1845073 w 3053224"/>
                  <a:gd name="connsiteY14" fmla="*/ 3863636 h 4664254"/>
                  <a:gd name="connsiteX15" fmla="*/ 1871807 w 3053224"/>
                  <a:gd name="connsiteY15" fmla="*/ 3901741 h 4664254"/>
                  <a:gd name="connsiteX16" fmla="*/ 3053224 w 3053224"/>
                  <a:gd name="connsiteY16" fmla="*/ 4425621 h 4664254"/>
                  <a:gd name="connsiteX17" fmla="*/ 0 w 3053224"/>
                  <a:gd name="connsiteY17" fmla="*/ 4411107 h 4664254"/>
                  <a:gd name="connsiteX18" fmla="*/ 1016765 w 3053224"/>
                  <a:gd name="connsiteY18" fmla="*/ 3876093 h 4664254"/>
                  <a:gd name="connsiteX19" fmla="*/ 1025506 w 3053224"/>
                  <a:gd name="connsiteY19" fmla="*/ 3863636 h 4664254"/>
                  <a:gd name="connsiteX20" fmla="*/ 159657 w 3053224"/>
                  <a:gd name="connsiteY20" fmla="*/ 3907179 h 4664254"/>
                  <a:gd name="connsiteX21" fmla="*/ 996593 w 3053224"/>
                  <a:gd name="connsiteY21" fmla="*/ 3353989 h 4664254"/>
                  <a:gd name="connsiteX22" fmla="*/ 1024945 w 3053224"/>
                  <a:gd name="connsiteY22" fmla="*/ 3316165 h 4664254"/>
                  <a:gd name="connsiteX23" fmla="*/ 58058 w 3053224"/>
                  <a:gd name="connsiteY23" fmla="*/ 3359708 h 4664254"/>
                  <a:gd name="connsiteX24" fmla="*/ 996593 w 3053224"/>
                  <a:gd name="connsiteY24" fmla="*/ 2806518 h 4664254"/>
                  <a:gd name="connsiteX25" fmla="*/ 1024945 w 3053224"/>
                  <a:gd name="connsiteY25" fmla="*/ 2768694 h 4664254"/>
                  <a:gd name="connsiteX26" fmla="*/ 275771 w 3053224"/>
                  <a:gd name="connsiteY26" fmla="*/ 2754180 h 4664254"/>
                  <a:gd name="connsiteX27" fmla="*/ 996593 w 3053224"/>
                  <a:gd name="connsiteY27" fmla="*/ 2259047 h 4664254"/>
                  <a:gd name="connsiteX28" fmla="*/ 1024945 w 3053224"/>
                  <a:gd name="connsiteY28" fmla="*/ 2221223 h 4664254"/>
                  <a:gd name="connsiteX29" fmla="*/ 464458 w 3053224"/>
                  <a:gd name="connsiteY29" fmla="*/ 2221223 h 4664254"/>
                  <a:gd name="connsiteX30" fmla="*/ 908023 w 3053224"/>
                  <a:gd name="connsiteY30" fmla="*/ 1812783 h 4664254"/>
                  <a:gd name="connsiteX31" fmla="*/ 957516 w 3053224"/>
                  <a:gd name="connsiteY31" fmla="*/ 1756228 h 4664254"/>
                  <a:gd name="connsiteX32" fmla="*/ 609600 w 3053224"/>
                  <a:gd name="connsiteY32" fmla="*/ 1741713 h 4664254"/>
                  <a:gd name="connsiteX33" fmla="*/ 1425012 w 3053224"/>
                  <a:gd name="connsiteY33" fmla="*/ 0 h 4664254"/>
                  <a:gd name="connsiteX0" fmla="*/ 1671755 w 3299967"/>
                  <a:gd name="connsiteY0" fmla="*/ 0 h 4664254"/>
                  <a:gd name="connsiteX1" fmla="*/ 2414595 w 3299967"/>
                  <a:gd name="connsiteY1" fmla="*/ 1741714 h 4664254"/>
                  <a:gd name="connsiteX2" fmla="*/ 2155065 w 3299967"/>
                  <a:gd name="connsiteY2" fmla="*/ 1756228 h 4664254"/>
                  <a:gd name="connsiteX3" fmla="*/ 2223443 w 3299967"/>
                  <a:gd name="connsiteY3" fmla="*/ 1835234 h 4664254"/>
                  <a:gd name="connsiteX4" fmla="*/ 2632309 w 3299967"/>
                  <a:gd name="connsiteY4" fmla="*/ 2221223 h 4664254"/>
                  <a:gd name="connsiteX5" fmla="*/ 2091174 w 3299967"/>
                  <a:gd name="connsiteY5" fmla="*/ 2221223 h 4664254"/>
                  <a:gd name="connsiteX6" fmla="*/ 2138179 w 3299967"/>
                  <a:gd name="connsiteY6" fmla="*/ 2284188 h 4664254"/>
                  <a:gd name="connsiteX7" fmla="*/ 2791967 w 3299967"/>
                  <a:gd name="connsiteY7" fmla="*/ 2754179 h 4664254"/>
                  <a:gd name="connsiteX8" fmla="*/ 2091174 w 3299967"/>
                  <a:gd name="connsiteY8" fmla="*/ 2768694 h 4664254"/>
                  <a:gd name="connsiteX9" fmla="*/ 2138179 w 3299967"/>
                  <a:gd name="connsiteY9" fmla="*/ 2831659 h 4664254"/>
                  <a:gd name="connsiteX10" fmla="*/ 2980652 w 3299967"/>
                  <a:gd name="connsiteY10" fmla="*/ 3316165 h 4664254"/>
                  <a:gd name="connsiteX11" fmla="*/ 2091174 w 3299967"/>
                  <a:gd name="connsiteY11" fmla="*/ 3316165 h 4664254"/>
                  <a:gd name="connsiteX12" fmla="*/ 2138179 w 3299967"/>
                  <a:gd name="connsiteY12" fmla="*/ 3379130 h 4664254"/>
                  <a:gd name="connsiteX13" fmla="*/ 2980653 w 3299967"/>
                  <a:gd name="connsiteY13" fmla="*/ 3921693 h 4664254"/>
                  <a:gd name="connsiteX14" fmla="*/ 2091816 w 3299967"/>
                  <a:gd name="connsiteY14" fmla="*/ 3863636 h 4664254"/>
                  <a:gd name="connsiteX15" fmla="*/ 2118550 w 3299967"/>
                  <a:gd name="connsiteY15" fmla="*/ 3901741 h 4664254"/>
                  <a:gd name="connsiteX16" fmla="*/ 3299967 w 3299967"/>
                  <a:gd name="connsiteY16" fmla="*/ 4425621 h 4664254"/>
                  <a:gd name="connsiteX17" fmla="*/ 246743 w 3299967"/>
                  <a:gd name="connsiteY17" fmla="*/ 4411107 h 4664254"/>
                  <a:gd name="connsiteX18" fmla="*/ 1263508 w 3299967"/>
                  <a:gd name="connsiteY18" fmla="*/ 3876093 h 4664254"/>
                  <a:gd name="connsiteX19" fmla="*/ 1272249 w 3299967"/>
                  <a:gd name="connsiteY19" fmla="*/ 3863636 h 4664254"/>
                  <a:gd name="connsiteX20" fmla="*/ 0 w 3299967"/>
                  <a:gd name="connsiteY20" fmla="*/ 3892665 h 4664254"/>
                  <a:gd name="connsiteX21" fmla="*/ 1243336 w 3299967"/>
                  <a:gd name="connsiteY21" fmla="*/ 3353989 h 4664254"/>
                  <a:gd name="connsiteX22" fmla="*/ 1271688 w 3299967"/>
                  <a:gd name="connsiteY22" fmla="*/ 3316165 h 4664254"/>
                  <a:gd name="connsiteX23" fmla="*/ 304801 w 3299967"/>
                  <a:gd name="connsiteY23" fmla="*/ 3359708 h 4664254"/>
                  <a:gd name="connsiteX24" fmla="*/ 1243336 w 3299967"/>
                  <a:gd name="connsiteY24" fmla="*/ 2806518 h 4664254"/>
                  <a:gd name="connsiteX25" fmla="*/ 1271688 w 3299967"/>
                  <a:gd name="connsiteY25" fmla="*/ 2768694 h 4664254"/>
                  <a:gd name="connsiteX26" fmla="*/ 522514 w 3299967"/>
                  <a:gd name="connsiteY26" fmla="*/ 2754180 h 4664254"/>
                  <a:gd name="connsiteX27" fmla="*/ 1243336 w 3299967"/>
                  <a:gd name="connsiteY27" fmla="*/ 2259047 h 4664254"/>
                  <a:gd name="connsiteX28" fmla="*/ 1271688 w 3299967"/>
                  <a:gd name="connsiteY28" fmla="*/ 2221223 h 4664254"/>
                  <a:gd name="connsiteX29" fmla="*/ 711201 w 3299967"/>
                  <a:gd name="connsiteY29" fmla="*/ 2221223 h 4664254"/>
                  <a:gd name="connsiteX30" fmla="*/ 1154766 w 3299967"/>
                  <a:gd name="connsiteY30" fmla="*/ 1812783 h 4664254"/>
                  <a:gd name="connsiteX31" fmla="*/ 1204259 w 3299967"/>
                  <a:gd name="connsiteY31" fmla="*/ 1756228 h 4664254"/>
                  <a:gd name="connsiteX32" fmla="*/ 856343 w 3299967"/>
                  <a:gd name="connsiteY32" fmla="*/ 1741713 h 4664254"/>
                  <a:gd name="connsiteX33" fmla="*/ 1671755 w 3299967"/>
                  <a:gd name="connsiteY33" fmla="*/ 0 h 4664254"/>
                  <a:gd name="connsiteX0" fmla="*/ 1671755 w 3459624"/>
                  <a:gd name="connsiteY0" fmla="*/ 0 h 4664254"/>
                  <a:gd name="connsiteX1" fmla="*/ 2414595 w 3459624"/>
                  <a:gd name="connsiteY1" fmla="*/ 1741714 h 4664254"/>
                  <a:gd name="connsiteX2" fmla="*/ 2155065 w 3459624"/>
                  <a:gd name="connsiteY2" fmla="*/ 1756228 h 4664254"/>
                  <a:gd name="connsiteX3" fmla="*/ 2223443 w 3459624"/>
                  <a:gd name="connsiteY3" fmla="*/ 1835234 h 4664254"/>
                  <a:gd name="connsiteX4" fmla="*/ 2632309 w 3459624"/>
                  <a:gd name="connsiteY4" fmla="*/ 2221223 h 4664254"/>
                  <a:gd name="connsiteX5" fmla="*/ 2091174 w 3459624"/>
                  <a:gd name="connsiteY5" fmla="*/ 2221223 h 4664254"/>
                  <a:gd name="connsiteX6" fmla="*/ 2138179 w 3459624"/>
                  <a:gd name="connsiteY6" fmla="*/ 2284188 h 4664254"/>
                  <a:gd name="connsiteX7" fmla="*/ 2791967 w 3459624"/>
                  <a:gd name="connsiteY7" fmla="*/ 2754179 h 4664254"/>
                  <a:gd name="connsiteX8" fmla="*/ 2091174 w 3459624"/>
                  <a:gd name="connsiteY8" fmla="*/ 2768694 h 4664254"/>
                  <a:gd name="connsiteX9" fmla="*/ 2138179 w 3459624"/>
                  <a:gd name="connsiteY9" fmla="*/ 2831659 h 4664254"/>
                  <a:gd name="connsiteX10" fmla="*/ 2980652 w 3459624"/>
                  <a:gd name="connsiteY10" fmla="*/ 3316165 h 4664254"/>
                  <a:gd name="connsiteX11" fmla="*/ 2091174 w 3459624"/>
                  <a:gd name="connsiteY11" fmla="*/ 3316165 h 4664254"/>
                  <a:gd name="connsiteX12" fmla="*/ 2138179 w 3459624"/>
                  <a:gd name="connsiteY12" fmla="*/ 3379130 h 4664254"/>
                  <a:gd name="connsiteX13" fmla="*/ 3459624 w 3459624"/>
                  <a:gd name="connsiteY13" fmla="*/ 3950722 h 4664254"/>
                  <a:gd name="connsiteX14" fmla="*/ 2091816 w 3459624"/>
                  <a:gd name="connsiteY14" fmla="*/ 3863636 h 4664254"/>
                  <a:gd name="connsiteX15" fmla="*/ 2118550 w 3459624"/>
                  <a:gd name="connsiteY15" fmla="*/ 3901741 h 4664254"/>
                  <a:gd name="connsiteX16" fmla="*/ 3299967 w 3459624"/>
                  <a:gd name="connsiteY16" fmla="*/ 4425621 h 4664254"/>
                  <a:gd name="connsiteX17" fmla="*/ 246743 w 3459624"/>
                  <a:gd name="connsiteY17" fmla="*/ 4411107 h 4664254"/>
                  <a:gd name="connsiteX18" fmla="*/ 1263508 w 3459624"/>
                  <a:gd name="connsiteY18" fmla="*/ 3876093 h 4664254"/>
                  <a:gd name="connsiteX19" fmla="*/ 1272249 w 3459624"/>
                  <a:gd name="connsiteY19" fmla="*/ 3863636 h 4664254"/>
                  <a:gd name="connsiteX20" fmla="*/ 0 w 3459624"/>
                  <a:gd name="connsiteY20" fmla="*/ 3892665 h 4664254"/>
                  <a:gd name="connsiteX21" fmla="*/ 1243336 w 3459624"/>
                  <a:gd name="connsiteY21" fmla="*/ 3353989 h 4664254"/>
                  <a:gd name="connsiteX22" fmla="*/ 1271688 w 3459624"/>
                  <a:gd name="connsiteY22" fmla="*/ 3316165 h 4664254"/>
                  <a:gd name="connsiteX23" fmla="*/ 304801 w 3459624"/>
                  <a:gd name="connsiteY23" fmla="*/ 3359708 h 4664254"/>
                  <a:gd name="connsiteX24" fmla="*/ 1243336 w 3459624"/>
                  <a:gd name="connsiteY24" fmla="*/ 2806518 h 4664254"/>
                  <a:gd name="connsiteX25" fmla="*/ 1271688 w 3459624"/>
                  <a:gd name="connsiteY25" fmla="*/ 2768694 h 4664254"/>
                  <a:gd name="connsiteX26" fmla="*/ 522514 w 3459624"/>
                  <a:gd name="connsiteY26" fmla="*/ 2754180 h 4664254"/>
                  <a:gd name="connsiteX27" fmla="*/ 1243336 w 3459624"/>
                  <a:gd name="connsiteY27" fmla="*/ 2259047 h 4664254"/>
                  <a:gd name="connsiteX28" fmla="*/ 1271688 w 3459624"/>
                  <a:gd name="connsiteY28" fmla="*/ 2221223 h 4664254"/>
                  <a:gd name="connsiteX29" fmla="*/ 711201 w 3459624"/>
                  <a:gd name="connsiteY29" fmla="*/ 2221223 h 4664254"/>
                  <a:gd name="connsiteX30" fmla="*/ 1154766 w 3459624"/>
                  <a:gd name="connsiteY30" fmla="*/ 1812783 h 4664254"/>
                  <a:gd name="connsiteX31" fmla="*/ 1204259 w 3459624"/>
                  <a:gd name="connsiteY31" fmla="*/ 1756228 h 4664254"/>
                  <a:gd name="connsiteX32" fmla="*/ 856343 w 3459624"/>
                  <a:gd name="connsiteY32" fmla="*/ 1741713 h 4664254"/>
                  <a:gd name="connsiteX33" fmla="*/ 1671755 w 3459624"/>
                  <a:gd name="connsiteY33" fmla="*/ 0 h 4664254"/>
                  <a:gd name="connsiteX0" fmla="*/ 1933012 w 3720881"/>
                  <a:gd name="connsiteY0" fmla="*/ 0 h 4627577"/>
                  <a:gd name="connsiteX1" fmla="*/ 2675852 w 3720881"/>
                  <a:gd name="connsiteY1" fmla="*/ 1741714 h 4627577"/>
                  <a:gd name="connsiteX2" fmla="*/ 2416322 w 3720881"/>
                  <a:gd name="connsiteY2" fmla="*/ 1756228 h 4627577"/>
                  <a:gd name="connsiteX3" fmla="*/ 2484700 w 3720881"/>
                  <a:gd name="connsiteY3" fmla="*/ 1835234 h 4627577"/>
                  <a:gd name="connsiteX4" fmla="*/ 2893566 w 3720881"/>
                  <a:gd name="connsiteY4" fmla="*/ 2221223 h 4627577"/>
                  <a:gd name="connsiteX5" fmla="*/ 2352431 w 3720881"/>
                  <a:gd name="connsiteY5" fmla="*/ 2221223 h 4627577"/>
                  <a:gd name="connsiteX6" fmla="*/ 2399436 w 3720881"/>
                  <a:gd name="connsiteY6" fmla="*/ 2284188 h 4627577"/>
                  <a:gd name="connsiteX7" fmla="*/ 3053224 w 3720881"/>
                  <a:gd name="connsiteY7" fmla="*/ 2754179 h 4627577"/>
                  <a:gd name="connsiteX8" fmla="*/ 2352431 w 3720881"/>
                  <a:gd name="connsiteY8" fmla="*/ 2768694 h 4627577"/>
                  <a:gd name="connsiteX9" fmla="*/ 2399436 w 3720881"/>
                  <a:gd name="connsiteY9" fmla="*/ 2831659 h 4627577"/>
                  <a:gd name="connsiteX10" fmla="*/ 3241909 w 3720881"/>
                  <a:gd name="connsiteY10" fmla="*/ 3316165 h 4627577"/>
                  <a:gd name="connsiteX11" fmla="*/ 2352431 w 3720881"/>
                  <a:gd name="connsiteY11" fmla="*/ 3316165 h 4627577"/>
                  <a:gd name="connsiteX12" fmla="*/ 2399436 w 3720881"/>
                  <a:gd name="connsiteY12" fmla="*/ 3379130 h 4627577"/>
                  <a:gd name="connsiteX13" fmla="*/ 3720881 w 3720881"/>
                  <a:gd name="connsiteY13" fmla="*/ 3950722 h 4627577"/>
                  <a:gd name="connsiteX14" fmla="*/ 2353073 w 3720881"/>
                  <a:gd name="connsiteY14" fmla="*/ 3863636 h 4627577"/>
                  <a:gd name="connsiteX15" fmla="*/ 2379807 w 3720881"/>
                  <a:gd name="connsiteY15" fmla="*/ 3901741 h 4627577"/>
                  <a:gd name="connsiteX16" fmla="*/ 3561224 w 3720881"/>
                  <a:gd name="connsiteY16" fmla="*/ 4425621 h 4627577"/>
                  <a:gd name="connsiteX17" fmla="*/ 0 w 3720881"/>
                  <a:gd name="connsiteY17" fmla="*/ 4338536 h 4627577"/>
                  <a:gd name="connsiteX18" fmla="*/ 1524765 w 3720881"/>
                  <a:gd name="connsiteY18" fmla="*/ 3876093 h 4627577"/>
                  <a:gd name="connsiteX19" fmla="*/ 1533506 w 3720881"/>
                  <a:gd name="connsiteY19" fmla="*/ 3863636 h 4627577"/>
                  <a:gd name="connsiteX20" fmla="*/ 261257 w 3720881"/>
                  <a:gd name="connsiteY20" fmla="*/ 3892665 h 4627577"/>
                  <a:gd name="connsiteX21" fmla="*/ 1504593 w 3720881"/>
                  <a:gd name="connsiteY21" fmla="*/ 3353989 h 4627577"/>
                  <a:gd name="connsiteX22" fmla="*/ 1532945 w 3720881"/>
                  <a:gd name="connsiteY22" fmla="*/ 3316165 h 4627577"/>
                  <a:gd name="connsiteX23" fmla="*/ 566058 w 3720881"/>
                  <a:gd name="connsiteY23" fmla="*/ 3359708 h 4627577"/>
                  <a:gd name="connsiteX24" fmla="*/ 1504593 w 3720881"/>
                  <a:gd name="connsiteY24" fmla="*/ 2806518 h 4627577"/>
                  <a:gd name="connsiteX25" fmla="*/ 1532945 w 3720881"/>
                  <a:gd name="connsiteY25" fmla="*/ 2768694 h 4627577"/>
                  <a:gd name="connsiteX26" fmla="*/ 783771 w 3720881"/>
                  <a:gd name="connsiteY26" fmla="*/ 2754180 h 4627577"/>
                  <a:gd name="connsiteX27" fmla="*/ 1504593 w 3720881"/>
                  <a:gd name="connsiteY27" fmla="*/ 2259047 h 4627577"/>
                  <a:gd name="connsiteX28" fmla="*/ 1532945 w 3720881"/>
                  <a:gd name="connsiteY28" fmla="*/ 2221223 h 4627577"/>
                  <a:gd name="connsiteX29" fmla="*/ 972458 w 3720881"/>
                  <a:gd name="connsiteY29" fmla="*/ 2221223 h 4627577"/>
                  <a:gd name="connsiteX30" fmla="*/ 1416023 w 3720881"/>
                  <a:gd name="connsiteY30" fmla="*/ 1812783 h 4627577"/>
                  <a:gd name="connsiteX31" fmla="*/ 1465516 w 3720881"/>
                  <a:gd name="connsiteY31" fmla="*/ 1756228 h 4627577"/>
                  <a:gd name="connsiteX32" fmla="*/ 1117600 w 3720881"/>
                  <a:gd name="connsiteY32" fmla="*/ 1741713 h 4627577"/>
                  <a:gd name="connsiteX33" fmla="*/ 1933012 w 3720881"/>
                  <a:gd name="connsiteY33" fmla="*/ 0 h 4627577"/>
                  <a:gd name="connsiteX0" fmla="*/ 1933012 w 3764424"/>
                  <a:gd name="connsiteY0" fmla="*/ 0 h 4619915"/>
                  <a:gd name="connsiteX1" fmla="*/ 2675852 w 3764424"/>
                  <a:gd name="connsiteY1" fmla="*/ 1741714 h 4619915"/>
                  <a:gd name="connsiteX2" fmla="*/ 2416322 w 3764424"/>
                  <a:gd name="connsiteY2" fmla="*/ 1756228 h 4619915"/>
                  <a:gd name="connsiteX3" fmla="*/ 2484700 w 3764424"/>
                  <a:gd name="connsiteY3" fmla="*/ 1835234 h 4619915"/>
                  <a:gd name="connsiteX4" fmla="*/ 2893566 w 3764424"/>
                  <a:gd name="connsiteY4" fmla="*/ 2221223 h 4619915"/>
                  <a:gd name="connsiteX5" fmla="*/ 2352431 w 3764424"/>
                  <a:gd name="connsiteY5" fmla="*/ 2221223 h 4619915"/>
                  <a:gd name="connsiteX6" fmla="*/ 2399436 w 3764424"/>
                  <a:gd name="connsiteY6" fmla="*/ 2284188 h 4619915"/>
                  <a:gd name="connsiteX7" fmla="*/ 3053224 w 3764424"/>
                  <a:gd name="connsiteY7" fmla="*/ 2754179 h 4619915"/>
                  <a:gd name="connsiteX8" fmla="*/ 2352431 w 3764424"/>
                  <a:gd name="connsiteY8" fmla="*/ 2768694 h 4619915"/>
                  <a:gd name="connsiteX9" fmla="*/ 2399436 w 3764424"/>
                  <a:gd name="connsiteY9" fmla="*/ 2831659 h 4619915"/>
                  <a:gd name="connsiteX10" fmla="*/ 3241909 w 3764424"/>
                  <a:gd name="connsiteY10" fmla="*/ 3316165 h 4619915"/>
                  <a:gd name="connsiteX11" fmla="*/ 2352431 w 3764424"/>
                  <a:gd name="connsiteY11" fmla="*/ 3316165 h 4619915"/>
                  <a:gd name="connsiteX12" fmla="*/ 2399436 w 3764424"/>
                  <a:gd name="connsiteY12" fmla="*/ 3379130 h 4619915"/>
                  <a:gd name="connsiteX13" fmla="*/ 3720881 w 3764424"/>
                  <a:gd name="connsiteY13" fmla="*/ 3950722 h 4619915"/>
                  <a:gd name="connsiteX14" fmla="*/ 2353073 w 3764424"/>
                  <a:gd name="connsiteY14" fmla="*/ 3863636 h 4619915"/>
                  <a:gd name="connsiteX15" fmla="*/ 2379807 w 3764424"/>
                  <a:gd name="connsiteY15" fmla="*/ 3901741 h 4619915"/>
                  <a:gd name="connsiteX16" fmla="*/ 3764424 w 3764424"/>
                  <a:gd name="connsiteY16" fmla="*/ 4411106 h 4619915"/>
                  <a:gd name="connsiteX17" fmla="*/ 0 w 3764424"/>
                  <a:gd name="connsiteY17" fmla="*/ 4338536 h 4619915"/>
                  <a:gd name="connsiteX18" fmla="*/ 1524765 w 3764424"/>
                  <a:gd name="connsiteY18" fmla="*/ 3876093 h 4619915"/>
                  <a:gd name="connsiteX19" fmla="*/ 1533506 w 3764424"/>
                  <a:gd name="connsiteY19" fmla="*/ 3863636 h 4619915"/>
                  <a:gd name="connsiteX20" fmla="*/ 261257 w 3764424"/>
                  <a:gd name="connsiteY20" fmla="*/ 3892665 h 4619915"/>
                  <a:gd name="connsiteX21" fmla="*/ 1504593 w 3764424"/>
                  <a:gd name="connsiteY21" fmla="*/ 3353989 h 4619915"/>
                  <a:gd name="connsiteX22" fmla="*/ 1532945 w 3764424"/>
                  <a:gd name="connsiteY22" fmla="*/ 3316165 h 4619915"/>
                  <a:gd name="connsiteX23" fmla="*/ 566058 w 3764424"/>
                  <a:gd name="connsiteY23" fmla="*/ 3359708 h 4619915"/>
                  <a:gd name="connsiteX24" fmla="*/ 1504593 w 3764424"/>
                  <a:gd name="connsiteY24" fmla="*/ 2806518 h 4619915"/>
                  <a:gd name="connsiteX25" fmla="*/ 1532945 w 3764424"/>
                  <a:gd name="connsiteY25" fmla="*/ 2768694 h 4619915"/>
                  <a:gd name="connsiteX26" fmla="*/ 783771 w 3764424"/>
                  <a:gd name="connsiteY26" fmla="*/ 2754180 h 4619915"/>
                  <a:gd name="connsiteX27" fmla="*/ 1504593 w 3764424"/>
                  <a:gd name="connsiteY27" fmla="*/ 2259047 h 4619915"/>
                  <a:gd name="connsiteX28" fmla="*/ 1532945 w 3764424"/>
                  <a:gd name="connsiteY28" fmla="*/ 2221223 h 4619915"/>
                  <a:gd name="connsiteX29" fmla="*/ 972458 w 3764424"/>
                  <a:gd name="connsiteY29" fmla="*/ 2221223 h 4619915"/>
                  <a:gd name="connsiteX30" fmla="*/ 1416023 w 3764424"/>
                  <a:gd name="connsiteY30" fmla="*/ 1812783 h 4619915"/>
                  <a:gd name="connsiteX31" fmla="*/ 1465516 w 3764424"/>
                  <a:gd name="connsiteY31" fmla="*/ 1756228 h 4619915"/>
                  <a:gd name="connsiteX32" fmla="*/ 1117600 w 3764424"/>
                  <a:gd name="connsiteY32" fmla="*/ 1741713 h 4619915"/>
                  <a:gd name="connsiteX33" fmla="*/ 1933012 w 3764424"/>
                  <a:gd name="connsiteY33" fmla="*/ 0 h 461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764424" h="4619915">
                    <a:moveTo>
                      <a:pt x="1933012" y="0"/>
                    </a:moveTo>
                    <a:cubicBezTo>
                      <a:pt x="2069349" y="745066"/>
                      <a:pt x="1900887" y="1228876"/>
                      <a:pt x="2675852" y="1741714"/>
                    </a:cubicBezTo>
                    <a:lnTo>
                      <a:pt x="2416322" y="1756228"/>
                    </a:lnTo>
                    <a:lnTo>
                      <a:pt x="2484700" y="1835234"/>
                    </a:lnTo>
                    <a:cubicBezTo>
                      <a:pt x="2605870" y="1965711"/>
                      <a:pt x="2699825" y="2093014"/>
                      <a:pt x="2893566" y="2221223"/>
                    </a:cubicBezTo>
                    <a:lnTo>
                      <a:pt x="2352431" y="2221223"/>
                    </a:lnTo>
                    <a:lnTo>
                      <a:pt x="2399436" y="2284188"/>
                    </a:lnTo>
                    <a:cubicBezTo>
                      <a:pt x="2532472" y="2449588"/>
                      <a:pt x="2811048" y="2593917"/>
                      <a:pt x="3053224" y="2754179"/>
                    </a:cubicBezTo>
                    <a:lnTo>
                      <a:pt x="2352431" y="2768694"/>
                    </a:lnTo>
                    <a:lnTo>
                      <a:pt x="2399436" y="2831659"/>
                    </a:lnTo>
                    <a:cubicBezTo>
                      <a:pt x="2532472" y="2997059"/>
                      <a:pt x="2999733" y="3155903"/>
                      <a:pt x="3241909" y="3316165"/>
                    </a:cubicBezTo>
                    <a:lnTo>
                      <a:pt x="2352431" y="3316165"/>
                    </a:lnTo>
                    <a:lnTo>
                      <a:pt x="2399436" y="3379130"/>
                    </a:lnTo>
                    <a:cubicBezTo>
                      <a:pt x="2532472" y="3544530"/>
                      <a:pt x="3478705" y="3790460"/>
                      <a:pt x="3720881" y="3950722"/>
                    </a:cubicBezTo>
                    <a:lnTo>
                      <a:pt x="2353073" y="3863636"/>
                    </a:lnTo>
                    <a:lnTo>
                      <a:pt x="2379807" y="3901741"/>
                    </a:lnTo>
                    <a:cubicBezTo>
                      <a:pt x="2514937" y="4076120"/>
                      <a:pt x="3510139" y="4242831"/>
                      <a:pt x="3764424" y="4411106"/>
                    </a:cubicBezTo>
                    <a:cubicBezTo>
                      <a:pt x="2746683" y="4682040"/>
                      <a:pt x="1003227" y="4720746"/>
                      <a:pt x="0" y="4338536"/>
                    </a:cubicBezTo>
                    <a:cubicBezTo>
                      <a:pt x="278098" y="4155974"/>
                      <a:pt x="1386211" y="4053796"/>
                      <a:pt x="1524765" y="3876093"/>
                    </a:cubicBezTo>
                    <a:lnTo>
                      <a:pt x="1533506" y="3863636"/>
                    </a:lnTo>
                    <a:lnTo>
                      <a:pt x="261257" y="3892665"/>
                    </a:lnTo>
                    <a:cubicBezTo>
                      <a:pt x="526112" y="3718796"/>
                      <a:pt x="1367571" y="3522985"/>
                      <a:pt x="1504593" y="3353989"/>
                    </a:cubicBezTo>
                    <a:lnTo>
                      <a:pt x="1532945" y="3316165"/>
                    </a:lnTo>
                    <a:lnTo>
                      <a:pt x="566058" y="3359708"/>
                    </a:lnTo>
                    <a:cubicBezTo>
                      <a:pt x="830913" y="3185839"/>
                      <a:pt x="1367571" y="2975514"/>
                      <a:pt x="1504593" y="2806518"/>
                    </a:cubicBezTo>
                    <a:lnTo>
                      <a:pt x="1532945" y="2768694"/>
                    </a:lnTo>
                    <a:lnTo>
                      <a:pt x="783771" y="2754180"/>
                    </a:lnTo>
                    <a:cubicBezTo>
                      <a:pt x="1048626" y="2580311"/>
                      <a:pt x="1367571" y="2428043"/>
                      <a:pt x="1504593" y="2259047"/>
                    </a:cubicBezTo>
                    <a:lnTo>
                      <a:pt x="1532945" y="2221223"/>
                    </a:lnTo>
                    <a:lnTo>
                      <a:pt x="972458" y="2221223"/>
                    </a:lnTo>
                    <a:cubicBezTo>
                      <a:pt x="1184342" y="2082128"/>
                      <a:pt x="1289183" y="1947569"/>
                      <a:pt x="1416023" y="1812783"/>
                    </a:cubicBezTo>
                    <a:lnTo>
                      <a:pt x="1465516" y="1756228"/>
                    </a:lnTo>
                    <a:lnTo>
                      <a:pt x="1117600" y="1741713"/>
                    </a:lnTo>
                    <a:cubicBezTo>
                      <a:pt x="1965137" y="1185333"/>
                      <a:pt x="1825703" y="716038"/>
                      <a:pt x="1933012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3" name="Rounded Rectangle 32"/>
          <p:cNvSpPr/>
          <p:nvPr/>
        </p:nvSpPr>
        <p:spPr>
          <a:xfrm>
            <a:off x="1774209" y="7364863"/>
            <a:ext cx="7594600" cy="564486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Mudik Versus Pulang Kampung Ramai di Media Sosial, Ini Versi KBBI ..." hidden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59" y="2643272"/>
            <a:ext cx="7829550" cy="441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up 41"/>
          <p:cNvGrpSpPr/>
          <p:nvPr/>
        </p:nvGrpSpPr>
        <p:grpSpPr>
          <a:xfrm>
            <a:off x="2336411" y="5381796"/>
            <a:ext cx="721941" cy="1098875"/>
            <a:chOff x="1802960" y="-1436914"/>
            <a:chExt cx="3764424" cy="5729876"/>
          </a:xfrm>
        </p:grpSpPr>
        <p:sp>
          <p:nvSpPr>
            <p:cNvPr id="43" name="Rectangle 42"/>
            <p:cNvSpPr/>
            <p:nvPr/>
          </p:nvSpPr>
          <p:spPr>
            <a:xfrm>
              <a:off x="3510153" y="2960914"/>
              <a:ext cx="274384" cy="1332048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1802960" y="-1436914"/>
              <a:ext cx="3764424" cy="4619915"/>
            </a:xfrm>
            <a:custGeom>
              <a:avLst/>
              <a:gdLst>
                <a:gd name="connsiteX0" fmla="*/ 1018612 w 2037224"/>
                <a:gd name="connsiteY0" fmla="*/ 0 h 4411107"/>
                <a:gd name="connsiteX1" fmla="*/ 2037224 w 2037224"/>
                <a:gd name="connsiteY1" fmla="*/ 1756228 h 4411107"/>
                <a:gd name="connsiteX2" fmla="*/ 1501922 w 2037224"/>
                <a:gd name="connsiteY2" fmla="*/ 1756228 h 4411107"/>
                <a:gd name="connsiteX3" fmla="*/ 1570300 w 2037224"/>
                <a:gd name="connsiteY3" fmla="*/ 1835234 h 4411107"/>
                <a:gd name="connsiteX4" fmla="*/ 2037224 w 2037224"/>
                <a:gd name="connsiteY4" fmla="*/ 2221223 h 4411107"/>
                <a:gd name="connsiteX5" fmla="*/ 1438031 w 2037224"/>
                <a:gd name="connsiteY5" fmla="*/ 2221223 h 4411107"/>
                <a:gd name="connsiteX6" fmla="*/ 1485036 w 2037224"/>
                <a:gd name="connsiteY6" fmla="*/ 2284188 h 4411107"/>
                <a:gd name="connsiteX7" fmla="*/ 2037224 w 2037224"/>
                <a:gd name="connsiteY7" fmla="*/ 2768694 h 4411107"/>
                <a:gd name="connsiteX8" fmla="*/ 1438031 w 2037224"/>
                <a:gd name="connsiteY8" fmla="*/ 2768694 h 4411107"/>
                <a:gd name="connsiteX9" fmla="*/ 1485036 w 2037224"/>
                <a:gd name="connsiteY9" fmla="*/ 2831659 h 4411107"/>
                <a:gd name="connsiteX10" fmla="*/ 2037224 w 2037224"/>
                <a:gd name="connsiteY10" fmla="*/ 3316165 h 4411107"/>
                <a:gd name="connsiteX11" fmla="*/ 1438031 w 2037224"/>
                <a:gd name="connsiteY11" fmla="*/ 3316165 h 4411107"/>
                <a:gd name="connsiteX12" fmla="*/ 1485036 w 2037224"/>
                <a:gd name="connsiteY12" fmla="*/ 3379130 h 4411107"/>
                <a:gd name="connsiteX13" fmla="*/ 2037224 w 2037224"/>
                <a:gd name="connsiteY13" fmla="*/ 3863636 h 4411107"/>
                <a:gd name="connsiteX14" fmla="*/ 1438673 w 2037224"/>
                <a:gd name="connsiteY14" fmla="*/ 3863636 h 4411107"/>
                <a:gd name="connsiteX15" fmla="*/ 1465407 w 2037224"/>
                <a:gd name="connsiteY15" fmla="*/ 3901741 h 4411107"/>
                <a:gd name="connsiteX16" fmla="*/ 2037224 w 2037224"/>
                <a:gd name="connsiteY16" fmla="*/ 4411107 h 4411107"/>
                <a:gd name="connsiteX17" fmla="*/ 0 w 2037224"/>
                <a:gd name="connsiteY17" fmla="*/ 4411107 h 4411107"/>
                <a:gd name="connsiteX18" fmla="*/ 610365 w 2037224"/>
                <a:gd name="connsiteY18" fmla="*/ 3876093 h 4411107"/>
                <a:gd name="connsiteX19" fmla="*/ 619106 w 2037224"/>
                <a:gd name="connsiteY19" fmla="*/ 3863636 h 4411107"/>
                <a:gd name="connsiteX20" fmla="*/ 0 w 2037224"/>
                <a:gd name="connsiteY20" fmla="*/ 3863636 h 4411107"/>
                <a:gd name="connsiteX21" fmla="*/ 590193 w 2037224"/>
                <a:gd name="connsiteY21" fmla="*/ 3353989 h 4411107"/>
                <a:gd name="connsiteX22" fmla="*/ 618545 w 2037224"/>
                <a:gd name="connsiteY22" fmla="*/ 3316165 h 4411107"/>
                <a:gd name="connsiteX23" fmla="*/ 0 w 2037224"/>
                <a:gd name="connsiteY23" fmla="*/ 3316165 h 4411107"/>
                <a:gd name="connsiteX24" fmla="*/ 590193 w 2037224"/>
                <a:gd name="connsiteY24" fmla="*/ 2806518 h 4411107"/>
                <a:gd name="connsiteX25" fmla="*/ 618545 w 2037224"/>
                <a:gd name="connsiteY25" fmla="*/ 2768694 h 4411107"/>
                <a:gd name="connsiteX26" fmla="*/ 0 w 2037224"/>
                <a:gd name="connsiteY26" fmla="*/ 2768694 h 4411107"/>
                <a:gd name="connsiteX27" fmla="*/ 590193 w 2037224"/>
                <a:gd name="connsiteY27" fmla="*/ 2259047 h 4411107"/>
                <a:gd name="connsiteX28" fmla="*/ 618545 w 2037224"/>
                <a:gd name="connsiteY28" fmla="*/ 2221223 h 4411107"/>
                <a:gd name="connsiteX29" fmla="*/ 0 w 2037224"/>
                <a:gd name="connsiteY29" fmla="*/ 2221223 h 4411107"/>
                <a:gd name="connsiteX30" fmla="*/ 501623 w 2037224"/>
                <a:gd name="connsiteY30" fmla="*/ 1812783 h 4411107"/>
                <a:gd name="connsiteX31" fmla="*/ 551116 w 2037224"/>
                <a:gd name="connsiteY31" fmla="*/ 1756228 h 4411107"/>
                <a:gd name="connsiteX32" fmla="*/ 0 w 2037224"/>
                <a:gd name="connsiteY32" fmla="*/ 1756228 h 4411107"/>
                <a:gd name="connsiteX33" fmla="*/ 1018612 w 2037224"/>
                <a:gd name="connsiteY33" fmla="*/ 0 h 4411107"/>
                <a:gd name="connsiteX0" fmla="*/ 1425012 w 2443624"/>
                <a:gd name="connsiteY0" fmla="*/ 0 h 4411107"/>
                <a:gd name="connsiteX1" fmla="*/ 2443624 w 2443624"/>
                <a:gd name="connsiteY1" fmla="*/ 1756228 h 4411107"/>
                <a:gd name="connsiteX2" fmla="*/ 1908322 w 2443624"/>
                <a:gd name="connsiteY2" fmla="*/ 1756228 h 4411107"/>
                <a:gd name="connsiteX3" fmla="*/ 1976700 w 2443624"/>
                <a:gd name="connsiteY3" fmla="*/ 1835234 h 4411107"/>
                <a:gd name="connsiteX4" fmla="*/ 2443624 w 2443624"/>
                <a:gd name="connsiteY4" fmla="*/ 2221223 h 4411107"/>
                <a:gd name="connsiteX5" fmla="*/ 1844431 w 2443624"/>
                <a:gd name="connsiteY5" fmla="*/ 2221223 h 4411107"/>
                <a:gd name="connsiteX6" fmla="*/ 1891436 w 2443624"/>
                <a:gd name="connsiteY6" fmla="*/ 2284188 h 4411107"/>
                <a:gd name="connsiteX7" fmla="*/ 2443624 w 2443624"/>
                <a:gd name="connsiteY7" fmla="*/ 2768694 h 4411107"/>
                <a:gd name="connsiteX8" fmla="*/ 1844431 w 2443624"/>
                <a:gd name="connsiteY8" fmla="*/ 2768694 h 4411107"/>
                <a:gd name="connsiteX9" fmla="*/ 1891436 w 2443624"/>
                <a:gd name="connsiteY9" fmla="*/ 2831659 h 4411107"/>
                <a:gd name="connsiteX10" fmla="*/ 2443624 w 2443624"/>
                <a:gd name="connsiteY10" fmla="*/ 3316165 h 4411107"/>
                <a:gd name="connsiteX11" fmla="*/ 1844431 w 2443624"/>
                <a:gd name="connsiteY11" fmla="*/ 3316165 h 4411107"/>
                <a:gd name="connsiteX12" fmla="*/ 1891436 w 2443624"/>
                <a:gd name="connsiteY12" fmla="*/ 3379130 h 4411107"/>
                <a:gd name="connsiteX13" fmla="*/ 2443624 w 2443624"/>
                <a:gd name="connsiteY13" fmla="*/ 3863636 h 4411107"/>
                <a:gd name="connsiteX14" fmla="*/ 1845073 w 2443624"/>
                <a:gd name="connsiteY14" fmla="*/ 3863636 h 4411107"/>
                <a:gd name="connsiteX15" fmla="*/ 1871807 w 2443624"/>
                <a:gd name="connsiteY15" fmla="*/ 3901741 h 4411107"/>
                <a:gd name="connsiteX16" fmla="*/ 2443624 w 2443624"/>
                <a:gd name="connsiteY16" fmla="*/ 4411107 h 4411107"/>
                <a:gd name="connsiteX17" fmla="*/ 0 w 2443624"/>
                <a:gd name="connsiteY17" fmla="*/ 4411107 h 4411107"/>
                <a:gd name="connsiteX18" fmla="*/ 1016765 w 2443624"/>
                <a:gd name="connsiteY18" fmla="*/ 3876093 h 4411107"/>
                <a:gd name="connsiteX19" fmla="*/ 1025506 w 2443624"/>
                <a:gd name="connsiteY19" fmla="*/ 3863636 h 4411107"/>
                <a:gd name="connsiteX20" fmla="*/ 406400 w 2443624"/>
                <a:gd name="connsiteY20" fmla="*/ 3863636 h 4411107"/>
                <a:gd name="connsiteX21" fmla="*/ 996593 w 2443624"/>
                <a:gd name="connsiteY21" fmla="*/ 3353989 h 4411107"/>
                <a:gd name="connsiteX22" fmla="*/ 1024945 w 2443624"/>
                <a:gd name="connsiteY22" fmla="*/ 3316165 h 4411107"/>
                <a:gd name="connsiteX23" fmla="*/ 406400 w 2443624"/>
                <a:gd name="connsiteY23" fmla="*/ 3316165 h 4411107"/>
                <a:gd name="connsiteX24" fmla="*/ 996593 w 2443624"/>
                <a:gd name="connsiteY24" fmla="*/ 2806518 h 4411107"/>
                <a:gd name="connsiteX25" fmla="*/ 1024945 w 2443624"/>
                <a:gd name="connsiteY25" fmla="*/ 2768694 h 4411107"/>
                <a:gd name="connsiteX26" fmla="*/ 406400 w 2443624"/>
                <a:gd name="connsiteY26" fmla="*/ 2768694 h 4411107"/>
                <a:gd name="connsiteX27" fmla="*/ 996593 w 2443624"/>
                <a:gd name="connsiteY27" fmla="*/ 2259047 h 4411107"/>
                <a:gd name="connsiteX28" fmla="*/ 1024945 w 2443624"/>
                <a:gd name="connsiteY28" fmla="*/ 2221223 h 4411107"/>
                <a:gd name="connsiteX29" fmla="*/ 406400 w 2443624"/>
                <a:gd name="connsiteY29" fmla="*/ 2221223 h 4411107"/>
                <a:gd name="connsiteX30" fmla="*/ 908023 w 2443624"/>
                <a:gd name="connsiteY30" fmla="*/ 1812783 h 4411107"/>
                <a:gd name="connsiteX31" fmla="*/ 957516 w 2443624"/>
                <a:gd name="connsiteY31" fmla="*/ 1756228 h 4411107"/>
                <a:gd name="connsiteX32" fmla="*/ 406400 w 2443624"/>
                <a:gd name="connsiteY32" fmla="*/ 1756228 h 4411107"/>
                <a:gd name="connsiteX33" fmla="*/ 1425012 w 2443624"/>
                <a:gd name="connsiteY33" fmla="*/ 0 h 4411107"/>
                <a:gd name="connsiteX0" fmla="*/ 1425012 w 3053224"/>
                <a:gd name="connsiteY0" fmla="*/ 0 h 4425621"/>
                <a:gd name="connsiteX1" fmla="*/ 2443624 w 3053224"/>
                <a:gd name="connsiteY1" fmla="*/ 1756228 h 4425621"/>
                <a:gd name="connsiteX2" fmla="*/ 1908322 w 3053224"/>
                <a:gd name="connsiteY2" fmla="*/ 1756228 h 4425621"/>
                <a:gd name="connsiteX3" fmla="*/ 1976700 w 3053224"/>
                <a:gd name="connsiteY3" fmla="*/ 1835234 h 4425621"/>
                <a:gd name="connsiteX4" fmla="*/ 2443624 w 3053224"/>
                <a:gd name="connsiteY4" fmla="*/ 2221223 h 4425621"/>
                <a:gd name="connsiteX5" fmla="*/ 1844431 w 3053224"/>
                <a:gd name="connsiteY5" fmla="*/ 2221223 h 4425621"/>
                <a:gd name="connsiteX6" fmla="*/ 1891436 w 3053224"/>
                <a:gd name="connsiteY6" fmla="*/ 2284188 h 4425621"/>
                <a:gd name="connsiteX7" fmla="*/ 2443624 w 3053224"/>
                <a:gd name="connsiteY7" fmla="*/ 2768694 h 4425621"/>
                <a:gd name="connsiteX8" fmla="*/ 1844431 w 3053224"/>
                <a:gd name="connsiteY8" fmla="*/ 2768694 h 4425621"/>
                <a:gd name="connsiteX9" fmla="*/ 1891436 w 3053224"/>
                <a:gd name="connsiteY9" fmla="*/ 2831659 h 4425621"/>
                <a:gd name="connsiteX10" fmla="*/ 2443624 w 3053224"/>
                <a:gd name="connsiteY10" fmla="*/ 3316165 h 4425621"/>
                <a:gd name="connsiteX11" fmla="*/ 1844431 w 3053224"/>
                <a:gd name="connsiteY11" fmla="*/ 3316165 h 4425621"/>
                <a:gd name="connsiteX12" fmla="*/ 1891436 w 3053224"/>
                <a:gd name="connsiteY12" fmla="*/ 3379130 h 4425621"/>
                <a:gd name="connsiteX13" fmla="*/ 2443624 w 3053224"/>
                <a:gd name="connsiteY13" fmla="*/ 3863636 h 4425621"/>
                <a:gd name="connsiteX14" fmla="*/ 1845073 w 3053224"/>
                <a:gd name="connsiteY14" fmla="*/ 3863636 h 4425621"/>
                <a:gd name="connsiteX15" fmla="*/ 1871807 w 3053224"/>
                <a:gd name="connsiteY15" fmla="*/ 3901741 h 4425621"/>
                <a:gd name="connsiteX16" fmla="*/ 3053224 w 3053224"/>
                <a:gd name="connsiteY16" fmla="*/ 4425621 h 4425621"/>
                <a:gd name="connsiteX17" fmla="*/ 0 w 3053224"/>
                <a:gd name="connsiteY17" fmla="*/ 4411107 h 4425621"/>
                <a:gd name="connsiteX18" fmla="*/ 1016765 w 3053224"/>
                <a:gd name="connsiteY18" fmla="*/ 3876093 h 4425621"/>
                <a:gd name="connsiteX19" fmla="*/ 1025506 w 3053224"/>
                <a:gd name="connsiteY19" fmla="*/ 3863636 h 4425621"/>
                <a:gd name="connsiteX20" fmla="*/ 406400 w 3053224"/>
                <a:gd name="connsiteY20" fmla="*/ 3863636 h 4425621"/>
                <a:gd name="connsiteX21" fmla="*/ 996593 w 3053224"/>
                <a:gd name="connsiteY21" fmla="*/ 3353989 h 4425621"/>
                <a:gd name="connsiteX22" fmla="*/ 1024945 w 3053224"/>
                <a:gd name="connsiteY22" fmla="*/ 3316165 h 4425621"/>
                <a:gd name="connsiteX23" fmla="*/ 406400 w 3053224"/>
                <a:gd name="connsiteY23" fmla="*/ 3316165 h 4425621"/>
                <a:gd name="connsiteX24" fmla="*/ 996593 w 3053224"/>
                <a:gd name="connsiteY24" fmla="*/ 2806518 h 4425621"/>
                <a:gd name="connsiteX25" fmla="*/ 1024945 w 3053224"/>
                <a:gd name="connsiteY25" fmla="*/ 2768694 h 4425621"/>
                <a:gd name="connsiteX26" fmla="*/ 406400 w 3053224"/>
                <a:gd name="connsiteY26" fmla="*/ 2768694 h 4425621"/>
                <a:gd name="connsiteX27" fmla="*/ 996593 w 3053224"/>
                <a:gd name="connsiteY27" fmla="*/ 2259047 h 4425621"/>
                <a:gd name="connsiteX28" fmla="*/ 1024945 w 3053224"/>
                <a:gd name="connsiteY28" fmla="*/ 2221223 h 4425621"/>
                <a:gd name="connsiteX29" fmla="*/ 406400 w 3053224"/>
                <a:gd name="connsiteY29" fmla="*/ 2221223 h 4425621"/>
                <a:gd name="connsiteX30" fmla="*/ 908023 w 3053224"/>
                <a:gd name="connsiteY30" fmla="*/ 1812783 h 4425621"/>
                <a:gd name="connsiteX31" fmla="*/ 957516 w 3053224"/>
                <a:gd name="connsiteY31" fmla="*/ 1756228 h 4425621"/>
                <a:gd name="connsiteX32" fmla="*/ 406400 w 3053224"/>
                <a:gd name="connsiteY32" fmla="*/ 1756228 h 4425621"/>
                <a:gd name="connsiteX33" fmla="*/ 1425012 w 3053224"/>
                <a:gd name="connsiteY33" fmla="*/ 0 h 4425621"/>
                <a:gd name="connsiteX0" fmla="*/ 1425012 w 3053224"/>
                <a:gd name="connsiteY0" fmla="*/ 0 h 4425621"/>
                <a:gd name="connsiteX1" fmla="*/ 2443624 w 3053224"/>
                <a:gd name="connsiteY1" fmla="*/ 1756228 h 4425621"/>
                <a:gd name="connsiteX2" fmla="*/ 1908322 w 3053224"/>
                <a:gd name="connsiteY2" fmla="*/ 1756228 h 4425621"/>
                <a:gd name="connsiteX3" fmla="*/ 1976700 w 3053224"/>
                <a:gd name="connsiteY3" fmla="*/ 1835234 h 4425621"/>
                <a:gd name="connsiteX4" fmla="*/ 2443624 w 3053224"/>
                <a:gd name="connsiteY4" fmla="*/ 2221223 h 4425621"/>
                <a:gd name="connsiteX5" fmla="*/ 1844431 w 3053224"/>
                <a:gd name="connsiteY5" fmla="*/ 2221223 h 4425621"/>
                <a:gd name="connsiteX6" fmla="*/ 1891436 w 3053224"/>
                <a:gd name="connsiteY6" fmla="*/ 2284188 h 4425621"/>
                <a:gd name="connsiteX7" fmla="*/ 2443624 w 3053224"/>
                <a:gd name="connsiteY7" fmla="*/ 2768694 h 4425621"/>
                <a:gd name="connsiteX8" fmla="*/ 1844431 w 3053224"/>
                <a:gd name="connsiteY8" fmla="*/ 2768694 h 4425621"/>
                <a:gd name="connsiteX9" fmla="*/ 1891436 w 3053224"/>
                <a:gd name="connsiteY9" fmla="*/ 2831659 h 4425621"/>
                <a:gd name="connsiteX10" fmla="*/ 2443624 w 3053224"/>
                <a:gd name="connsiteY10" fmla="*/ 3316165 h 4425621"/>
                <a:gd name="connsiteX11" fmla="*/ 1844431 w 3053224"/>
                <a:gd name="connsiteY11" fmla="*/ 3316165 h 4425621"/>
                <a:gd name="connsiteX12" fmla="*/ 1891436 w 3053224"/>
                <a:gd name="connsiteY12" fmla="*/ 3379130 h 4425621"/>
                <a:gd name="connsiteX13" fmla="*/ 2443624 w 3053224"/>
                <a:gd name="connsiteY13" fmla="*/ 3863636 h 4425621"/>
                <a:gd name="connsiteX14" fmla="*/ 1845073 w 3053224"/>
                <a:gd name="connsiteY14" fmla="*/ 3863636 h 4425621"/>
                <a:gd name="connsiteX15" fmla="*/ 1871807 w 3053224"/>
                <a:gd name="connsiteY15" fmla="*/ 3901741 h 4425621"/>
                <a:gd name="connsiteX16" fmla="*/ 3053224 w 3053224"/>
                <a:gd name="connsiteY16" fmla="*/ 4425621 h 4425621"/>
                <a:gd name="connsiteX17" fmla="*/ 0 w 3053224"/>
                <a:gd name="connsiteY17" fmla="*/ 4411107 h 4425621"/>
                <a:gd name="connsiteX18" fmla="*/ 1016765 w 3053224"/>
                <a:gd name="connsiteY18" fmla="*/ 3876093 h 4425621"/>
                <a:gd name="connsiteX19" fmla="*/ 1025506 w 3053224"/>
                <a:gd name="connsiteY19" fmla="*/ 3863636 h 4425621"/>
                <a:gd name="connsiteX20" fmla="*/ 159657 w 3053224"/>
                <a:gd name="connsiteY20" fmla="*/ 3907179 h 4425621"/>
                <a:gd name="connsiteX21" fmla="*/ 996593 w 3053224"/>
                <a:gd name="connsiteY21" fmla="*/ 3353989 h 4425621"/>
                <a:gd name="connsiteX22" fmla="*/ 1024945 w 3053224"/>
                <a:gd name="connsiteY22" fmla="*/ 3316165 h 4425621"/>
                <a:gd name="connsiteX23" fmla="*/ 406400 w 3053224"/>
                <a:gd name="connsiteY23" fmla="*/ 3316165 h 4425621"/>
                <a:gd name="connsiteX24" fmla="*/ 996593 w 3053224"/>
                <a:gd name="connsiteY24" fmla="*/ 2806518 h 4425621"/>
                <a:gd name="connsiteX25" fmla="*/ 1024945 w 3053224"/>
                <a:gd name="connsiteY25" fmla="*/ 2768694 h 4425621"/>
                <a:gd name="connsiteX26" fmla="*/ 406400 w 3053224"/>
                <a:gd name="connsiteY26" fmla="*/ 2768694 h 4425621"/>
                <a:gd name="connsiteX27" fmla="*/ 996593 w 3053224"/>
                <a:gd name="connsiteY27" fmla="*/ 2259047 h 4425621"/>
                <a:gd name="connsiteX28" fmla="*/ 1024945 w 3053224"/>
                <a:gd name="connsiteY28" fmla="*/ 2221223 h 4425621"/>
                <a:gd name="connsiteX29" fmla="*/ 406400 w 3053224"/>
                <a:gd name="connsiteY29" fmla="*/ 2221223 h 4425621"/>
                <a:gd name="connsiteX30" fmla="*/ 908023 w 3053224"/>
                <a:gd name="connsiteY30" fmla="*/ 1812783 h 4425621"/>
                <a:gd name="connsiteX31" fmla="*/ 957516 w 3053224"/>
                <a:gd name="connsiteY31" fmla="*/ 1756228 h 4425621"/>
                <a:gd name="connsiteX32" fmla="*/ 406400 w 3053224"/>
                <a:gd name="connsiteY32" fmla="*/ 1756228 h 4425621"/>
                <a:gd name="connsiteX33" fmla="*/ 1425012 w 3053224"/>
                <a:gd name="connsiteY33" fmla="*/ 0 h 4425621"/>
                <a:gd name="connsiteX0" fmla="*/ 1425012 w 3053224"/>
                <a:gd name="connsiteY0" fmla="*/ 0 h 4425621"/>
                <a:gd name="connsiteX1" fmla="*/ 2443624 w 3053224"/>
                <a:gd name="connsiteY1" fmla="*/ 1756228 h 4425621"/>
                <a:gd name="connsiteX2" fmla="*/ 1908322 w 3053224"/>
                <a:gd name="connsiteY2" fmla="*/ 1756228 h 4425621"/>
                <a:gd name="connsiteX3" fmla="*/ 1976700 w 3053224"/>
                <a:gd name="connsiteY3" fmla="*/ 1835234 h 4425621"/>
                <a:gd name="connsiteX4" fmla="*/ 2443624 w 3053224"/>
                <a:gd name="connsiteY4" fmla="*/ 2221223 h 4425621"/>
                <a:gd name="connsiteX5" fmla="*/ 1844431 w 3053224"/>
                <a:gd name="connsiteY5" fmla="*/ 2221223 h 4425621"/>
                <a:gd name="connsiteX6" fmla="*/ 1891436 w 3053224"/>
                <a:gd name="connsiteY6" fmla="*/ 2284188 h 4425621"/>
                <a:gd name="connsiteX7" fmla="*/ 2443624 w 3053224"/>
                <a:gd name="connsiteY7" fmla="*/ 2768694 h 4425621"/>
                <a:gd name="connsiteX8" fmla="*/ 1844431 w 3053224"/>
                <a:gd name="connsiteY8" fmla="*/ 2768694 h 4425621"/>
                <a:gd name="connsiteX9" fmla="*/ 1891436 w 3053224"/>
                <a:gd name="connsiteY9" fmla="*/ 2831659 h 4425621"/>
                <a:gd name="connsiteX10" fmla="*/ 2443624 w 3053224"/>
                <a:gd name="connsiteY10" fmla="*/ 3316165 h 4425621"/>
                <a:gd name="connsiteX11" fmla="*/ 1844431 w 3053224"/>
                <a:gd name="connsiteY11" fmla="*/ 3316165 h 4425621"/>
                <a:gd name="connsiteX12" fmla="*/ 1891436 w 3053224"/>
                <a:gd name="connsiteY12" fmla="*/ 3379130 h 4425621"/>
                <a:gd name="connsiteX13" fmla="*/ 2733910 w 3053224"/>
                <a:gd name="connsiteY13" fmla="*/ 3921693 h 4425621"/>
                <a:gd name="connsiteX14" fmla="*/ 1845073 w 3053224"/>
                <a:gd name="connsiteY14" fmla="*/ 3863636 h 4425621"/>
                <a:gd name="connsiteX15" fmla="*/ 1871807 w 3053224"/>
                <a:gd name="connsiteY15" fmla="*/ 3901741 h 4425621"/>
                <a:gd name="connsiteX16" fmla="*/ 3053224 w 3053224"/>
                <a:gd name="connsiteY16" fmla="*/ 4425621 h 4425621"/>
                <a:gd name="connsiteX17" fmla="*/ 0 w 3053224"/>
                <a:gd name="connsiteY17" fmla="*/ 4411107 h 4425621"/>
                <a:gd name="connsiteX18" fmla="*/ 1016765 w 3053224"/>
                <a:gd name="connsiteY18" fmla="*/ 3876093 h 4425621"/>
                <a:gd name="connsiteX19" fmla="*/ 1025506 w 3053224"/>
                <a:gd name="connsiteY19" fmla="*/ 3863636 h 4425621"/>
                <a:gd name="connsiteX20" fmla="*/ 159657 w 3053224"/>
                <a:gd name="connsiteY20" fmla="*/ 3907179 h 4425621"/>
                <a:gd name="connsiteX21" fmla="*/ 996593 w 3053224"/>
                <a:gd name="connsiteY21" fmla="*/ 3353989 h 4425621"/>
                <a:gd name="connsiteX22" fmla="*/ 1024945 w 3053224"/>
                <a:gd name="connsiteY22" fmla="*/ 3316165 h 4425621"/>
                <a:gd name="connsiteX23" fmla="*/ 406400 w 3053224"/>
                <a:gd name="connsiteY23" fmla="*/ 3316165 h 4425621"/>
                <a:gd name="connsiteX24" fmla="*/ 996593 w 3053224"/>
                <a:gd name="connsiteY24" fmla="*/ 2806518 h 4425621"/>
                <a:gd name="connsiteX25" fmla="*/ 1024945 w 3053224"/>
                <a:gd name="connsiteY25" fmla="*/ 2768694 h 4425621"/>
                <a:gd name="connsiteX26" fmla="*/ 406400 w 3053224"/>
                <a:gd name="connsiteY26" fmla="*/ 2768694 h 4425621"/>
                <a:gd name="connsiteX27" fmla="*/ 996593 w 3053224"/>
                <a:gd name="connsiteY27" fmla="*/ 2259047 h 4425621"/>
                <a:gd name="connsiteX28" fmla="*/ 1024945 w 3053224"/>
                <a:gd name="connsiteY28" fmla="*/ 2221223 h 4425621"/>
                <a:gd name="connsiteX29" fmla="*/ 406400 w 3053224"/>
                <a:gd name="connsiteY29" fmla="*/ 2221223 h 4425621"/>
                <a:gd name="connsiteX30" fmla="*/ 908023 w 3053224"/>
                <a:gd name="connsiteY30" fmla="*/ 1812783 h 4425621"/>
                <a:gd name="connsiteX31" fmla="*/ 957516 w 3053224"/>
                <a:gd name="connsiteY31" fmla="*/ 1756228 h 4425621"/>
                <a:gd name="connsiteX32" fmla="*/ 406400 w 3053224"/>
                <a:gd name="connsiteY32" fmla="*/ 1756228 h 4425621"/>
                <a:gd name="connsiteX33" fmla="*/ 1425012 w 3053224"/>
                <a:gd name="connsiteY33" fmla="*/ 0 h 4425621"/>
                <a:gd name="connsiteX0" fmla="*/ 1425012 w 3053224"/>
                <a:gd name="connsiteY0" fmla="*/ 0 h 4425621"/>
                <a:gd name="connsiteX1" fmla="*/ 2443624 w 3053224"/>
                <a:gd name="connsiteY1" fmla="*/ 1756228 h 4425621"/>
                <a:gd name="connsiteX2" fmla="*/ 1908322 w 3053224"/>
                <a:gd name="connsiteY2" fmla="*/ 1756228 h 4425621"/>
                <a:gd name="connsiteX3" fmla="*/ 1976700 w 3053224"/>
                <a:gd name="connsiteY3" fmla="*/ 1835234 h 4425621"/>
                <a:gd name="connsiteX4" fmla="*/ 2443624 w 3053224"/>
                <a:gd name="connsiteY4" fmla="*/ 2221223 h 4425621"/>
                <a:gd name="connsiteX5" fmla="*/ 1844431 w 3053224"/>
                <a:gd name="connsiteY5" fmla="*/ 2221223 h 4425621"/>
                <a:gd name="connsiteX6" fmla="*/ 1891436 w 3053224"/>
                <a:gd name="connsiteY6" fmla="*/ 2284188 h 4425621"/>
                <a:gd name="connsiteX7" fmla="*/ 2443624 w 3053224"/>
                <a:gd name="connsiteY7" fmla="*/ 2768694 h 4425621"/>
                <a:gd name="connsiteX8" fmla="*/ 1844431 w 3053224"/>
                <a:gd name="connsiteY8" fmla="*/ 2768694 h 4425621"/>
                <a:gd name="connsiteX9" fmla="*/ 1891436 w 3053224"/>
                <a:gd name="connsiteY9" fmla="*/ 2831659 h 4425621"/>
                <a:gd name="connsiteX10" fmla="*/ 2443624 w 3053224"/>
                <a:gd name="connsiteY10" fmla="*/ 3316165 h 4425621"/>
                <a:gd name="connsiteX11" fmla="*/ 1844431 w 3053224"/>
                <a:gd name="connsiteY11" fmla="*/ 3316165 h 4425621"/>
                <a:gd name="connsiteX12" fmla="*/ 1891436 w 3053224"/>
                <a:gd name="connsiteY12" fmla="*/ 3379130 h 4425621"/>
                <a:gd name="connsiteX13" fmla="*/ 2733910 w 3053224"/>
                <a:gd name="connsiteY13" fmla="*/ 3921693 h 4425621"/>
                <a:gd name="connsiteX14" fmla="*/ 1845073 w 3053224"/>
                <a:gd name="connsiteY14" fmla="*/ 3863636 h 4425621"/>
                <a:gd name="connsiteX15" fmla="*/ 1871807 w 3053224"/>
                <a:gd name="connsiteY15" fmla="*/ 3901741 h 4425621"/>
                <a:gd name="connsiteX16" fmla="*/ 3053224 w 3053224"/>
                <a:gd name="connsiteY16" fmla="*/ 4425621 h 4425621"/>
                <a:gd name="connsiteX17" fmla="*/ 0 w 3053224"/>
                <a:gd name="connsiteY17" fmla="*/ 4411107 h 4425621"/>
                <a:gd name="connsiteX18" fmla="*/ 1016765 w 3053224"/>
                <a:gd name="connsiteY18" fmla="*/ 3876093 h 4425621"/>
                <a:gd name="connsiteX19" fmla="*/ 1025506 w 3053224"/>
                <a:gd name="connsiteY19" fmla="*/ 3863636 h 4425621"/>
                <a:gd name="connsiteX20" fmla="*/ 159657 w 3053224"/>
                <a:gd name="connsiteY20" fmla="*/ 3907179 h 4425621"/>
                <a:gd name="connsiteX21" fmla="*/ 996593 w 3053224"/>
                <a:gd name="connsiteY21" fmla="*/ 3353989 h 4425621"/>
                <a:gd name="connsiteX22" fmla="*/ 1024945 w 3053224"/>
                <a:gd name="connsiteY22" fmla="*/ 3316165 h 4425621"/>
                <a:gd name="connsiteX23" fmla="*/ 406400 w 3053224"/>
                <a:gd name="connsiteY23" fmla="*/ 3316165 h 4425621"/>
                <a:gd name="connsiteX24" fmla="*/ 996593 w 3053224"/>
                <a:gd name="connsiteY24" fmla="*/ 2806518 h 4425621"/>
                <a:gd name="connsiteX25" fmla="*/ 1024945 w 3053224"/>
                <a:gd name="connsiteY25" fmla="*/ 2768694 h 4425621"/>
                <a:gd name="connsiteX26" fmla="*/ 406400 w 3053224"/>
                <a:gd name="connsiteY26" fmla="*/ 2768694 h 4425621"/>
                <a:gd name="connsiteX27" fmla="*/ 996593 w 3053224"/>
                <a:gd name="connsiteY27" fmla="*/ 2259047 h 4425621"/>
                <a:gd name="connsiteX28" fmla="*/ 1024945 w 3053224"/>
                <a:gd name="connsiteY28" fmla="*/ 2221223 h 4425621"/>
                <a:gd name="connsiteX29" fmla="*/ 406400 w 3053224"/>
                <a:gd name="connsiteY29" fmla="*/ 2221223 h 4425621"/>
                <a:gd name="connsiteX30" fmla="*/ 908023 w 3053224"/>
                <a:gd name="connsiteY30" fmla="*/ 1812783 h 4425621"/>
                <a:gd name="connsiteX31" fmla="*/ 957516 w 3053224"/>
                <a:gd name="connsiteY31" fmla="*/ 1756228 h 4425621"/>
                <a:gd name="connsiteX32" fmla="*/ 406400 w 3053224"/>
                <a:gd name="connsiteY32" fmla="*/ 1756228 h 4425621"/>
                <a:gd name="connsiteX33" fmla="*/ 1425012 w 3053224"/>
                <a:gd name="connsiteY33" fmla="*/ 0 h 4425621"/>
                <a:gd name="connsiteX0" fmla="*/ 1425012 w 3053224"/>
                <a:gd name="connsiteY0" fmla="*/ 0 h 4425621"/>
                <a:gd name="connsiteX1" fmla="*/ 2443624 w 3053224"/>
                <a:gd name="connsiteY1" fmla="*/ 1756228 h 4425621"/>
                <a:gd name="connsiteX2" fmla="*/ 1908322 w 3053224"/>
                <a:gd name="connsiteY2" fmla="*/ 1756228 h 4425621"/>
                <a:gd name="connsiteX3" fmla="*/ 1976700 w 3053224"/>
                <a:gd name="connsiteY3" fmla="*/ 1835234 h 4425621"/>
                <a:gd name="connsiteX4" fmla="*/ 2443624 w 3053224"/>
                <a:gd name="connsiteY4" fmla="*/ 2221223 h 4425621"/>
                <a:gd name="connsiteX5" fmla="*/ 1844431 w 3053224"/>
                <a:gd name="connsiteY5" fmla="*/ 2221223 h 4425621"/>
                <a:gd name="connsiteX6" fmla="*/ 1891436 w 3053224"/>
                <a:gd name="connsiteY6" fmla="*/ 2284188 h 4425621"/>
                <a:gd name="connsiteX7" fmla="*/ 2443624 w 3053224"/>
                <a:gd name="connsiteY7" fmla="*/ 2768694 h 4425621"/>
                <a:gd name="connsiteX8" fmla="*/ 1844431 w 3053224"/>
                <a:gd name="connsiteY8" fmla="*/ 2768694 h 4425621"/>
                <a:gd name="connsiteX9" fmla="*/ 1891436 w 3053224"/>
                <a:gd name="connsiteY9" fmla="*/ 2831659 h 4425621"/>
                <a:gd name="connsiteX10" fmla="*/ 2443624 w 3053224"/>
                <a:gd name="connsiteY10" fmla="*/ 3316165 h 4425621"/>
                <a:gd name="connsiteX11" fmla="*/ 1844431 w 3053224"/>
                <a:gd name="connsiteY11" fmla="*/ 3316165 h 4425621"/>
                <a:gd name="connsiteX12" fmla="*/ 1891436 w 3053224"/>
                <a:gd name="connsiteY12" fmla="*/ 3379130 h 4425621"/>
                <a:gd name="connsiteX13" fmla="*/ 2733910 w 3053224"/>
                <a:gd name="connsiteY13" fmla="*/ 3921693 h 4425621"/>
                <a:gd name="connsiteX14" fmla="*/ 1845073 w 3053224"/>
                <a:gd name="connsiteY14" fmla="*/ 3863636 h 4425621"/>
                <a:gd name="connsiteX15" fmla="*/ 1871807 w 3053224"/>
                <a:gd name="connsiteY15" fmla="*/ 3901741 h 4425621"/>
                <a:gd name="connsiteX16" fmla="*/ 3053224 w 3053224"/>
                <a:gd name="connsiteY16" fmla="*/ 4425621 h 4425621"/>
                <a:gd name="connsiteX17" fmla="*/ 0 w 3053224"/>
                <a:gd name="connsiteY17" fmla="*/ 4411107 h 4425621"/>
                <a:gd name="connsiteX18" fmla="*/ 1016765 w 3053224"/>
                <a:gd name="connsiteY18" fmla="*/ 3876093 h 4425621"/>
                <a:gd name="connsiteX19" fmla="*/ 1025506 w 3053224"/>
                <a:gd name="connsiteY19" fmla="*/ 3863636 h 4425621"/>
                <a:gd name="connsiteX20" fmla="*/ 159657 w 3053224"/>
                <a:gd name="connsiteY20" fmla="*/ 3907179 h 4425621"/>
                <a:gd name="connsiteX21" fmla="*/ 996593 w 3053224"/>
                <a:gd name="connsiteY21" fmla="*/ 3353989 h 4425621"/>
                <a:gd name="connsiteX22" fmla="*/ 1024945 w 3053224"/>
                <a:gd name="connsiteY22" fmla="*/ 3316165 h 4425621"/>
                <a:gd name="connsiteX23" fmla="*/ 406400 w 3053224"/>
                <a:gd name="connsiteY23" fmla="*/ 3316165 h 4425621"/>
                <a:gd name="connsiteX24" fmla="*/ 996593 w 3053224"/>
                <a:gd name="connsiteY24" fmla="*/ 2806518 h 4425621"/>
                <a:gd name="connsiteX25" fmla="*/ 1024945 w 3053224"/>
                <a:gd name="connsiteY25" fmla="*/ 2768694 h 4425621"/>
                <a:gd name="connsiteX26" fmla="*/ 508000 w 3053224"/>
                <a:gd name="connsiteY26" fmla="*/ 2754180 h 4425621"/>
                <a:gd name="connsiteX27" fmla="*/ 996593 w 3053224"/>
                <a:gd name="connsiteY27" fmla="*/ 2259047 h 4425621"/>
                <a:gd name="connsiteX28" fmla="*/ 1024945 w 3053224"/>
                <a:gd name="connsiteY28" fmla="*/ 2221223 h 4425621"/>
                <a:gd name="connsiteX29" fmla="*/ 406400 w 3053224"/>
                <a:gd name="connsiteY29" fmla="*/ 2221223 h 4425621"/>
                <a:gd name="connsiteX30" fmla="*/ 908023 w 3053224"/>
                <a:gd name="connsiteY30" fmla="*/ 1812783 h 4425621"/>
                <a:gd name="connsiteX31" fmla="*/ 957516 w 3053224"/>
                <a:gd name="connsiteY31" fmla="*/ 1756228 h 4425621"/>
                <a:gd name="connsiteX32" fmla="*/ 406400 w 3053224"/>
                <a:gd name="connsiteY32" fmla="*/ 1756228 h 4425621"/>
                <a:gd name="connsiteX33" fmla="*/ 1425012 w 3053224"/>
                <a:gd name="connsiteY33" fmla="*/ 0 h 4425621"/>
                <a:gd name="connsiteX0" fmla="*/ 1425012 w 3053224"/>
                <a:gd name="connsiteY0" fmla="*/ 0 h 4425621"/>
                <a:gd name="connsiteX1" fmla="*/ 2443624 w 3053224"/>
                <a:gd name="connsiteY1" fmla="*/ 1756228 h 4425621"/>
                <a:gd name="connsiteX2" fmla="*/ 1908322 w 3053224"/>
                <a:gd name="connsiteY2" fmla="*/ 1756228 h 4425621"/>
                <a:gd name="connsiteX3" fmla="*/ 1976700 w 3053224"/>
                <a:gd name="connsiteY3" fmla="*/ 1835234 h 4425621"/>
                <a:gd name="connsiteX4" fmla="*/ 2443624 w 3053224"/>
                <a:gd name="connsiteY4" fmla="*/ 2221223 h 4425621"/>
                <a:gd name="connsiteX5" fmla="*/ 1844431 w 3053224"/>
                <a:gd name="connsiteY5" fmla="*/ 2221223 h 4425621"/>
                <a:gd name="connsiteX6" fmla="*/ 1891436 w 3053224"/>
                <a:gd name="connsiteY6" fmla="*/ 2284188 h 4425621"/>
                <a:gd name="connsiteX7" fmla="*/ 2327510 w 3053224"/>
                <a:gd name="connsiteY7" fmla="*/ 2754179 h 4425621"/>
                <a:gd name="connsiteX8" fmla="*/ 1844431 w 3053224"/>
                <a:gd name="connsiteY8" fmla="*/ 2768694 h 4425621"/>
                <a:gd name="connsiteX9" fmla="*/ 1891436 w 3053224"/>
                <a:gd name="connsiteY9" fmla="*/ 2831659 h 4425621"/>
                <a:gd name="connsiteX10" fmla="*/ 2443624 w 3053224"/>
                <a:gd name="connsiteY10" fmla="*/ 3316165 h 4425621"/>
                <a:gd name="connsiteX11" fmla="*/ 1844431 w 3053224"/>
                <a:gd name="connsiteY11" fmla="*/ 3316165 h 4425621"/>
                <a:gd name="connsiteX12" fmla="*/ 1891436 w 3053224"/>
                <a:gd name="connsiteY12" fmla="*/ 3379130 h 4425621"/>
                <a:gd name="connsiteX13" fmla="*/ 2733910 w 3053224"/>
                <a:gd name="connsiteY13" fmla="*/ 3921693 h 4425621"/>
                <a:gd name="connsiteX14" fmla="*/ 1845073 w 3053224"/>
                <a:gd name="connsiteY14" fmla="*/ 3863636 h 4425621"/>
                <a:gd name="connsiteX15" fmla="*/ 1871807 w 3053224"/>
                <a:gd name="connsiteY15" fmla="*/ 3901741 h 4425621"/>
                <a:gd name="connsiteX16" fmla="*/ 3053224 w 3053224"/>
                <a:gd name="connsiteY16" fmla="*/ 4425621 h 4425621"/>
                <a:gd name="connsiteX17" fmla="*/ 0 w 3053224"/>
                <a:gd name="connsiteY17" fmla="*/ 4411107 h 4425621"/>
                <a:gd name="connsiteX18" fmla="*/ 1016765 w 3053224"/>
                <a:gd name="connsiteY18" fmla="*/ 3876093 h 4425621"/>
                <a:gd name="connsiteX19" fmla="*/ 1025506 w 3053224"/>
                <a:gd name="connsiteY19" fmla="*/ 3863636 h 4425621"/>
                <a:gd name="connsiteX20" fmla="*/ 159657 w 3053224"/>
                <a:gd name="connsiteY20" fmla="*/ 3907179 h 4425621"/>
                <a:gd name="connsiteX21" fmla="*/ 996593 w 3053224"/>
                <a:gd name="connsiteY21" fmla="*/ 3353989 h 4425621"/>
                <a:gd name="connsiteX22" fmla="*/ 1024945 w 3053224"/>
                <a:gd name="connsiteY22" fmla="*/ 3316165 h 4425621"/>
                <a:gd name="connsiteX23" fmla="*/ 406400 w 3053224"/>
                <a:gd name="connsiteY23" fmla="*/ 3316165 h 4425621"/>
                <a:gd name="connsiteX24" fmla="*/ 996593 w 3053224"/>
                <a:gd name="connsiteY24" fmla="*/ 2806518 h 4425621"/>
                <a:gd name="connsiteX25" fmla="*/ 1024945 w 3053224"/>
                <a:gd name="connsiteY25" fmla="*/ 2768694 h 4425621"/>
                <a:gd name="connsiteX26" fmla="*/ 508000 w 3053224"/>
                <a:gd name="connsiteY26" fmla="*/ 2754180 h 4425621"/>
                <a:gd name="connsiteX27" fmla="*/ 996593 w 3053224"/>
                <a:gd name="connsiteY27" fmla="*/ 2259047 h 4425621"/>
                <a:gd name="connsiteX28" fmla="*/ 1024945 w 3053224"/>
                <a:gd name="connsiteY28" fmla="*/ 2221223 h 4425621"/>
                <a:gd name="connsiteX29" fmla="*/ 406400 w 3053224"/>
                <a:gd name="connsiteY29" fmla="*/ 2221223 h 4425621"/>
                <a:gd name="connsiteX30" fmla="*/ 908023 w 3053224"/>
                <a:gd name="connsiteY30" fmla="*/ 1812783 h 4425621"/>
                <a:gd name="connsiteX31" fmla="*/ 957516 w 3053224"/>
                <a:gd name="connsiteY31" fmla="*/ 1756228 h 4425621"/>
                <a:gd name="connsiteX32" fmla="*/ 406400 w 3053224"/>
                <a:gd name="connsiteY32" fmla="*/ 1756228 h 4425621"/>
                <a:gd name="connsiteX33" fmla="*/ 1425012 w 3053224"/>
                <a:gd name="connsiteY33" fmla="*/ 0 h 4425621"/>
                <a:gd name="connsiteX0" fmla="*/ 1425012 w 3053224"/>
                <a:gd name="connsiteY0" fmla="*/ 0 h 4425621"/>
                <a:gd name="connsiteX1" fmla="*/ 2443624 w 3053224"/>
                <a:gd name="connsiteY1" fmla="*/ 1756228 h 4425621"/>
                <a:gd name="connsiteX2" fmla="*/ 1908322 w 3053224"/>
                <a:gd name="connsiteY2" fmla="*/ 1756228 h 4425621"/>
                <a:gd name="connsiteX3" fmla="*/ 1976700 w 3053224"/>
                <a:gd name="connsiteY3" fmla="*/ 1835234 h 4425621"/>
                <a:gd name="connsiteX4" fmla="*/ 2443624 w 3053224"/>
                <a:gd name="connsiteY4" fmla="*/ 2221223 h 4425621"/>
                <a:gd name="connsiteX5" fmla="*/ 1844431 w 3053224"/>
                <a:gd name="connsiteY5" fmla="*/ 2221223 h 4425621"/>
                <a:gd name="connsiteX6" fmla="*/ 1891436 w 3053224"/>
                <a:gd name="connsiteY6" fmla="*/ 2284188 h 4425621"/>
                <a:gd name="connsiteX7" fmla="*/ 2327510 w 3053224"/>
                <a:gd name="connsiteY7" fmla="*/ 2754179 h 4425621"/>
                <a:gd name="connsiteX8" fmla="*/ 1844431 w 3053224"/>
                <a:gd name="connsiteY8" fmla="*/ 2768694 h 4425621"/>
                <a:gd name="connsiteX9" fmla="*/ 1891436 w 3053224"/>
                <a:gd name="connsiteY9" fmla="*/ 2831659 h 4425621"/>
                <a:gd name="connsiteX10" fmla="*/ 2443624 w 3053224"/>
                <a:gd name="connsiteY10" fmla="*/ 3316165 h 4425621"/>
                <a:gd name="connsiteX11" fmla="*/ 1844431 w 3053224"/>
                <a:gd name="connsiteY11" fmla="*/ 3316165 h 4425621"/>
                <a:gd name="connsiteX12" fmla="*/ 1891436 w 3053224"/>
                <a:gd name="connsiteY12" fmla="*/ 3379130 h 4425621"/>
                <a:gd name="connsiteX13" fmla="*/ 2733910 w 3053224"/>
                <a:gd name="connsiteY13" fmla="*/ 3921693 h 4425621"/>
                <a:gd name="connsiteX14" fmla="*/ 1845073 w 3053224"/>
                <a:gd name="connsiteY14" fmla="*/ 3863636 h 4425621"/>
                <a:gd name="connsiteX15" fmla="*/ 1871807 w 3053224"/>
                <a:gd name="connsiteY15" fmla="*/ 3901741 h 4425621"/>
                <a:gd name="connsiteX16" fmla="*/ 3053224 w 3053224"/>
                <a:gd name="connsiteY16" fmla="*/ 4425621 h 4425621"/>
                <a:gd name="connsiteX17" fmla="*/ 0 w 3053224"/>
                <a:gd name="connsiteY17" fmla="*/ 4411107 h 4425621"/>
                <a:gd name="connsiteX18" fmla="*/ 1016765 w 3053224"/>
                <a:gd name="connsiteY18" fmla="*/ 3876093 h 4425621"/>
                <a:gd name="connsiteX19" fmla="*/ 1025506 w 3053224"/>
                <a:gd name="connsiteY19" fmla="*/ 3863636 h 4425621"/>
                <a:gd name="connsiteX20" fmla="*/ 159657 w 3053224"/>
                <a:gd name="connsiteY20" fmla="*/ 3907179 h 4425621"/>
                <a:gd name="connsiteX21" fmla="*/ 996593 w 3053224"/>
                <a:gd name="connsiteY21" fmla="*/ 3353989 h 4425621"/>
                <a:gd name="connsiteX22" fmla="*/ 1024945 w 3053224"/>
                <a:gd name="connsiteY22" fmla="*/ 3316165 h 4425621"/>
                <a:gd name="connsiteX23" fmla="*/ 406400 w 3053224"/>
                <a:gd name="connsiteY23" fmla="*/ 3316165 h 4425621"/>
                <a:gd name="connsiteX24" fmla="*/ 996593 w 3053224"/>
                <a:gd name="connsiteY24" fmla="*/ 2806518 h 4425621"/>
                <a:gd name="connsiteX25" fmla="*/ 1024945 w 3053224"/>
                <a:gd name="connsiteY25" fmla="*/ 2768694 h 4425621"/>
                <a:gd name="connsiteX26" fmla="*/ 508000 w 3053224"/>
                <a:gd name="connsiteY26" fmla="*/ 2754180 h 4425621"/>
                <a:gd name="connsiteX27" fmla="*/ 996593 w 3053224"/>
                <a:gd name="connsiteY27" fmla="*/ 2259047 h 4425621"/>
                <a:gd name="connsiteX28" fmla="*/ 1024945 w 3053224"/>
                <a:gd name="connsiteY28" fmla="*/ 2221223 h 4425621"/>
                <a:gd name="connsiteX29" fmla="*/ 595086 w 3053224"/>
                <a:gd name="connsiteY29" fmla="*/ 2221223 h 4425621"/>
                <a:gd name="connsiteX30" fmla="*/ 908023 w 3053224"/>
                <a:gd name="connsiteY30" fmla="*/ 1812783 h 4425621"/>
                <a:gd name="connsiteX31" fmla="*/ 957516 w 3053224"/>
                <a:gd name="connsiteY31" fmla="*/ 1756228 h 4425621"/>
                <a:gd name="connsiteX32" fmla="*/ 406400 w 3053224"/>
                <a:gd name="connsiteY32" fmla="*/ 1756228 h 4425621"/>
                <a:gd name="connsiteX33" fmla="*/ 1425012 w 3053224"/>
                <a:gd name="connsiteY33" fmla="*/ 0 h 4425621"/>
                <a:gd name="connsiteX0" fmla="*/ 1425012 w 3053224"/>
                <a:gd name="connsiteY0" fmla="*/ 0 h 4425621"/>
                <a:gd name="connsiteX1" fmla="*/ 2443624 w 3053224"/>
                <a:gd name="connsiteY1" fmla="*/ 1756228 h 4425621"/>
                <a:gd name="connsiteX2" fmla="*/ 1908322 w 3053224"/>
                <a:gd name="connsiteY2" fmla="*/ 1756228 h 4425621"/>
                <a:gd name="connsiteX3" fmla="*/ 1976700 w 3053224"/>
                <a:gd name="connsiteY3" fmla="*/ 1835234 h 4425621"/>
                <a:gd name="connsiteX4" fmla="*/ 2283966 w 3053224"/>
                <a:gd name="connsiteY4" fmla="*/ 2221223 h 4425621"/>
                <a:gd name="connsiteX5" fmla="*/ 1844431 w 3053224"/>
                <a:gd name="connsiteY5" fmla="*/ 2221223 h 4425621"/>
                <a:gd name="connsiteX6" fmla="*/ 1891436 w 3053224"/>
                <a:gd name="connsiteY6" fmla="*/ 2284188 h 4425621"/>
                <a:gd name="connsiteX7" fmla="*/ 2327510 w 3053224"/>
                <a:gd name="connsiteY7" fmla="*/ 2754179 h 4425621"/>
                <a:gd name="connsiteX8" fmla="*/ 1844431 w 3053224"/>
                <a:gd name="connsiteY8" fmla="*/ 2768694 h 4425621"/>
                <a:gd name="connsiteX9" fmla="*/ 1891436 w 3053224"/>
                <a:gd name="connsiteY9" fmla="*/ 2831659 h 4425621"/>
                <a:gd name="connsiteX10" fmla="*/ 2443624 w 3053224"/>
                <a:gd name="connsiteY10" fmla="*/ 3316165 h 4425621"/>
                <a:gd name="connsiteX11" fmla="*/ 1844431 w 3053224"/>
                <a:gd name="connsiteY11" fmla="*/ 3316165 h 4425621"/>
                <a:gd name="connsiteX12" fmla="*/ 1891436 w 3053224"/>
                <a:gd name="connsiteY12" fmla="*/ 3379130 h 4425621"/>
                <a:gd name="connsiteX13" fmla="*/ 2733910 w 3053224"/>
                <a:gd name="connsiteY13" fmla="*/ 3921693 h 4425621"/>
                <a:gd name="connsiteX14" fmla="*/ 1845073 w 3053224"/>
                <a:gd name="connsiteY14" fmla="*/ 3863636 h 4425621"/>
                <a:gd name="connsiteX15" fmla="*/ 1871807 w 3053224"/>
                <a:gd name="connsiteY15" fmla="*/ 3901741 h 4425621"/>
                <a:gd name="connsiteX16" fmla="*/ 3053224 w 3053224"/>
                <a:gd name="connsiteY16" fmla="*/ 4425621 h 4425621"/>
                <a:gd name="connsiteX17" fmla="*/ 0 w 3053224"/>
                <a:gd name="connsiteY17" fmla="*/ 4411107 h 4425621"/>
                <a:gd name="connsiteX18" fmla="*/ 1016765 w 3053224"/>
                <a:gd name="connsiteY18" fmla="*/ 3876093 h 4425621"/>
                <a:gd name="connsiteX19" fmla="*/ 1025506 w 3053224"/>
                <a:gd name="connsiteY19" fmla="*/ 3863636 h 4425621"/>
                <a:gd name="connsiteX20" fmla="*/ 159657 w 3053224"/>
                <a:gd name="connsiteY20" fmla="*/ 3907179 h 4425621"/>
                <a:gd name="connsiteX21" fmla="*/ 996593 w 3053224"/>
                <a:gd name="connsiteY21" fmla="*/ 3353989 h 4425621"/>
                <a:gd name="connsiteX22" fmla="*/ 1024945 w 3053224"/>
                <a:gd name="connsiteY22" fmla="*/ 3316165 h 4425621"/>
                <a:gd name="connsiteX23" fmla="*/ 406400 w 3053224"/>
                <a:gd name="connsiteY23" fmla="*/ 3316165 h 4425621"/>
                <a:gd name="connsiteX24" fmla="*/ 996593 w 3053224"/>
                <a:gd name="connsiteY24" fmla="*/ 2806518 h 4425621"/>
                <a:gd name="connsiteX25" fmla="*/ 1024945 w 3053224"/>
                <a:gd name="connsiteY25" fmla="*/ 2768694 h 4425621"/>
                <a:gd name="connsiteX26" fmla="*/ 508000 w 3053224"/>
                <a:gd name="connsiteY26" fmla="*/ 2754180 h 4425621"/>
                <a:gd name="connsiteX27" fmla="*/ 996593 w 3053224"/>
                <a:gd name="connsiteY27" fmla="*/ 2259047 h 4425621"/>
                <a:gd name="connsiteX28" fmla="*/ 1024945 w 3053224"/>
                <a:gd name="connsiteY28" fmla="*/ 2221223 h 4425621"/>
                <a:gd name="connsiteX29" fmla="*/ 595086 w 3053224"/>
                <a:gd name="connsiteY29" fmla="*/ 2221223 h 4425621"/>
                <a:gd name="connsiteX30" fmla="*/ 908023 w 3053224"/>
                <a:gd name="connsiteY30" fmla="*/ 1812783 h 4425621"/>
                <a:gd name="connsiteX31" fmla="*/ 957516 w 3053224"/>
                <a:gd name="connsiteY31" fmla="*/ 1756228 h 4425621"/>
                <a:gd name="connsiteX32" fmla="*/ 406400 w 3053224"/>
                <a:gd name="connsiteY32" fmla="*/ 1756228 h 4425621"/>
                <a:gd name="connsiteX33" fmla="*/ 1425012 w 3053224"/>
                <a:gd name="connsiteY33" fmla="*/ 0 h 4425621"/>
                <a:gd name="connsiteX0" fmla="*/ 1425012 w 3053224"/>
                <a:gd name="connsiteY0" fmla="*/ 0 h 4425621"/>
                <a:gd name="connsiteX1" fmla="*/ 2443624 w 3053224"/>
                <a:gd name="connsiteY1" fmla="*/ 1756228 h 4425621"/>
                <a:gd name="connsiteX2" fmla="*/ 1908322 w 3053224"/>
                <a:gd name="connsiteY2" fmla="*/ 1756228 h 4425621"/>
                <a:gd name="connsiteX3" fmla="*/ 1976700 w 3053224"/>
                <a:gd name="connsiteY3" fmla="*/ 1835234 h 4425621"/>
                <a:gd name="connsiteX4" fmla="*/ 2283966 w 3053224"/>
                <a:gd name="connsiteY4" fmla="*/ 2221223 h 4425621"/>
                <a:gd name="connsiteX5" fmla="*/ 1844431 w 3053224"/>
                <a:gd name="connsiteY5" fmla="*/ 2221223 h 4425621"/>
                <a:gd name="connsiteX6" fmla="*/ 1891436 w 3053224"/>
                <a:gd name="connsiteY6" fmla="*/ 2284188 h 4425621"/>
                <a:gd name="connsiteX7" fmla="*/ 2327510 w 3053224"/>
                <a:gd name="connsiteY7" fmla="*/ 2754179 h 4425621"/>
                <a:gd name="connsiteX8" fmla="*/ 1844431 w 3053224"/>
                <a:gd name="connsiteY8" fmla="*/ 2768694 h 4425621"/>
                <a:gd name="connsiteX9" fmla="*/ 1891436 w 3053224"/>
                <a:gd name="connsiteY9" fmla="*/ 2831659 h 4425621"/>
                <a:gd name="connsiteX10" fmla="*/ 2443624 w 3053224"/>
                <a:gd name="connsiteY10" fmla="*/ 3316165 h 4425621"/>
                <a:gd name="connsiteX11" fmla="*/ 1844431 w 3053224"/>
                <a:gd name="connsiteY11" fmla="*/ 3316165 h 4425621"/>
                <a:gd name="connsiteX12" fmla="*/ 1891436 w 3053224"/>
                <a:gd name="connsiteY12" fmla="*/ 3379130 h 4425621"/>
                <a:gd name="connsiteX13" fmla="*/ 2733910 w 3053224"/>
                <a:gd name="connsiteY13" fmla="*/ 3921693 h 4425621"/>
                <a:gd name="connsiteX14" fmla="*/ 1845073 w 3053224"/>
                <a:gd name="connsiteY14" fmla="*/ 3863636 h 4425621"/>
                <a:gd name="connsiteX15" fmla="*/ 1871807 w 3053224"/>
                <a:gd name="connsiteY15" fmla="*/ 3901741 h 4425621"/>
                <a:gd name="connsiteX16" fmla="*/ 3053224 w 3053224"/>
                <a:gd name="connsiteY16" fmla="*/ 4425621 h 4425621"/>
                <a:gd name="connsiteX17" fmla="*/ 0 w 3053224"/>
                <a:gd name="connsiteY17" fmla="*/ 4411107 h 4425621"/>
                <a:gd name="connsiteX18" fmla="*/ 1016765 w 3053224"/>
                <a:gd name="connsiteY18" fmla="*/ 3876093 h 4425621"/>
                <a:gd name="connsiteX19" fmla="*/ 1025506 w 3053224"/>
                <a:gd name="connsiteY19" fmla="*/ 3863636 h 4425621"/>
                <a:gd name="connsiteX20" fmla="*/ 159657 w 3053224"/>
                <a:gd name="connsiteY20" fmla="*/ 3907179 h 4425621"/>
                <a:gd name="connsiteX21" fmla="*/ 996593 w 3053224"/>
                <a:gd name="connsiteY21" fmla="*/ 3353989 h 4425621"/>
                <a:gd name="connsiteX22" fmla="*/ 1024945 w 3053224"/>
                <a:gd name="connsiteY22" fmla="*/ 3316165 h 4425621"/>
                <a:gd name="connsiteX23" fmla="*/ 406400 w 3053224"/>
                <a:gd name="connsiteY23" fmla="*/ 3316165 h 4425621"/>
                <a:gd name="connsiteX24" fmla="*/ 996593 w 3053224"/>
                <a:gd name="connsiteY24" fmla="*/ 2806518 h 4425621"/>
                <a:gd name="connsiteX25" fmla="*/ 1024945 w 3053224"/>
                <a:gd name="connsiteY25" fmla="*/ 2768694 h 4425621"/>
                <a:gd name="connsiteX26" fmla="*/ 508000 w 3053224"/>
                <a:gd name="connsiteY26" fmla="*/ 2754180 h 4425621"/>
                <a:gd name="connsiteX27" fmla="*/ 996593 w 3053224"/>
                <a:gd name="connsiteY27" fmla="*/ 2259047 h 4425621"/>
                <a:gd name="connsiteX28" fmla="*/ 1024945 w 3053224"/>
                <a:gd name="connsiteY28" fmla="*/ 2221223 h 4425621"/>
                <a:gd name="connsiteX29" fmla="*/ 595086 w 3053224"/>
                <a:gd name="connsiteY29" fmla="*/ 2221223 h 4425621"/>
                <a:gd name="connsiteX30" fmla="*/ 908023 w 3053224"/>
                <a:gd name="connsiteY30" fmla="*/ 1812783 h 4425621"/>
                <a:gd name="connsiteX31" fmla="*/ 957516 w 3053224"/>
                <a:gd name="connsiteY31" fmla="*/ 1756228 h 4425621"/>
                <a:gd name="connsiteX32" fmla="*/ 609600 w 3053224"/>
                <a:gd name="connsiteY32" fmla="*/ 1741713 h 4425621"/>
                <a:gd name="connsiteX33" fmla="*/ 1425012 w 3053224"/>
                <a:gd name="connsiteY33" fmla="*/ 0 h 4425621"/>
                <a:gd name="connsiteX0" fmla="*/ 1425012 w 3053224"/>
                <a:gd name="connsiteY0" fmla="*/ 0 h 4425621"/>
                <a:gd name="connsiteX1" fmla="*/ 2167852 w 3053224"/>
                <a:gd name="connsiteY1" fmla="*/ 1741714 h 4425621"/>
                <a:gd name="connsiteX2" fmla="*/ 1908322 w 3053224"/>
                <a:gd name="connsiteY2" fmla="*/ 1756228 h 4425621"/>
                <a:gd name="connsiteX3" fmla="*/ 1976700 w 3053224"/>
                <a:gd name="connsiteY3" fmla="*/ 1835234 h 4425621"/>
                <a:gd name="connsiteX4" fmla="*/ 2283966 w 3053224"/>
                <a:gd name="connsiteY4" fmla="*/ 2221223 h 4425621"/>
                <a:gd name="connsiteX5" fmla="*/ 1844431 w 3053224"/>
                <a:gd name="connsiteY5" fmla="*/ 2221223 h 4425621"/>
                <a:gd name="connsiteX6" fmla="*/ 1891436 w 3053224"/>
                <a:gd name="connsiteY6" fmla="*/ 2284188 h 4425621"/>
                <a:gd name="connsiteX7" fmla="*/ 2327510 w 3053224"/>
                <a:gd name="connsiteY7" fmla="*/ 2754179 h 4425621"/>
                <a:gd name="connsiteX8" fmla="*/ 1844431 w 3053224"/>
                <a:gd name="connsiteY8" fmla="*/ 2768694 h 4425621"/>
                <a:gd name="connsiteX9" fmla="*/ 1891436 w 3053224"/>
                <a:gd name="connsiteY9" fmla="*/ 2831659 h 4425621"/>
                <a:gd name="connsiteX10" fmla="*/ 2443624 w 3053224"/>
                <a:gd name="connsiteY10" fmla="*/ 3316165 h 4425621"/>
                <a:gd name="connsiteX11" fmla="*/ 1844431 w 3053224"/>
                <a:gd name="connsiteY11" fmla="*/ 3316165 h 4425621"/>
                <a:gd name="connsiteX12" fmla="*/ 1891436 w 3053224"/>
                <a:gd name="connsiteY12" fmla="*/ 3379130 h 4425621"/>
                <a:gd name="connsiteX13" fmla="*/ 2733910 w 3053224"/>
                <a:gd name="connsiteY13" fmla="*/ 3921693 h 4425621"/>
                <a:gd name="connsiteX14" fmla="*/ 1845073 w 3053224"/>
                <a:gd name="connsiteY14" fmla="*/ 3863636 h 4425621"/>
                <a:gd name="connsiteX15" fmla="*/ 1871807 w 3053224"/>
                <a:gd name="connsiteY15" fmla="*/ 3901741 h 4425621"/>
                <a:gd name="connsiteX16" fmla="*/ 3053224 w 3053224"/>
                <a:gd name="connsiteY16" fmla="*/ 4425621 h 4425621"/>
                <a:gd name="connsiteX17" fmla="*/ 0 w 3053224"/>
                <a:gd name="connsiteY17" fmla="*/ 4411107 h 4425621"/>
                <a:gd name="connsiteX18" fmla="*/ 1016765 w 3053224"/>
                <a:gd name="connsiteY18" fmla="*/ 3876093 h 4425621"/>
                <a:gd name="connsiteX19" fmla="*/ 1025506 w 3053224"/>
                <a:gd name="connsiteY19" fmla="*/ 3863636 h 4425621"/>
                <a:gd name="connsiteX20" fmla="*/ 159657 w 3053224"/>
                <a:gd name="connsiteY20" fmla="*/ 3907179 h 4425621"/>
                <a:gd name="connsiteX21" fmla="*/ 996593 w 3053224"/>
                <a:gd name="connsiteY21" fmla="*/ 3353989 h 4425621"/>
                <a:gd name="connsiteX22" fmla="*/ 1024945 w 3053224"/>
                <a:gd name="connsiteY22" fmla="*/ 3316165 h 4425621"/>
                <a:gd name="connsiteX23" fmla="*/ 406400 w 3053224"/>
                <a:gd name="connsiteY23" fmla="*/ 3316165 h 4425621"/>
                <a:gd name="connsiteX24" fmla="*/ 996593 w 3053224"/>
                <a:gd name="connsiteY24" fmla="*/ 2806518 h 4425621"/>
                <a:gd name="connsiteX25" fmla="*/ 1024945 w 3053224"/>
                <a:gd name="connsiteY25" fmla="*/ 2768694 h 4425621"/>
                <a:gd name="connsiteX26" fmla="*/ 508000 w 3053224"/>
                <a:gd name="connsiteY26" fmla="*/ 2754180 h 4425621"/>
                <a:gd name="connsiteX27" fmla="*/ 996593 w 3053224"/>
                <a:gd name="connsiteY27" fmla="*/ 2259047 h 4425621"/>
                <a:gd name="connsiteX28" fmla="*/ 1024945 w 3053224"/>
                <a:gd name="connsiteY28" fmla="*/ 2221223 h 4425621"/>
                <a:gd name="connsiteX29" fmla="*/ 595086 w 3053224"/>
                <a:gd name="connsiteY29" fmla="*/ 2221223 h 4425621"/>
                <a:gd name="connsiteX30" fmla="*/ 908023 w 3053224"/>
                <a:gd name="connsiteY30" fmla="*/ 1812783 h 4425621"/>
                <a:gd name="connsiteX31" fmla="*/ 957516 w 3053224"/>
                <a:gd name="connsiteY31" fmla="*/ 1756228 h 4425621"/>
                <a:gd name="connsiteX32" fmla="*/ 609600 w 3053224"/>
                <a:gd name="connsiteY32" fmla="*/ 1741713 h 4425621"/>
                <a:gd name="connsiteX33" fmla="*/ 1425012 w 3053224"/>
                <a:gd name="connsiteY33" fmla="*/ 0 h 4425621"/>
                <a:gd name="connsiteX0" fmla="*/ 1425012 w 3053224"/>
                <a:gd name="connsiteY0" fmla="*/ 0 h 4583712"/>
                <a:gd name="connsiteX1" fmla="*/ 2167852 w 3053224"/>
                <a:gd name="connsiteY1" fmla="*/ 1741714 h 4583712"/>
                <a:gd name="connsiteX2" fmla="*/ 1908322 w 3053224"/>
                <a:gd name="connsiteY2" fmla="*/ 1756228 h 4583712"/>
                <a:gd name="connsiteX3" fmla="*/ 1976700 w 3053224"/>
                <a:gd name="connsiteY3" fmla="*/ 1835234 h 4583712"/>
                <a:gd name="connsiteX4" fmla="*/ 2283966 w 3053224"/>
                <a:gd name="connsiteY4" fmla="*/ 2221223 h 4583712"/>
                <a:gd name="connsiteX5" fmla="*/ 1844431 w 3053224"/>
                <a:gd name="connsiteY5" fmla="*/ 2221223 h 4583712"/>
                <a:gd name="connsiteX6" fmla="*/ 1891436 w 3053224"/>
                <a:gd name="connsiteY6" fmla="*/ 2284188 h 4583712"/>
                <a:gd name="connsiteX7" fmla="*/ 2327510 w 3053224"/>
                <a:gd name="connsiteY7" fmla="*/ 2754179 h 4583712"/>
                <a:gd name="connsiteX8" fmla="*/ 1844431 w 3053224"/>
                <a:gd name="connsiteY8" fmla="*/ 2768694 h 4583712"/>
                <a:gd name="connsiteX9" fmla="*/ 1891436 w 3053224"/>
                <a:gd name="connsiteY9" fmla="*/ 2831659 h 4583712"/>
                <a:gd name="connsiteX10" fmla="*/ 2443624 w 3053224"/>
                <a:gd name="connsiteY10" fmla="*/ 3316165 h 4583712"/>
                <a:gd name="connsiteX11" fmla="*/ 1844431 w 3053224"/>
                <a:gd name="connsiteY11" fmla="*/ 3316165 h 4583712"/>
                <a:gd name="connsiteX12" fmla="*/ 1891436 w 3053224"/>
                <a:gd name="connsiteY12" fmla="*/ 3379130 h 4583712"/>
                <a:gd name="connsiteX13" fmla="*/ 2733910 w 3053224"/>
                <a:gd name="connsiteY13" fmla="*/ 3921693 h 4583712"/>
                <a:gd name="connsiteX14" fmla="*/ 1845073 w 3053224"/>
                <a:gd name="connsiteY14" fmla="*/ 3863636 h 4583712"/>
                <a:gd name="connsiteX15" fmla="*/ 1871807 w 3053224"/>
                <a:gd name="connsiteY15" fmla="*/ 3901741 h 4583712"/>
                <a:gd name="connsiteX16" fmla="*/ 3053224 w 3053224"/>
                <a:gd name="connsiteY16" fmla="*/ 4425621 h 4583712"/>
                <a:gd name="connsiteX17" fmla="*/ 0 w 3053224"/>
                <a:gd name="connsiteY17" fmla="*/ 4411107 h 4583712"/>
                <a:gd name="connsiteX18" fmla="*/ 1016765 w 3053224"/>
                <a:gd name="connsiteY18" fmla="*/ 3876093 h 4583712"/>
                <a:gd name="connsiteX19" fmla="*/ 1025506 w 3053224"/>
                <a:gd name="connsiteY19" fmla="*/ 3863636 h 4583712"/>
                <a:gd name="connsiteX20" fmla="*/ 159657 w 3053224"/>
                <a:gd name="connsiteY20" fmla="*/ 3907179 h 4583712"/>
                <a:gd name="connsiteX21" fmla="*/ 996593 w 3053224"/>
                <a:gd name="connsiteY21" fmla="*/ 3353989 h 4583712"/>
                <a:gd name="connsiteX22" fmla="*/ 1024945 w 3053224"/>
                <a:gd name="connsiteY22" fmla="*/ 3316165 h 4583712"/>
                <a:gd name="connsiteX23" fmla="*/ 406400 w 3053224"/>
                <a:gd name="connsiteY23" fmla="*/ 3316165 h 4583712"/>
                <a:gd name="connsiteX24" fmla="*/ 996593 w 3053224"/>
                <a:gd name="connsiteY24" fmla="*/ 2806518 h 4583712"/>
                <a:gd name="connsiteX25" fmla="*/ 1024945 w 3053224"/>
                <a:gd name="connsiteY25" fmla="*/ 2768694 h 4583712"/>
                <a:gd name="connsiteX26" fmla="*/ 508000 w 3053224"/>
                <a:gd name="connsiteY26" fmla="*/ 2754180 h 4583712"/>
                <a:gd name="connsiteX27" fmla="*/ 996593 w 3053224"/>
                <a:gd name="connsiteY27" fmla="*/ 2259047 h 4583712"/>
                <a:gd name="connsiteX28" fmla="*/ 1024945 w 3053224"/>
                <a:gd name="connsiteY28" fmla="*/ 2221223 h 4583712"/>
                <a:gd name="connsiteX29" fmla="*/ 595086 w 3053224"/>
                <a:gd name="connsiteY29" fmla="*/ 2221223 h 4583712"/>
                <a:gd name="connsiteX30" fmla="*/ 908023 w 3053224"/>
                <a:gd name="connsiteY30" fmla="*/ 1812783 h 4583712"/>
                <a:gd name="connsiteX31" fmla="*/ 957516 w 3053224"/>
                <a:gd name="connsiteY31" fmla="*/ 1756228 h 4583712"/>
                <a:gd name="connsiteX32" fmla="*/ 609600 w 3053224"/>
                <a:gd name="connsiteY32" fmla="*/ 1741713 h 4583712"/>
                <a:gd name="connsiteX33" fmla="*/ 1425012 w 3053224"/>
                <a:gd name="connsiteY33" fmla="*/ 0 h 4583712"/>
                <a:gd name="connsiteX0" fmla="*/ 1425012 w 3053224"/>
                <a:gd name="connsiteY0" fmla="*/ 0 h 4664254"/>
                <a:gd name="connsiteX1" fmla="*/ 2167852 w 3053224"/>
                <a:gd name="connsiteY1" fmla="*/ 1741714 h 4664254"/>
                <a:gd name="connsiteX2" fmla="*/ 1908322 w 3053224"/>
                <a:gd name="connsiteY2" fmla="*/ 1756228 h 4664254"/>
                <a:gd name="connsiteX3" fmla="*/ 1976700 w 3053224"/>
                <a:gd name="connsiteY3" fmla="*/ 1835234 h 4664254"/>
                <a:gd name="connsiteX4" fmla="*/ 2283966 w 3053224"/>
                <a:gd name="connsiteY4" fmla="*/ 2221223 h 4664254"/>
                <a:gd name="connsiteX5" fmla="*/ 1844431 w 3053224"/>
                <a:gd name="connsiteY5" fmla="*/ 2221223 h 4664254"/>
                <a:gd name="connsiteX6" fmla="*/ 1891436 w 3053224"/>
                <a:gd name="connsiteY6" fmla="*/ 2284188 h 4664254"/>
                <a:gd name="connsiteX7" fmla="*/ 2327510 w 3053224"/>
                <a:gd name="connsiteY7" fmla="*/ 2754179 h 4664254"/>
                <a:gd name="connsiteX8" fmla="*/ 1844431 w 3053224"/>
                <a:gd name="connsiteY8" fmla="*/ 2768694 h 4664254"/>
                <a:gd name="connsiteX9" fmla="*/ 1891436 w 3053224"/>
                <a:gd name="connsiteY9" fmla="*/ 2831659 h 4664254"/>
                <a:gd name="connsiteX10" fmla="*/ 2443624 w 3053224"/>
                <a:gd name="connsiteY10" fmla="*/ 3316165 h 4664254"/>
                <a:gd name="connsiteX11" fmla="*/ 1844431 w 3053224"/>
                <a:gd name="connsiteY11" fmla="*/ 3316165 h 4664254"/>
                <a:gd name="connsiteX12" fmla="*/ 1891436 w 3053224"/>
                <a:gd name="connsiteY12" fmla="*/ 3379130 h 4664254"/>
                <a:gd name="connsiteX13" fmla="*/ 2733910 w 3053224"/>
                <a:gd name="connsiteY13" fmla="*/ 3921693 h 4664254"/>
                <a:gd name="connsiteX14" fmla="*/ 1845073 w 3053224"/>
                <a:gd name="connsiteY14" fmla="*/ 3863636 h 4664254"/>
                <a:gd name="connsiteX15" fmla="*/ 1871807 w 3053224"/>
                <a:gd name="connsiteY15" fmla="*/ 3901741 h 4664254"/>
                <a:gd name="connsiteX16" fmla="*/ 3053224 w 3053224"/>
                <a:gd name="connsiteY16" fmla="*/ 4425621 h 4664254"/>
                <a:gd name="connsiteX17" fmla="*/ 0 w 3053224"/>
                <a:gd name="connsiteY17" fmla="*/ 4411107 h 4664254"/>
                <a:gd name="connsiteX18" fmla="*/ 1016765 w 3053224"/>
                <a:gd name="connsiteY18" fmla="*/ 3876093 h 4664254"/>
                <a:gd name="connsiteX19" fmla="*/ 1025506 w 3053224"/>
                <a:gd name="connsiteY19" fmla="*/ 3863636 h 4664254"/>
                <a:gd name="connsiteX20" fmla="*/ 159657 w 3053224"/>
                <a:gd name="connsiteY20" fmla="*/ 3907179 h 4664254"/>
                <a:gd name="connsiteX21" fmla="*/ 996593 w 3053224"/>
                <a:gd name="connsiteY21" fmla="*/ 3353989 h 4664254"/>
                <a:gd name="connsiteX22" fmla="*/ 1024945 w 3053224"/>
                <a:gd name="connsiteY22" fmla="*/ 3316165 h 4664254"/>
                <a:gd name="connsiteX23" fmla="*/ 406400 w 3053224"/>
                <a:gd name="connsiteY23" fmla="*/ 3316165 h 4664254"/>
                <a:gd name="connsiteX24" fmla="*/ 996593 w 3053224"/>
                <a:gd name="connsiteY24" fmla="*/ 2806518 h 4664254"/>
                <a:gd name="connsiteX25" fmla="*/ 1024945 w 3053224"/>
                <a:gd name="connsiteY25" fmla="*/ 2768694 h 4664254"/>
                <a:gd name="connsiteX26" fmla="*/ 508000 w 3053224"/>
                <a:gd name="connsiteY26" fmla="*/ 2754180 h 4664254"/>
                <a:gd name="connsiteX27" fmla="*/ 996593 w 3053224"/>
                <a:gd name="connsiteY27" fmla="*/ 2259047 h 4664254"/>
                <a:gd name="connsiteX28" fmla="*/ 1024945 w 3053224"/>
                <a:gd name="connsiteY28" fmla="*/ 2221223 h 4664254"/>
                <a:gd name="connsiteX29" fmla="*/ 595086 w 3053224"/>
                <a:gd name="connsiteY29" fmla="*/ 2221223 h 4664254"/>
                <a:gd name="connsiteX30" fmla="*/ 908023 w 3053224"/>
                <a:gd name="connsiteY30" fmla="*/ 1812783 h 4664254"/>
                <a:gd name="connsiteX31" fmla="*/ 957516 w 3053224"/>
                <a:gd name="connsiteY31" fmla="*/ 1756228 h 4664254"/>
                <a:gd name="connsiteX32" fmla="*/ 609600 w 3053224"/>
                <a:gd name="connsiteY32" fmla="*/ 1741713 h 4664254"/>
                <a:gd name="connsiteX33" fmla="*/ 1425012 w 3053224"/>
                <a:gd name="connsiteY33" fmla="*/ 0 h 4664254"/>
                <a:gd name="connsiteX0" fmla="*/ 1425012 w 3053224"/>
                <a:gd name="connsiteY0" fmla="*/ 0 h 4664254"/>
                <a:gd name="connsiteX1" fmla="*/ 2167852 w 3053224"/>
                <a:gd name="connsiteY1" fmla="*/ 1741714 h 4664254"/>
                <a:gd name="connsiteX2" fmla="*/ 1908322 w 3053224"/>
                <a:gd name="connsiteY2" fmla="*/ 1756228 h 4664254"/>
                <a:gd name="connsiteX3" fmla="*/ 1976700 w 3053224"/>
                <a:gd name="connsiteY3" fmla="*/ 1835234 h 4664254"/>
                <a:gd name="connsiteX4" fmla="*/ 2283966 w 3053224"/>
                <a:gd name="connsiteY4" fmla="*/ 2221223 h 4664254"/>
                <a:gd name="connsiteX5" fmla="*/ 1844431 w 3053224"/>
                <a:gd name="connsiteY5" fmla="*/ 2221223 h 4664254"/>
                <a:gd name="connsiteX6" fmla="*/ 1891436 w 3053224"/>
                <a:gd name="connsiteY6" fmla="*/ 2284188 h 4664254"/>
                <a:gd name="connsiteX7" fmla="*/ 2327510 w 3053224"/>
                <a:gd name="connsiteY7" fmla="*/ 2754179 h 4664254"/>
                <a:gd name="connsiteX8" fmla="*/ 1844431 w 3053224"/>
                <a:gd name="connsiteY8" fmla="*/ 2768694 h 4664254"/>
                <a:gd name="connsiteX9" fmla="*/ 1891436 w 3053224"/>
                <a:gd name="connsiteY9" fmla="*/ 2831659 h 4664254"/>
                <a:gd name="connsiteX10" fmla="*/ 2443624 w 3053224"/>
                <a:gd name="connsiteY10" fmla="*/ 3316165 h 4664254"/>
                <a:gd name="connsiteX11" fmla="*/ 1844431 w 3053224"/>
                <a:gd name="connsiteY11" fmla="*/ 3316165 h 4664254"/>
                <a:gd name="connsiteX12" fmla="*/ 1891436 w 3053224"/>
                <a:gd name="connsiteY12" fmla="*/ 3379130 h 4664254"/>
                <a:gd name="connsiteX13" fmla="*/ 2733910 w 3053224"/>
                <a:gd name="connsiteY13" fmla="*/ 3921693 h 4664254"/>
                <a:gd name="connsiteX14" fmla="*/ 1845073 w 3053224"/>
                <a:gd name="connsiteY14" fmla="*/ 3863636 h 4664254"/>
                <a:gd name="connsiteX15" fmla="*/ 1871807 w 3053224"/>
                <a:gd name="connsiteY15" fmla="*/ 3901741 h 4664254"/>
                <a:gd name="connsiteX16" fmla="*/ 3053224 w 3053224"/>
                <a:gd name="connsiteY16" fmla="*/ 4425621 h 4664254"/>
                <a:gd name="connsiteX17" fmla="*/ 0 w 3053224"/>
                <a:gd name="connsiteY17" fmla="*/ 4411107 h 4664254"/>
                <a:gd name="connsiteX18" fmla="*/ 1016765 w 3053224"/>
                <a:gd name="connsiteY18" fmla="*/ 3876093 h 4664254"/>
                <a:gd name="connsiteX19" fmla="*/ 1025506 w 3053224"/>
                <a:gd name="connsiteY19" fmla="*/ 3863636 h 4664254"/>
                <a:gd name="connsiteX20" fmla="*/ 159657 w 3053224"/>
                <a:gd name="connsiteY20" fmla="*/ 3907179 h 4664254"/>
                <a:gd name="connsiteX21" fmla="*/ 996593 w 3053224"/>
                <a:gd name="connsiteY21" fmla="*/ 3353989 h 4664254"/>
                <a:gd name="connsiteX22" fmla="*/ 1024945 w 3053224"/>
                <a:gd name="connsiteY22" fmla="*/ 3316165 h 4664254"/>
                <a:gd name="connsiteX23" fmla="*/ 406400 w 3053224"/>
                <a:gd name="connsiteY23" fmla="*/ 3316165 h 4664254"/>
                <a:gd name="connsiteX24" fmla="*/ 996593 w 3053224"/>
                <a:gd name="connsiteY24" fmla="*/ 2806518 h 4664254"/>
                <a:gd name="connsiteX25" fmla="*/ 1024945 w 3053224"/>
                <a:gd name="connsiteY25" fmla="*/ 2768694 h 4664254"/>
                <a:gd name="connsiteX26" fmla="*/ 508000 w 3053224"/>
                <a:gd name="connsiteY26" fmla="*/ 2754180 h 4664254"/>
                <a:gd name="connsiteX27" fmla="*/ 996593 w 3053224"/>
                <a:gd name="connsiteY27" fmla="*/ 2259047 h 4664254"/>
                <a:gd name="connsiteX28" fmla="*/ 1024945 w 3053224"/>
                <a:gd name="connsiteY28" fmla="*/ 2221223 h 4664254"/>
                <a:gd name="connsiteX29" fmla="*/ 464458 w 3053224"/>
                <a:gd name="connsiteY29" fmla="*/ 2221223 h 4664254"/>
                <a:gd name="connsiteX30" fmla="*/ 908023 w 3053224"/>
                <a:gd name="connsiteY30" fmla="*/ 1812783 h 4664254"/>
                <a:gd name="connsiteX31" fmla="*/ 957516 w 3053224"/>
                <a:gd name="connsiteY31" fmla="*/ 1756228 h 4664254"/>
                <a:gd name="connsiteX32" fmla="*/ 609600 w 3053224"/>
                <a:gd name="connsiteY32" fmla="*/ 1741713 h 4664254"/>
                <a:gd name="connsiteX33" fmla="*/ 1425012 w 3053224"/>
                <a:gd name="connsiteY33" fmla="*/ 0 h 4664254"/>
                <a:gd name="connsiteX0" fmla="*/ 1425012 w 3053224"/>
                <a:gd name="connsiteY0" fmla="*/ 0 h 4664254"/>
                <a:gd name="connsiteX1" fmla="*/ 2167852 w 3053224"/>
                <a:gd name="connsiteY1" fmla="*/ 1741714 h 4664254"/>
                <a:gd name="connsiteX2" fmla="*/ 1908322 w 3053224"/>
                <a:gd name="connsiteY2" fmla="*/ 1756228 h 4664254"/>
                <a:gd name="connsiteX3" fmla="*/ 1976700 w 3053224"/>
                <a:gd name="connsiteY3" fmla="*/ 1835234 h 4664254"/>
                <a:gd name="connsiteX4" fmla="*/ 2385566 w 3053224"/>
                <a:gd name="connsiteY4" fmla="*/ 2221223 h 4664254"/>
                <a:gd name="connsiteX5" fmla="*/ 1844431 w 3053224"/>
                <a:gd name="connsiteY5" fmla="*/ 2221223 h 4664254"/>
                <a:gd name="connsiteX6" fmla="*/ 1891436 w 3053224"/>
                <a:gd name="connsiteY6" fmla="*/ 2284188 h 4664254"/>
                <a:gd name="connsiteX7" fmla="*/ 2327510 w 3053224"/>
                <a:gd name="connsiteY7" fmla="*/ 2754179 h 4664254"/>
                <a:gd name="connsiteX8" fmla="*/ 1844431 w 3053224"/>
                <a:gd name="connsiteY8" fmla="*/ 2768694 h 4664254"/>
                <a:gd name="connsiteX9" fmla="*/ 1891436 w 3053224"/>
                <a:gd name="connsiteY9" fmla="*/ 2831659 h 4664254"/>
                <a:gd name="connsiteX10" fmla="*/ 2443624 w 3053224"/>
                <a:gd name="connsiteY10" fmla="*/ 3316165 h 4664254"/>
                <a:gd name="connsiteX11" fmla="*/ 1844431 w 3053224"/>
                <a:gd name="connsiteY11" fmla="*/ 3316165 h 4664254"/>
                <a:gd name="connsiteX12" fmla="*/ 1891436 w 3053224"/>
                <a:gd name="connsiteY12" fmla="*/ 3379130 h 4664254"/>
                <a:gd name="connsiteX13" fmla="*/ 2733910 w 3053224"/>
                <a:gd name="connsiteY13" fmla="*/ 3921693 h 4664254"/>
                <a:gd name="connsiteX14" fmla="*/ 1845073 w 3053224"/>
                <a:gd name="connsiteY14" fmla="*/ 3863636 h 4664254"/>
                <a:gd name="connsiteX15" fmla="*/ 1871807 w 3053224"/>
                <a:gd name="connsiteY15" fmla="*/ 3901741 h 4664254"/>
                <a:gd name="connsiteX16" fmla="*/ 3053224 w 3053224"/>
                <a:gd name="connsiteY16" fmla="*/ 4425621 h 4664254"/>
                <a:gd name="connsiteX17" fmla="*/ 0 w 3053224"/>
                <a:gd name="connsiteY17" fmla="*/ 4411107 h 4664254"/>
                <a:gd name="connsiteX18" fmla="*/ 1016765 w 3053224"/>
                <a:gd name="connsiteY18" fmla="*/ 3876093 h 4664254"/>
                <a:gd name="connsiteX19" fmla="*/ 1025506 w 3053224"/>
                <a:gd name="connsiteY19" fmla="*/ 3863636 h 4664254"/>
                <a:gd name="connsiteX20" fmla="*/ 159657 w 3053224"/>
                <a:gd name="connsiteY20" fmla="*/ 3907179 h 4664254"/>
                <a:gd name="connsiteX21" fmla="*/ 996593 w 3053224"/>
                <a:gd name="connsiteY21" fmla="*/ 3353989 h 4664254"/>
                <a:gd name="connsiteX22" fmla="*/ 1024945 w 3053224"/>
                <a:gd name="connsiteY22" fmla="*/ 3316165 h 4664254"/>
                <a:gd name="connsiteX23" fmla="*/ 406400 w 3053224"/>
                <a:gd name="connsiteY23" fmla="*/ 3316165 h 4664254"/>
                <a:gd name="connsiteX24" fmla="*/ 996593 w 3053224"/>
                <a:gd name="connsiteY24" fmla="*/ 2806518 h 4664254"/>
                <a:gd name="connsiteX25" fmla="*/ 1024945 w 3053224"/>
                <a:gd name="connsiteY25" fmla="*/ 2768694 h 4664254"/>
                <a:gd name="connsiteX26" fmla="*/ 508000 w 3053224"/>
                <a:gd name="connsiteY26" fmla="*/ 2754180 h 4664254"/>
                <a:gd name="connsiteX27" fmla="*/ 996593 w 3053224"/>
                <a:gd name="connsiteY27" fmla="*/ 2259047 h 4664254"/>
                <a:gd name="connsiteX28" fmla="*/ 1024945 w 3053224"/>
                <a:gd name="connsiteY28" fmla="*/ 2221223 h 4664254"/>
                <a:gd name="connsiteX29" fmla="*/ 464458 w 3053224"/>
                <a:gd name="connsiteY29" fmla="*/ 2221223 h 4664254"/>
                <a:gd name="connsiteX30" fmla="*/ 908023 w 3053224"/>
                <a:gd name="connsiteY30" fmla="*/ 1812783 h 4664254"/>
                <a:gd name="connsiteX31" fmla="*/ 957516 w 3053224"/>
                <a:gd name="connsiteY31" fmla="*/ 1756228 h 4664254"/>
                <a:gd name="connsiteX32" fmla="*/ 609600 w 3053224"/>
                <a:gd name="connsiteY32" fmla="*/ 1741713 h 4664254"/>
                <a:gd name="connsiteX33" fmla="*/ 1425012 w 3053224"/>
                <a:gd name="connsiteY33" fmla="*/ 0 h 4664254"/>
                <a:gd name="connsiteX0" fmla="*/ 1425012 w 3053224"/>
                <a:gd name="connsiteY0" fmla="*/ 0 h 4664254"/>
                <a:gd name="connsiteX1" fmla="*/ 2167852 w 3053224"/>
                <a:gd name="connsiteY1" fmla="*/ 1741714 h 4664254"/>
                <a:gd name="connsiteX2" fmla="*/ 1908322 w 3053224"/>
                <a:gd name="connsiteY2" fmla="*/ 1756228 h 4664254"/>
                <a:gd name="connsiteX3" fmla="*/ 1976700 w 3053224"/>
                <a:gd name="connsiteY3" fmla="*/ 1835234 h 4664254"/>
                <a:gd name="connsiteX4" fmla="*/ 2385566 w 3053224"/>
                <a:gd name="connsiteY4" fmla="*/ 2221223 h 4664254"/>
                <a:gd name="connsiteX5" fmla="*/ 1844431 w 3053224"/>
                <a:gd name="connsiteY5" fmla="*/ 2221223 h 4664254"/>
                <a:gd name="connsiteX6" fmla="*/ 1891436 w 3053224"/>
                <a:gd name="connsiteY6" fmla="*/ 2284188 h 4664254"/>
                <a:gd name="connsiteX7" fmla="*/ 2327510 w 3053224"/>
                <a:gd name="connsiteY7" fmla="*/ 2754179 h 4664254"/>
                <a:gd name="connsiteX8" fmla="*/ 1844431 w 3053224"/>
                <a:gd name="connsiteY8" fmla="*/ 2768694 h 4664254"/>
                <a:gd name="connsiteX9" fmla="*/ 1891436 w 3053224"/>
                <a:gd name="connsiteY9" fmla="*/ 2831659 h 4664254"/>
                <a:gd name="connsiteX10" fmla="*/ 2443624 w 3053224"/>
                <a:gd name="connsiteY10" fmla="*/ 3316165 h 4664254"/>
                <a:gd name="connsiteX11" fmla="*/ 1844431 w 3053224"/>
                <a:gd name="connsiteY11" fmla="*/ 3316165 h 4664254"/>
                <a:gd name="connsiteX12" fmla="*/ 1891436 w 3053224"/>
                <a:gd name="connsiteY12" fmla="*/ 3379130 h 4664254"/>
                <a:gd name="connsiteX13" fmla="*/ 2733910 w 3053224"/>
                <a:gd name="connsiteY13" fmla="*/ 3921693 h 4664254"/>
                <a:gd name="connsiteX14" fmla="*/ 1845073 w 3053224"/>
                <a:gd name="connsiteY14" fmla="*/ 3863636 h 4664254"/>
                <a:gd name="connsiteX15" fmla="*/ 1871807 w 3053224"/>
                <a:gd name="connsiteY15" fmla="*/ 3901741 h 4664254"/>
                <a:gd name="connsiteX16" fmla="*/ 3053224 w 3053224"/>
                <a:gd name="connsiteY16" fmla="*/ 4425621 h 4664254"/>
                <a:gd name="connsiteX17" fmla="*/ 0 w 3053224"/>
                <a:gd name="connsiteY17" fmla="*/ 4411107 h 4664254"/>
                <a:gd name="connsiteX18" fmla="*/ 1016765 w 3053224"/>
                <a:gd name="connsiteY18" fmla="*/ 3876093 h 4664254"/>
                <a:gd name="connsiteX19" fmla="*/ 1025506 w 3053224"/>
                <a:gd name="connsiteY19" fmla="*/ 3863636 h 4664254"/>
                <a:gd name="connsiteX20" fmla="*/ 159657 w 3053224"/>
                <a:gd name="connsiteY20" fmla="*/ 3907179 h 4664254"/>
                <a:gd name="connsiteX21" fmla="*/ 996593 w 3053224"/>
                <a:gd name="connsiteY21" fmla="*/ 3353989 h 4664254"/>
                <a:gd name="connsiteX22" fmla="*/ 1024945 w 3053224"/>
                <a:gd name="connsiteY22" fmla="*/ 3316165 h 4664254"/>
                <a:gd name="connsiteX23" fmla="*/ 406400 w 3053224"/>
                <a:gd name="connsiteY23" fmla="*/ 3316165 h 4664254"/>
                <a:gd name="connsiteX24" fmla="*/ 996593 w 3053224"/>
                <a:gd name="connsiteY24" fmla="*/ 2806518 h 4664254"/>
                <a:gd name="connsiteX25" fmla="*/ 1024945 w 3053224"/>
                <a:gd name="connsiteY25" fmla="*/ 2768694 h 4664254"/>
                <a:gd name="connsiteX26" fmla="*/ 275771 w 3053224"/>
                <a:gd name="connsiteY26" fmla="*/ 2754180 h 4664254"/>
                <a:gd name="connsiteX27" fmla="*/ 996593 w 3053224"/>
                <a:gd name="connsiteY27" fmla="*/ 2259047 h 4664254"/>
                <a:gd name="connsiteX28" fmla="*/ 1024945 w 3053224"/>
                <a:gd name="connsiteY28" fmla="*/ 2221223 h 4664254"/>
                <a:gd name="connsiteX29" fmla="*/ 464458 w 3053224"/>
                <a:gd name="connsiteY29" fmla="*/ 2221223 h 4664254"/>
                <a:gd name="connsiteX30" fmla="*/ 908023 w 3053224"/>
                <a:gd name="connsiteY30" fmla="*/ 1812783 h 4664254"/>
                <a:gd name="connsiteX31" fmla="*/ 957516 w 3053224"/>
                <a:gd name="connsiteY31" fmla="*/ 1756228 h 4664254"/>
                <a:gd name="connsiteX32" fmla="*/ 609600 w 3053224"/>
                <a:gd name="connsiteY32" fmla="*/ 1741713 h 4664254"/>
                <a:gd name="connsiteX33" fmla="*/ 1425012 w 3053224"/>
                <a:gd name="connsiteY33" fmla="*/ 0 h 4664254"/>
                <a:gd name="connsiteX0" fmla="*/ 1425012 w 3053224"/>
                <a:gd name="connsiteY0" fmla="*/ 0 h 4664254"/>
                <a:gd name="connsiteX1" fmla="*/ 2167852 w 3053224"/>
                <a:gd name="connsiteY1" fmla="*/ 1741714 h 4664254"/>
                <a:gd name="connsiteX2" fmla="*/ 1908322 w 3053224"/>
                <a:gd name="connsiteY2" fmla="*/ 1756228 h 4664254"/>
                <a:gd name="connsiteX3" fmla="*/ 1976700 w 3053224"/>
                <a:gd name="connsiteY3" fmla="*/ 1835234 h 4664254"/>
                <a:gd name="connsiteX4" fmla="*/ 2385566 w 3053224"/>
                <a:gd name="connsiteY4" fmla="*/ 2221223 h 4664254"/>
                <a:gd name="connsiteX5" fmla="*/ 1844431 w 3053224"/>
                <a:gd name="connsiteY5" fmla="*/ 2221223 h 4664254"/>
                <a:gd name="connsiteX6" fmla="*/ 1891436 w 3053224"/>
                <a:gd name="connsiteY6" fmla="*/ 2284188 h 4664254"/>
                <a:gd name="connsiteX7" fmla="*/ 2545224 w 3053224"/>
                <a:gd name="connsiteY7" fmla="*/ 2754179 h 4664254"/>
                <a:gd name="connsiteX8" fmla="*/ 1844431 w 3053224"/>
                <a:gd name="connsiteY8" fmla="*/ 2768694 h 4664254"/>
                <a:gd name="connsiteX9" fmla="*/ 1891436 w 3053224"/>
                <a:gd name="connsiteY9" fmla="*/ 2831659 h 4664254"/>
                <a:gd name="connsiteX10" fmla="*/ 2443624 w 3053224"/>
                <a:gd name="connsiteY10" fmla="*/ 3316165 h 4664254"/>
                <a:gd name="connsiteX11" fmla="*/ 1844431 w 3053224"/>
                <a:gd name="connsiteY11" fmla="*/ 3316165 h 4664254"/>
                <a:gd name="connsiteX12" fmla="*/ 1891436 w 3053224"/>
                <a:gd name="connsiteY12" fmla="*/ 3379130 h 4664254"/>
                <a:gd name="connsiteX13" fmla="*/ 2733910 w 3053224"/>
                <a:gd name="connsiteY13" fmla="*/ 3921693 h 4664254"/>
                <a:gd name="connsiteX14" fmla="*/ 1845073 w 3053224"/>
                <a:gd name="connsiteY14" fmla="*/ 3863636 h 4664254"/>
                <a:gd name="connsiteX15" fmla="*/ 1871807 w 3053224"/>
                <a:gd name="connsiteY15" fmla="*/ 3901741 h 4664254"/>
                <a:gd name="connsiteX16" fmla="*/ 3053224 w 3053224"/>
                <a:gd name="connsiteY16" fmla="*/ 4425621 h 4664254"/>
                <a:gd name="connsiteX17" fmla="*/ 0 w 3053224"/>
                <a:gd name="connsiteY17" fmla="*/ 4411107 h 4664254"/>
                <a:gd name="connsiteX18" fmla="*/ 1016765 w 3053224"/>
                <a:gd name="connsiteY18" fmla="*/ 3876093 h 4664254"/>
                <a:gd name="connsiteX19" fmla="*/ 1025506 w 3053224"/>
                <a:gd name="connsiteY19" fmla="*/ 3863636 h 4664254"/>
                <a:gd name="connsiteX20" fmla="*/ 159657 w 3053224"/>
                <a:gd name="connsiteY20" fmla="*/ 3907179 h 4664254"/>
                <a:gd name="connsiteX21" fmla="*/ 996593 w 3053224"/>
                <a:gd name="connsiteY21" fmla="*/ 3353989 h 4664254"/>
                <a:gd name="connsiteX22" fmla="*/ 1024945 w 3053224"/>
                <a:gd name="connsiteY22" fmla="*/ 3316165 h 4664254"/>
                <a:gd name="connsiteX23" fmla="*/ 406400 w 3053224"/>
                <a:gd name="connsiteY23" fmla="*/ 3316165 h 4664254"/>
                <a:gd name="connsiteX24" fmla="*/ 996593 w 3053224"/>
                <a:gd name="connsiteY24" fmla="*/ 2806518 h 4664254"/>
                <a:gd name="connsiteX25" fmla="*/ 1024945 w 3053224"/>
                <a:gd name="connsiteY25" fmla="*/ 2768694 h 4664254"/>
                <a:gd name="connsiteX26" fmla="*/ 275771 w 3053224"/>
                <a:gd name="connsiteY26" fmla="*/ 2754180 h 4664254"/>
                <a:gd name="connsiteX27" fmla="*/ 996593 w 3053224"/>
                <a:gd name="connsiteY27" fmla="*/ 2259047 h 4664254"/>
                <a:gd name="connsiteX28" fmla="*/ 1024945 w 3053224"/>
                <a:gd name="connsiteY28" fmla="*/ 2221223 h 4664254"/>
                <a:gd name="connsiteX29" fmla="*/ 464458 w 3053224"/>
                <a:gd name="connsiteY29" fmla="*/ 2221223 h 4664254"/>
                <a:gd name="connsiteX30" fmla="*/ 908023 w 3053224"/>
                <a:gd name="connsiteY30" fmla="*/ 1812783 h 4664254"/>
                <a:gd name="connsiteX31" fmla="*/ 957516 w 3053224"/>
                <a:gd name="connsiteY31" fmla="*/ 1756228 h 4664254"/>
                <a:gd name="connsiteX32" fmla="*/ 609600 w 3053224"/>
                <a:gd name="connsiteY32" fmla="*/ 1741713 h 4664254"/>
                <a:gd name="connsiteX33" fmla="*/ 1425012 w 3053224"/>
                <a:gd name="connsiteY33" fmla="*/ 0 h 4664254"/>
                <a:gd name="connsiteX0" fmla="*/ 1425012 w 3053224"/>
                <a:gd name="connsiteY0" fmla="*/ 0 h 4664254"/>
                <a:gd name="connsiteX1" fmla="*/ 2167852 w 3053224"/>
                <a:gd name="connsiteY1" fmla="*/ 1741714 h 4664254"/>
                <a:gd name="connsiteX2" fmla="*/ 1908322 w 3053224"/>
                <a:gd name="connsiteY2" fmla="*/ 1756228 h 4664254"/>
                <a:gd name="connsiteX3" fmla="*/ 1976700 w 3053224"/>
                <a:gd name="connsiteY3" fmla="*/ 1835234 h 4664254"/>
                <a:gd name="connsiteX4" fmla="*/ 2385566 w 3053224"/>
                <a:gd name="connsiteY4" fmla="*/ 2221223 h 4664254"/>
                <a:gd name="connsiteX5" fmla="*/ 1844431 w 3053224"/>
                <a:gd name="connsiteY5" fmla="*/ 2221223 h 4664254"/>
                <a:gd name="connsiteX6" fmla="*/ 1891436 w 3053224"/>
                <a:gd name="connsiteY6" fmla="*/ 2284188 h 4664254"/>
                <a:gd name="connsiteX7" fmla="*/ 2545224 w 3053224"/>
                <a:gd name="connsiteY7" fmla="*/ 2754179 h 4664254"/>
                <a:gd name="connsiteX8" fmla="*/ 1844431 w 3053224"/>
                <a:gd name="connsiteY8" fmla="*/ 2768694 h 4664254"/>
                <a:gd name="connsiteX9" fmla="*/ 1891436 w 3053224"/>
                <a:gd name="connsiteY9" fmla="*/ 2831659 h 4664254"/>
                <a:gd name="connsiteX10" fmla="*/ 2443624 w 3053224"/>
                <a:gd name="connsiteY10" fmla="*/ 3316165 h 4664254"/>
                <a:gd name="connsiteX11" fmla="*/ 1844431 w 3053224"/>
                <a:gd name="connsiteY11" fmla="*/ 3316165 h 4664254"/>
                <a:gd name="connsiteX12" fmla="*/ 1891436 w 3053224"/>
                <a:gd name="connsiteY12" fmla="*/ 3379130 h 4664254"/>
                <a:gd name="connsiteX13" fmla="*/ 2733910 w 3053224"/>
                <a:gd name="connsiteY13" fmla="*/ 3921693 h 4664254"/>
                <a:gd name="connsiteX14" fmla="*/ 1845073 w 3053224"/>
                <a:gd name="connsiteY14" fmla="*/ 3863636 h 4664254"/>
                <a:gd name="connsiteX15" fmla="*/ 1871807 w 3053224"/>
                <a:gd name="connsiteY15" fmla="*/ 3901741 h 4664254"/>
                <a:gd name="connsiteX16" fmla="*/ 3053224 w 3053224"/>
                <a:gd name="connsiteY16" fmla="*/ 4425621 h 4664254"/>
                <a:gd name="connsiteX17" fmla="*/ 0 w 3053224"/>
                <a:gd name="connsiteY17" fmla="*/ 4411107 h 4664254"/>
                <a:gd name="connsiteX18" fmla="*/ 1016765 w 3053224"/>
                <a:gd name="connsiteY18" fmla="*/ 3876093 h 4664254"/>
                <a:gd name="connsiteX19" fmla="*/ 1025506 w 3053224"/>
                <a:gd name="connsiteY19" fmla="*/ 3863636 h 4664254"/>
                <a:gd name="connsiteX20" fmla="*/ 159657 w 3053224"/>
                <a:gd name="connsiteY20" fmla="*/ 3907179 h 4664254"/>
                <a:gd name="connsiteX21" fmla="*/ 996593 w 3053224"/>
                <a:gd name="connsiteY21" fmla="*/ 3353989 h 4664254"/>
                <a:gd name="connsiteX22" fmla="*/ 1024945 w 3053224"/>
                <a:gd name="connsiteY22" fmla="*/ 3316165 h 4664254"/>
                <a:gd name="connsiteX23" fmla="*/ 58058 w 3053224"/>
                <a:gd name="connsiteY23" fmla="*/ 3359708 h 4664254"/>
                <a:gd name="connsiteX24" fmla="*/ 996593 w 3053224"/>
                <a:gd name="connsiteY24" fmla="*/ 2806518 h 4664254"/>
                <a:gd name="connsiteX25" fmla="*/ 1024945 w 3053224"/>
                <a:gd name="connsiteY25" fmla="*/ 2768694 h 4664254"/>
                <a:gd name="connsiteX26" fmla="*/ 275771 w 3053224"/>
                <a:gd name="connsiteY26" fmla="*/ 2754180 h 4664254"/>
                <a:gd name="connsiteX27" fmla="*/ 996593 w 3053224"/>
                <a:gd name="connsiteY27" fmla="*/ 2259047 h 4664254"/>
                <a:gd name="connsiteX28" fmla="*/ 1024945 w 3053224"/>
                <a:gd name="connsiteY28" fmla="*/ 2221223 h 4664254"/>
                <a:gd name="connsiteX29" fmla="*/ 464458 w 3053224"/>
                <a:gd name="connsiteY29" fmla="*/ 2221223 h 4664254"/>
                <a:gd name="connsiteX30" fmla="*/ 908023 w 3053224"/>
                <a:gd name="connsiteY30" fmla="*/ 1812783 h 4664254"/>
                <a:gd name="connsiteX31" fmla="*/ 957516 w 3053224"/>
                <a:gd name="connsiteY31" fmla="*/ 1756228 h 4664254"/>
                <a:gd name="connsiteX32" fmla="*/ 609600 w 3053224"/>
                <a:gd name="connsiteY32" fmla="*/ 1741713 h 4664254"/>
                <a:gd name="connsiteX33" fmla="*/ 1425012 w 3053224"/>
                <a:gd name="connsiteY33" fmla="*/ 0 h 4664254"/>
                <a:gd name="connsiteX0" fmla="*/ 1425012 w 3053224"/>
                <a:gd name="connsiteY0" fmla="*/ 0 h 4664254"/>
                <a:gd name="connsiteX1" fmla="*/ 2167852 w 3053224"/>
                <a:gd name="connsiteY1" fmla="*/ 1741714 h 4664254"/>
                <a:gd name="connsiteX2" fmla="*/ 1908322 w 3053224"/>
                <a:gd name="connsiteY2" fmla="*/ 1756228 h 4664254"/>
                <a:gd name="connsiteX3" fmla="*/ 1976700 w 3053224"/>
                <a:gd name="connsiteY3" fmla="*/ 1835234 h 4664254"/>
                <a:gd name="connsiteX4" fmla="*/ 2385566 w 3053224"/>
                <a:gd name="connsiteY4" fmla="*/ 2221223 h 4664254"/>
                <a:gd name="connsiteX5" fmla="*/ 1844431 w 3053224"/>
                <a:gd name="connsiteY5" fmla="*/ 2221223 h 4664254"/>
                <a:gd name="connsiteX6" fmla="*/ 1891436 w 3053224"/>
                <a:gd name="connsiteY6" fmla="*/ 2284188 h 4664254"/>
                <a:gd name="connsiteX7" fmla="*/ 2545224 w 3053224"/>
                <a:gd name="connsiteY7" fmla="*/ 2754179 h 4664254"/>
                <a:gd name="connsiteX8" fmla="*/ 1844431 w 3053224"/>
                <a:gd name="connsiteY8" fmla="*/ 2768694 h 4664254"/>
                <a:gd name="connsiteX9" fmla="*/ 1891436 w 3053224"/>
                <a:gd name="connsiteY9" fmla="*/ 2831659 h 4664254"/>
                <a:gd name="connsiteX10" fmla="*/ 2733909 w 3053224"/>
                <a:gd name="connsiteY10" fmla="*/ 3316165 h 4664254"/>
                <a:gd name="connsiteX11" fmla="*/ 1844431 w 3053224"/>
                <a:gd name="connsiteY11" fmla="*/ 3316165 h 4664254"/>
                <a:gd name="connsiteX12" fmla="*/ 1891436 w 3053224"/>
                <a:gd name="connsiteY12" fmla="*/ 3379130 h 4664254"/>
                <a:gd name="connsiteX13" fmla="*/ 2733910 w 3053224"/>
                <a:gd name="connsiteY13" fmla="*/ 3921693 h 4664254"/>
                <a:gd name="connsiteX14" fmla="*/ 1845073 w 3053224"/>
                <a:gd name="connsiteY14" fmla="*/ 3863636 h 4664254"/>
                <a:gd name="connsiteX15" fmla="*/ 1871807 w 3053224"/>
                <a:gd name="connsiteY15" fmla="*/ 3901741 h 4664254"/>
                <a:gd name="connsiteX16" fmla="*/ 3053224 w 3053224"/>
                <a:gd name="connsiteY16" fmla="*/ 4425621 h 4664254"/>
                <a:gd name="connsiteX17" fmla="*/ 0 w 3053224"/>
                <a:gd name="connsiteY17" fmla="*/ 4411107 h 4664254"/>
                <a:gd name="connsiteX18" fmla="*/ 1016765 w 3053224"/>
                <a:gd name="connsiteY18" fmla="*/ 3876093 h 4664254"/>
                <a:gd name="connsiteX19" fmla="*/ 1025506 w 3053224"/>
                <a:gd name="connsiteY19" fmla="*/ 3863636 h 4664254"/>
                <a:gd name="connsiteX20" fmla="*/ 159657 w 3053224"/>
                <a:gd name="connsiteY20" fmla="*/ 3907179 h 4664254"/>
                <a:gd name="connsiteX21" fmla="*/ 996593 w 3053224"/>
                <a:gd name="connsiteY21" fmla="*/ 3353989 h 4664254"/>
                <a:gd name="connsiteX22" fmla="*/ 1024945 w 3053224"/>
                <a:gd name="connsiteY22" fmla="*/ 3316165 h 4664254"/>
                <a:gd name="connsiteX23" fmla="*/ 58058 w 3053224"/>
                <a:gd name="connsiteY23" fmla="*/ 3359708 h 4664254"/>
                <a:gd name="connsiteX24" fmla="*/ 996593 w 3053224"/>
                <a:gd name="connsiteY24" fmla="*/ 2806518 h 4664254"/>
                <a:gd name="connsiteX25" fmla="*/ 1024945 w 3053224"/>
                <a:gd name="connsiteY25" fmla="*/ 2768694 h 4664254"/>
                <a:gd name="connsiteX26" fmla="*/ 275771 w 3053224"/>
                <a:gd name="connsiteY26" fmla="*/ 2754180 h 4664254"/>
                <a:gd name="connsiteX27" fmla="*/ 996593 w 3053224"/>
                <a:gd name="connsiteY27" fmla="*/ 2259047 h 4664254"/>
                <a:gd name="connsiteX28" fmla="*/ 1024945 w 3053224"/>
                <a:gd name="connsiteY28" fmla="*/ 2221223 h 4664254"/>
                <a:gd name="connsiteX29" fmla="*/ 464458 w 3053224"/>
                <a:gd name="connsiteY29" fmla="*/ 2221223 h 4664254"/>
                <a:gd name="connsiteX30" fmla="*/ 908023 w 3053224"/>
                <a:gd name="connsiteY30" fmla="*/ 1812783 h 4664254"/>
                <a:gd name="connsiteX31" fmla="*/ 957516 w 3053224"/>
                <a:gd name="connsiteY31" fmla="*/ 1756228 h 4664254"/>
                <a:gd name="connsiteX32" fmla="*/ 609600 w 3053224"/>
                <a:gd name="connsiteY32" fmla="*/ 1741713 h 4664254"/>
                <a:gd name="connsiteX33" fmla="*/ 1425012 w 3053224"/>
                <a:gd name="connsiteY33" fmla="*/ 0 h 4664254"/>
                <a:gd name="connsiteX0" fmla="*/ 1671755 w 3299967"/>
                <a:gd name="connsiteY0" fmla="*/ 0 h 4664254"/>
                <a:gd name="connsiteX1" fmla="*/ 2414595 w 3299967"/>
                <a:gd name="connsiteY1" fmla="*/ 1741714 h 4664254"/>
                <a:gd name="connsiteX2" fmla="*/ 2155065 w 3299967"/>
                <a:gd name="connsiteY2" fmla="*/ 1756228 h 4664254"/>
                <a:gd name="connsiteX3" fmla="*/ 2223443 w 3299967"/>
                <a:gd name="connsiteY3" fmla="*/ 1835234 h 4664254"/>
                <a:gd name="connsiteX4" fmla="*/ 2632309 w 3299967"/>
                <a:gd name="connsiteY4" fmla="*/ 2221223 h 4664254"/>
                <a:gd name="connsiteX5" fmla="*/ 2091174 w 3299967"/>
                <a:gd name="connsiteY5" fmla="*/ 2221223 h 4664254"/>
                <a:gd name="connsiteX6" fmla="*/ 2138179 w 3299967"/>
                <a:gd name="connsiteY6" fmla="*/ 2284188 h 4664254"/>
                <a:gd name="connsiteX7" fmla="*/ 2791967 w 3299967"/>
                <a:gd name="connsiteY7" fmla="*/ 2754179 h 4664254"/>
                <a:gd name="connsiteX8" fmla="*/ 2091174 w 3299967"/>
                <a:gd name="connsiteY8" fmla="*/ 2768694 h 4664254"/>
                <a:gd name="connsiteX9" fmla="*/ 2138179 w 3299967"/>
                <a:gd name="connsiteY9" fmla="*/ 2831659 h 4664254"/>
                <a:gd name="connsiteX10" fmla="*/ 2980652 w 3299967"/>
                <a:gd name="connsiteY10" fmla="*/ 3316165 h 4664254"/>
                <a:gd name="connsiteX11" fmla="*/ 2091174 w 3299967"/>
                <a:gd name="connsiteY11" fmla="*/ 3316165 h 4664254"/>
                <a:gd name="connsiteX12" fmla="*/ 2138179 w 3299967"/>
                <a:gd name="connsiteY12" fmla="*/ 3379130 h 4664254"/>
                <a:gd name="connsiteX13" fmla="*/ 2980653 w 3299967"/>
                <a:gd name="connsiteY13" fmla="*/ 3921693 h 4664254"/>
                <a:gd name="connsiteX14" fmla="*/ 2091816 w 3299967"/>
                <a:gd name="connsiteY14" fmla="*/ 3863636 h 4664254"/>
                <a:gd name="connsiteX15" fmla="*/ 2118550 w 3299967"/>
                <a:gd name="connsiteY15" fmla="*/ 3901741 h 4664254"/>
                <a:gd name="connsiteX16" fmla="*/ 3299967 w 3299967"/>
                <a:gd name="connsiteY16" fmla="*/ 4425621 h 4664254"/>
                <a:gd name="connsiteX17" fmla="*/ 246743 w 3299967"/>
                <a:gd name="connsiteY17" fmla="*/ 4411107 h 4664254"/>
                <a:gd name="connsiteX18" fmla="*/ 1263508 w 3299967"/>
                <a:gd name="connsiteY18" fmla="*/ 3876093 h 4664254"/>
                <a:gd name="connsiteX19" fmla="*/ 1272249 w 3299967"/>
                <a:gd name="connsiteY19" fmla="*/ 3863636 h 4664254"/>
                <a:gd name="connsiteX20" fmla="*/ 0 w 3299967"/>
                <a:gd name="connsiteY20" fmla="*/ 3892665 h 4664254"/>
                <a:gd name="connsiteX21" fmla="*/ 1243336 w 3299967"/>
                <a:gd name="connsiteY21" fmla="*/ 3353989 h 4664254"/>
                <a:gd name="connsiteX22" fmla="*/ 1271688 w 3299967"/>
                <a:gd name="connsiteY22" fmla="*/ 3316165 h 4664254"/>
                <a:gd name="connsiteX23" fmla="*/ 304801 w 3299967"/>
                <a:gd name="connsiteY23" fmla="*/ 3359708 h 4664254"/>
                <a:gd name="connsiteX24" fmla="*/ 1243336 w 3299967"/>
                <a:gd name="connsiteY24" fmla="*/ 2806518 h 4664254"/>
                <a:gd name="connsiteX25" fmla="*/ 1271688 w 3299967"/>
                <a:gd name="connsiteY25" fmla="*/ 2768694 h 4664254"/>
                <a:gd name="connsiteX26" fmla="*/ 522514 w 3299967"/>
                <a:gd name="connsiteY26" fmla="*/ 2754180 h 4664254"/>
                <a:gd name="connsiteX27" fmla="*/ 1243336 w 3299967"/>
                <a:gd name="connsiteY27" fmla="*/ 2259047 h 4664254"/>
                <a:gd name="connsiteX28" fmla="*/ 1271688 w 3299967"/>
                <a:gd name="connsiteY28" fmla="*/ 2221223 h 4664254"/>
                <a:gd name="connsiteX29" fmla="*/ 711201 w 3299967"/>
                <a:gd name="connsiteY29" fmla="*/ 2221223 h 4664254"/>
                <a:gd name="connsiteX30" fmla="*/ 1154766 w 3299967"/>
                <a:gd name="connsiteY30" fmla="*/ 1812783 h 4664254"/>
                <a:gd name="connsiteX31" fmla="*/ 1204259 w 3299967"/>
                <a:gd name="connsiteY31" fmla="*/ 1756228 h 4664254"/>
                <a:gd name="connsiteX32" fmla="*/ 856343 w 3299967"/>
                <a:gd name="connsiteY32" fmla="*/ 1741713 h 4664254"/>
                <a:gd name="connsiteX33" fmla="*/ 1671755 w 3299967"/>
                <a:gd name="connsiteY33" fmla="*/ 0 h 4664254"/>
                <a:gd name="connsiteX0" fmla="*/ 1671755 w 3459624"/>
                <a:gd name="connsiteY0" fmla="*/ 0 h 4664254"/>
                <a:gd name="connsiteX1" fmla="*/ 2414595 w 3459624"/>
                <a:gd name="connsiteY1" fmla="*/ 1741714 h 4664254"/>
                <a:gd name="connsiteX2" fmla="*/ 2155065 w 3459624"/>
                <a:gd name="connsiteY2" fmla="*/ 1756228 h 4664254"/>
                <a:gd name="connsiteX3" fmla="*/ 2223443 w 3459624"/>
                <a:gd name="connsiteY3" fmla="*/ 1835234 h 4664254"/>
                <a:gd name="connsiteX4" fmla="*/ 2632309 w 3459624"/>
                <a:gd name="connsiteY4" fmla="*/ 2221223 h 4664254"/>
                <a:gd name="connsiteX5" fmla="*/ 2091174 w 3459624"/>
                <a:gd name="connsiteY5" fmla="*/ 2221223 h 4664254"/>
                <a:gd name="connsiteX6" fmla="*/ 2138179 w 3459624"/>
                <a:gd name="connsiteY6" fmla="*/ 2284188 h 4664254"/>
                <a:gd name="connsiteX7" fmla="*/ 2791967 w 3459624"/>
                <a:gd name="connsiteY7" fmla="*/ 2754179 h 4664254"/>
                <a:gd name="connsiteX8" fmla="*/ 2091174 w 3459624"/>
                <a:gd name="connsiteY8" fmla="*/ 2768694 h 4664254"/>
                <a:gd name="connsiteX9" fmla="*/ 2138179 w 3459624"/>
                <a:gd name="connsiteY9" fmla="*/ 2831659 h 4664254"/>
                <a:gd name="connsiteX10" fmla="*/ 2980652 w 3459624"/>
                <a:gd name="connsiteY10" fmla="*/ 3316165 h 4664254"/>
                <a:gd name="connsiteX11" fmla="*/ 2091174 w 3459624"/>
                <a:gd name="connsiteY11" fmla="*/ 3316165 h 4664254"/>
                <a:gd name="connsiteX12" fmla="*/ 2138179 w 3459624"/>
                <a:gd name="connsiteY12" fmla="*/ 3379130 h 4664254"/>
                <a:gd name="connsiteX13" fmla="*/ 3459624 w 3459624"/>
                <a:gd name="connsiteY13" fmla="*/ 3950722 h 4664254"/>
                <a:gd name="connsiteX14" fmla="*/ 2091816 w 3459624"/>
                <a:gd name="connsiteY14" fmla="*/ 3863636 h 4664254"/>
                <a:gd name="connsiteX15" fmla="*/ 2118550 w 3459624"/>
                <a:gd name="connsiteY15" fmla="*/ 3901741 h 4664254"/>
                <a:gd name="connsiteX16" fmla="*/ 3299967 w 3459624"/>
                <a:gd name="connsiteY16" fmla="*/ 4425621 h 4664254"/>
                <a:gd name="connsiteX17" fmla="*/ 246743 w 3459624"/>
                <a:gd name="connsiteY17" fmla="*/ 4411107 h 4664254"/>
                <a:gd name="connsiteX18" fmla="*/ 1263508 w 3459624"/>
                <a:gd name="connsiteY18" fmla="*/ 3876093 h 4664254"/>
                <a:gd name="connsiteX19" fmla="*/ 1272249 w 3459624"/>
                <a:gd name="connsiteY19" fmla="*/ 3863636 h 4664254"/>
                <a:gd name="connsiteX20" fmla="*/ 0 w 3459624"/>
                <a:gd name="connsiteY20" fmla="*/ 3892665 h 4664254"/>
                <a:gd name="connsiteX21" fmla="*/ 1243336 w 3459624"/>
                <a:gd name="connsiteY21" fmla="*/ 3353989 h 4664254"/>
                <a:gd name="connsiteX22" fmla="*/ 1271688 w 3459624"/>
                <a:gd name="connsiteY22" fmla="*/ 3316165 h 4664254"/>
                <a:gd name="connsiteX23" fmla="*/ 304801 w 3459624"/>
                <a:gd name="connsiteY23" fmla="*/ 3359708 h 4664254"/>
                <a:gd name="connsiteX24" fmla="*/ 1243336 w 3459624"/>
                <a:gd name="connsiteY24" fmla="*/ 2806518 h 4664254"/>
                <a:gd name="connsiteX25" fmla="*/ 1271688 w 3459624"/>
                <a:gd name="connsiteY25" fmla="*/ 2768694 h 4664254"/>
                <a:gd name="connsiteX26" fmla="*/ 522514 w 3459624"/>
                <a:gd name="connsiteY26" fmla="*/ 2754180 h 4664254"/>
                <a:gd name="connsiteX27" fmla="*/ 1243336 w 3459624"/>
                <a:gd name="connsiteY27" fmla="*/ 2259047 h 4664254"/>
                <a:gd name="connsiteX28" fmla="*/ 1271688 w 3459624"/>
                <a:gd name="connsiteY28" fmla="*/ 2221223 h 4664254"/>
                <a:gd name="connsiteX29" fmla="*/ 711201 w 3459624"/>
                <a:gd name="connsiteY29" fmla="*/ 2221223 h 4664254"/>
                <a:gd name="connsiteX30" fmla="*/ 1154766 w 3459624"/>
                <a:gd name="connsiteY30" fmla="*/ 1812783 h 4664254"/>
                <a:gd name="connsiteX31" fmla="*/ 1204259 w 3459624"/>
                <a:gd name="connsiteY31" fmla="*/ 1756228 h 4664254"/>
                <a:gd name="connsiteX32" fmla="*/ 856343 w 3459624"/>
                <a:gd name="connsiteY32" fmla="*/ 1741713 h 4664254"/>
                <a:gd name="connsiteX33" fmla="*/ 1671755 w 3459624"/>
                <a:gd name="connsiteY33" fmla="*/ 0 h 4664254"/>
                <a:gd name="connsiteX0" fmla="*/ 1933012 w 3720881"/>
                <a:gd name="connsiteY0" fmla="*/ 0 h 4627577"/>
                <a:gd name="connsiteX1" fmla="*/ 2675852 w 3720881"/>
                <a:gd name="connsiteY1" fmla="*/ 1741714 h 4627577"/>
                <a:gd name="connsiteX2" fmla="*/ 2416322 w 3720881"/>
                <a:gd name="connsiteY2" fmla="*/ 1756228 h 4627577"/>
                <a:gd name="connsiteX3" fmla="*/ 2484700 w 3720881"/>
                <a:gd name="connsiteY3" fmla="*/ 1835234 h 4627577"/>
                <a:gd name="connsiteX4" fmla="*/ 2893566 w 3720881"/>
                <a:gd name="connsiteY4" fmla="*/ 2221223 h 4627577"/>
                <a:gd name="connsiteX5" fmla="*/ 2352431 w 3720881"/>
                <a:gd name="connsiteY5" fmla="*/ 2221223 h 4627577"/>
                <a:gd name="connsiteX6" fmla="*/ 2399436 w 3720881"/>
                <a:gd name="connsiteY6" fmla="*/ 2284188 h 4627577"/>
                <a:gd name="connsiteX7" fmla="*/ 3053224 w 3720881"/>
                <a:gd name="connsiteY7" fmla="*/ 2754179 h 4627577"/>
                <a:gd name="connsiteX8" fmla="*/ 2352431 w 3720881"/>
                <a:gd name="connsiteY8" fmla="*/ 2768694 h 4627577"/>
                <a:gd name="connsiteX9" fmla="*/ 2399436 w 3720881"/>
                <a:gd name="connsiteY9" fmla="*/ 2831659 h 4627577"/>
                <a:gd name="connsiteX10" fmla="*/ 3241909 w 3720881"/>
                <a:gd name="connsiteY10" fmla="*/ 3316165 h 4627577"/>
                <a:gd name="connsiteX11" fmla="*/ 2352431 w 3720881"/>
                <a:gd name="connsiteY11" fmla="*/ 3316165 h 4627577"/>
                <a:gd name="connsiteX12" fmla="*/ 2399436 w 3720881"/>
                <a:gd name="connsiteY12" fmla="*/ 3379130 h 4627577"/>
                <a:gd name="connsiteX13" fmla="*/ 3720881 w 3720881"/>
                <a:gd name="connsiteY13" fmla="*/ 3950722 h 4627577"/>
                <a:gd name="connsiteX14" fmla="*/ 2353073 w 3720881"/>
                <a:gd name="connsiteY14" fmla="*/ 3863636 h 4627577"/>
                <a:gd name="connsiteX15" fmla="*/ 2379807 w 3720881"/>
                <a:gd name="connsiteY15" fmla="*/ 3901741 h 4627577"/>
                <a:gd name="connsiteX16" fmla="*/ 3561224 w 3720881"/>
                <a:gd name="connsiteY16" fmla="*/ 4425621 h 4627577"/>
                <a:gd name="connsiteX17" fmla="*/ 0 w 3720881"/>
                <a:gd name="connsiteY17" fmla="*/ 4338536 h 4627577"/>
                <a:gd name="connsiteX18" fmla="*/ 1524765 w 3720881"/>
                <a:gd name="connsiteY18" fmla="*/ 3876093 h 4627577"/>
                <a:gd name="connsiteX19" fmla="*/ 1533506 w 3720881"/>
                <a:gd name="connsiteY19" fmla="*/ 3863636 h 4627577"/>
                <a:gd name="connsiteX20" fmla="*/ 261257 w 3720881"/>
                <a:gd name="connsiteY20" fmla="*/ 3892665 h 4627577"/>
                <a:gd name="connsiteX21" fmla="*/ 1504593 w 3720881"/>
                <a:gd name="connsiteY21" fmla="*/ 3353989 h 4627577"/>
                <a:gd name="connsiteX22" fmla="*/ 1532945 w 3720881"/>
                <a:gd name="connsiteY22" fmla="*/ 3316165 h 4627577"/>
                <a:gd name="connsiteX23" fmla="*/ 566058 w 3720881"/>
                <a:gd name="connsiteY23" fmla="*/ 3359708 h 4627577"/>
                <a:gd name="connsiteX24" fmla="*/ 1504593 w 3720881"/>
                <a:gd name="connsiteY24" fmla="*/ 2806518 h 4627577"/>
                <a:gd name="connsiteX25" fmla="*/ 1532945 w 3720881"/>
                <a:gd name="connsiteY25" fmla="*/ 2768694 h 4627577"/>
                <a:gd name="connsiteX26" fmla="*/ 783771 w 3720881"/>
                <a:gd name="connsiteY26" fmla="*/ 2754180 h 4627577"/>
                <a:gd name="connsiteX27" fmla="*/ 1504593 w 3720881"/>
                <a:gd name="connsiteY27" fmla="*/ 2259047 h 4627577"/>
                <a:gd name="connsiteX28" fmla="*/ 1532945 w 3720881"/>
                <a:gd name="connsiteY28" fmla="*/ 2221223 h 4627577"/>
                <a:gd name="connsiteX29" fmla="*/ 972458 w 3720881"/>
                <a:gd name="connsiteY29" fmla="*/ 2221223 h 4627577"/>
                <a:gd name="connsiteX30" fmla="*/ 1416023 w 3720881"/>
                <a:gd name="connsiteY30" fmla="*/ 1812783 h 4627577"/>
                <a:gd name="connsiteX31" fmla="*/ 1465516 w 3720881"/>
                <a:gd name="connsiteY31" fmla="*/ 1756228 h 4627577"/>
                <a:gd name="connsiteX32" fmla="*/ 1117600 w 3720881"/>
                <a:gd name="connsiteY32" fmla="*/ 1741713 h 4627577"/>
                <a:gd name="connsiteX33" fmla="*/ 1933012 w 3720881"/>
                <a:gd name="connsiteY33" fmla="*/ 0 h 4627577"/>
                <a:gd name="connsiteX0" fmla="*/ 1933012 w 3764424"/>
                <a:gd name="connsiteY0" fmla="*/ 0 h 4619915"/>
                <a:gd name="connsiteX1" fmla="*/ 2675852 w 3764424"/>
                <a:gd name="connsiteY1" fmla="*/ 1741714 h 4619915"/>
                <a:gd name="connsiteX2" fmla="*/ 2416322 w 3764424"/>
                <a:gd name="connsiteY2" fmla="*/ 1756228 h 4619915"/>
                <a:gd name="connsiteX3" fmla="*/ 2484700 w 3764424"/>
                <a:gd name="connsiteY3" fmla="*/ 1835234 h 4619915"/>
                <a:gd name="connsiteX4" fmla="*/ 2893566 w 3764424"/>
                <a:gd name="connsiteY4" fmla="*/ 2221223 h 4619915"/>
                <a:gd name="connsiteX5" fmla="*/ 2352431 w 3764424"/>
                <a:gd name="connsiteY5" fmla="*/ 2221223 h 4619915"/>
                <a:gd name="connsiteX6" fmla="*/ 2399436 w 3764424"/>
                <a:gd name="connsiteY6" fmla="*/ 2284188 h 4619915"/>
                <a:gd name="connsiteX7" fmla="*/ 3053224 w 3764424"/>
                <a:gd name="connsiteY7" fmla="*/ 2754179 h 4619915"/>
                <a:gd name="connsiteX8" fmla="*/ 2352431 w 3764424"/>
                <a:gd name="connsiteY8" fmla="*/ 2768694 h 4619915"/>
                <a:gd name="connsiteX9" fmla="*/ 2399436 w 3764424"/>
                <a:gd name="connsiteY9" fmla="*/ 2831659 h 4619915"/>
                <a:gd name="connsiteX10" fmla="*/ 3241909 w 3764424"/>
                <a:gd name="connsiteY10" fmla="*/ 3316165 h 4619915"/>
                <a:gd name="connsiteX11" fmla="*/ 2352431 w 3764424"/>
                <a:gd name="connsiteY11" fmla="*/ 3316165 h 4619915"/>
                <a:gd name="connsiteX12" fmla="*/ 2399436 w 3764424"/>
                <a:gd name="connsiteY12" fmla="*/ 3379130 h 4619915"/>
                <a:gd name="connsiteX13" fmla="*/ 3720881 w 3764424"/>
                <a:gd name="connsiteY13" fmla="*/ 3950722 h 4619915"/>
                <a:gd name="connsiteX14" fmla="*/ 2353073 w 3764424"/>
                <a:gd name="connsiteY14" fmla="*/ 3863636 h 4619915"/>
                <a:gd name="connsiteX15" fmla="*/ 2379807 w 3764424"/>
                <a:gd name="connsiteY15" fmla="*/ 3901741 h 4619915"/>
                <a:gd name="connsiteX16" fmla="*/ 3764424 w 3764424"/>
                <a:gd name="connsiteY16" fmla="*/ 4411106 h 4619915"/>
                <a:gd name="connsiteX17" fmla="*/ 0 w 3764424"/>
                <a:gd name="connsiteY17" fmla="*/ 4338536 h 4619915"/>
                <a:gd name="connsiteX18" fmla="*/ 1524765 w 3764424"/>
                <a:gd name="connsiteY18" fmla="*/ 3876093 h 4619915"/>
                <a:gd name="connsiteX19" fmla="*/ 1533506 w 3764424"/>
                <a:gd name="connsiteY19" fmla="*/ 3863636 h 4619915"/>
                <a:gd name="connsiteX20" fmla="*/ 261257 w 3764424"/>
                <a:gd name="connsiteY20" fmla="*/ 3892665 h 4619915"/>
                <a:gd name="connsiteX21" fmla="*/ 1504593 w 3764424"/>
                <a:gd name="connsiteY21" fmla="*/ 3353989 h 4619915"/>
                <a:gd name="connsiteX22" fmla="*/ 1532945 w 3764424"/>
                <a:gd name="connsiteY22" fmla="*/ 3316165 h 4619915"/>
                <a:gd name="connsiteX23" fmla="*/ 566058 w 3764424"/>
                <a:gd name="connsiteY23" fmla="*/ 3359708 h 4619915"/>
                <a:gd name="connsiteX24" fmla="*/ 1504593 w 3764424"/>
                <a:gd name="connsiteY24" fmla="*/ 2806518 h 4619915"/>
                <a:gd name="connsiteX25" fmla="*/ 1532945 w 3764424"/>
                <a:gd name="connsiteY25" fmla="*/ 2768694 h 4619915"/>
                <a:gd name="connsiteX26" fmla="*/ 783771 w 3764424"/>
                <a:gd name="connsiteY26" fmla="*/ 2754180 h 4619915"/>
                <a:gd name="connsiteX27" fmla="*/ 1504593 w 3764424"/>
                <a:gd name="connsiteY27" fmla="*/ 2259047 h 4619915"/>
                <a:gd name="connsiteX28" fmla="*/ 1532945 w 3764424"/>
                <a:gd name="connsiteY28" fmla="*/ 2221223 h 4619915"/>
                <a:gd name="connsiteX29" fmla="*/ 972458 w 3764424"/>
                <a:gd name="connsiteY29" fmla="*/ 2221223 h 4619915"/>
                <a:gd name="connsiteX30" fmla="*/ 1416023 w 3764424"/>
                <a:gd name="connsiteY30" fmla="*/ 1812783 h 4619915"/>
                <a:gd name="connsiteX31" fmla="*/ 1465516 w 3764424"/>
                <a:gd name="connsiteY31" fmla="*/ 1756228 h 4619915"/>
                <a:gd name="connsiteX32" fmla="*/ 1117600 w 3764424"/>
                <a:gd name="connsiteY32" fmla="*/ 1741713 h 4619915"/>
                <a:gd name="connsiteX33" fmla="*/ 1933012 w 3764424"/>
                <a:gd name="connsiteY33" fmla="*/ 0 h 4619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764424" h="4619915">
                  <a:moveTo>
                    <a:pt x="1933012" y="0"/>
                  </a:moveTo>
                  <a:cubicBezTo>
                    <a:pt x="2069349" y="745066"/>
                    <a:pt x="1900887" y="1228876"/>
                    <a:pt x="2675852" y="1741714"/>
                  </a:cubicBezTo>
                  <a:lnTo>
                    <a:pt x="2416322" y="1756228"/>
                  </a:lnTo>
                  <a:lnTo>
                    <a:pt x="2484700" y="1835234"/>
                  </a:lnTo>
                  <a:cubicBezTo>
                    <a:pt x="2605870" y="1965711"/>
                    <a:pt x="2699825" y="2093014"/>
                    <a:pt x="2893566" y="2221223"/>
                  </a:cubicBezTo>
                  <a:lnTo>
                    <a:pt x="2352431" y="2221223"/>
                  </a:lnTo>
                  <a:lnTo>
                    <a:pt x="2399436" y="2284188"/>
                  </a:lnTo>
                  <a:cubicBezTo>
                    <a:pt x="2532472" y="2449588"/>
                    <a:pt x="2811048" y="2593917"/>
                    <a:pt x="3053224" y="2754179"/>
                  </a:cubicBezTo>
                  <a:lnTo>
                    <a:pt x="2352431" y="2768694"/>
                  </a:lnTo>
                  <a:lnTo>
                    <a:pt x="2399436" y="2831659"/>
                  </a:lnTo>
                  <a:cubicBezTo>
                    <a:pt x="2532472" y="2997059"/>
                    <a:pt x="2999733" y="3155903"/>
                    <a:pt x="3241909" y="3316165"/>
                  </a:cubicBezTo>
                  <a:lnTo>
                    <a:pt x="2352431" y="3316165"/>
                  </a:lnTo>
                  <a:lnTo>
                    <a:pt x="2399436" y="3379130"/>
                  </a:lnTo>
                  <a:cubicBezTo>
                    <a:pt x="2532472" y="3544530"/>
                    <a:pt x="3478705" y="3790460"/>
                    <a:pt x="3720881" y="3950722"/>
                  </a:cubicBezTo>
                  <a:lnTo>
                    <a:pt x="2353073" y="3863636"/>
                  </a:lnTo>
                  <a:lnTo>
                    <a:pt x="2379807" y="3901741"/>
                  </a:lnTo>
                  <a:cubicBezTo>
                    <a:pt x="2514937" y="4076120"/>
                    <a:pt x="3510139" y="4242831"/>
                    <a:pt x="3764424" y="4411106"/>
                  </a:cubicBezTo>
                  <a:cubicBezTo>
                    <a:pt x="2746683" y="4682040"/>
                    <a:pt x="1003227" y="4720746"/>
                    <a:pt x="0" y="4338536"/>
                  </a:cubicBezTo>
                  <a:cubicBezTo>
                    <a:pt x="278098" y="4155974"/>
                    <a:pt x="1386211" y="4053796"/>
                    <a:pt x="1524765" y="3876093"/>
                  </a:cubicBezTo>
                  <a:lnTo>
                    <a:pt x="1533506" y="3863636"/>
                  </a:lnTo>
                  <a:lnTo>
                    <a:pt x="261257" y="3892665"/>
                  </a:lnTo>
                  <a:cubicBezTo>
                    <a:pt x="526112" y="3718796"/>
                    <a:pt x="1367571" y="3522985"/>
                    <a:pt x="1504593" y="3353989"/>
                  </a:cubicBezTo>
                  <a:lnTo>
                    <a:pt x="1532945" y="3316165"/>
                  </a:lnTo>
                  <a:lnTo>
                    <a:pt x="566058" y="3359708"/>
                  </a:lnTo>
                  <a:cubicBezTo>
                    <a:pt x="830913" y="3185839"/>
                    <a:pt x="1367571" y="2975514"/>
                    <a:pt x="1504593" y="2806518"/>
                  </a:cubicBezTo>
                  <a:lnTo>
                    <a:pt x="1532945" y="2768694"/>
                  </a:lnTo>
                  <a:lnTo>
                    <a:pt x="783771" y="2754180"/>
                  </a:lnTo>
                  <a:cubicBezTo>
                    <a:pt x="1048626" y="2580311"/>
                    <a:pt x="1367571" y="2428043"/>
                    <a:pt x="1504593" y="2259047"/>
                  </a:cubicBezTo>
                  <a:lnTo>
                    <a:pt x="1532945" y="2221223"/>
                  </a:lnTo>
                  <a:lnTo>
                    <a:pt x="972458" y="2221223"/>
                  </a:lnTo>
                  <a:cubicBezTo>
                    <a:pt x="1184342" y="2082128"/>
                    <a:pt x="1289183" y="1947569"/>
                    <a:pt x="1416023" y="1812783"/>
                  </a:cubicBezTo>
                  <a:lnTo>
                    <a:pt x="1465516" y="1756228"/>
                  </a:lnTo>
                  <a:lnTo>
                    <a:pt x="1117600" y="1741713"/>
                  </a:lnTo>
                  <a:cubicBezTo>
                    <a:pt x="1965137" y="1185333"/>
                    <a:pt x="1825703" y="716038"/>
                    <a:pt x="1933012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8064111" y="5381796"/>
            <a:ext cx="721941" cy="1098875"/>
            <a:chOff x="1802960" y="-1436914"/>
            <a:chExt cx="3764424" cy="5729876"/>
          </a:xfrm>
        </p:grpSpPr>
        <p:sp>
          <p:nvSpPr>
            <p:cNvPr id="46" name="Rectangle 45"/>
            <p:cNvSpPr/>
            <p:nvPr/>
          </p:nvSpPr>
          <p:spPr>
            <a:xfrm>
              <a:off x="3510153" y="2960914"/>
              <a:ext cx="274384" cy="1332048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1802960" y="-1436914"/>
              <a:ext cx="3764424" cy="4619915"/>
            </a:xfrm>
            <a:custGeom>
              <a:avLst/>
              <a:gdLst>
                <a:gd name="connsiteX0" fmla="*/ 1018612 w 2037224"/>
                <a:gd name="connsiteY0" fmla="*/ 0 h 4411107"/>
                <a:gd name="connsiteX1" fmla="*/ 2037224 w 2037224"/>
                <a:gd name="connsiteY1" fmla="*/ 1756228 h 4411107"/>
                <a:gd name="connsiteX2" fmla="*/ 1501922 w 2037224"/>
                <a:gd name="connsiteY2" fmla="*/ 1756228 h 4411107"/>
                <a:gd name="connsiteX3" fmla="*/ 1570300 w 2037224"/>
                <a:gd name="connsiteY3" fmla="*/ 1835234 h 4411107"/>
                <a:gd name="connsiteX4" fmla="*/ 2037224 w 2037224"/>
                <a:gd name="connsiteY4" fmla="*/ 2221223 h 4411107"/>
                <a:gd name="connsiteX5" fmla="*/ 1438031 w 2037224"/>
                <a:gd name="connsiteY5" fmla="*/ 2221223 h 4411107"/>
                <a:gd name="connsiteX6" fmla="*/ 1485036 w 2037224"/>
                <a:gd name="connsiteY6" fmla="*/ 2284188 h 4411107"/>
                <a:gd name="connsiteX7" fmla="*/ 2037224 w 2037224"/>
                <a:gd name="connsiteY7" fmla="*/ 2768694 h 4411107"/>
                <a:gd name="connsiteX8" fmla="*/ 1438031 w 2037224"/>
                <a:gd name="connsiteY8" fmla="*/ 2768694 h 4411107"/>
                <a:gd name="connsiteX9" fmla="*/ 1485036 w 2037224"/>
                <a:gd name="connsiteY9" fmla="*/ 2831659 h 4411107"/>
                <a:gd name="connsiteX10" fmla="*/ 2037224 w 2037224"/>
                <a:gd name="connsiteY10" fmla="*/ 3316165 h 4411107"/>
                <a:gd name="connsiteX11" fmla="*/ 1438031 w 2037224"/>
                <a:gd name="connsiteY11" fmla="*/ 3316165 h 4411107"/>
                <a:gd name="connsiteX12" fmla="*/ 1485036 w 2037224"/>
                <a:gd name="connsiteY12" fmla="*/ 3379130 h 4411107"/>
                <a:gd name="connsiteX13" fmla="*/ 2037224 w 2037224"/>
                <a:gd name="connsiteY13" fmla="*/ 3863636 h 4411107"/>
                <a:gd name="connsiteX14" fmla="*/ 1438673 w 2037224"/>
                <a:gd name="connsiteY14" fmla="*/ 3863636 h 4411107"/>
                <a:gd name="connsiteX15" fmla="*/ 1465407 w 2037224"/>
                <a:gd name="connsiteY15" fmla="*/ 3901741 h 4411107"/>
                <a:gd name="connsiteX16" fmla="*/ 2037224 w 2037224"/>
                <a:gd name="connsiteY16" fmla="*/ 4411107 h 4411107"/>
                <a:gd name="connsiteX17" fmla="*/ 0 w 2037224"/>
                <a:gd name="connsiteY17" fmla="*/ 4411107 h 4411107"/>
                <a:gd name="connsiteX18" fmla="*/ 610365 w 2037224"/>
                <a:gd name="connsiteY18" fmla="*/ 3876093 h 4411107"/>
                <a:gd name="connsiteX19" fmla="*/ 619106 w 2037224"/>
                <a:gd name="connsiteY19" fmla="*/ 3863636 h 4411107"/>
                <a:gd name="connsiteX20" fmla="*/ 0 w 2037224"/>
                <a:gd name="connsiteY20" fmla="*/ 3863636 h 4411107"/>
                <a:gd name="connsiteX21" fmla="*/ 590193 w 2037224"/>
                <a:gd name="connsiteY21" fmla="*/ 3353989 h 4411107"/>
                <a:gd name="connsiteX22" fmla="*/ 618545 w 2037224"/>
                <a:gd name="connsiteY22" fmla="*/ 3316165 h 4411107"/>
                <a:gd name="connsiteX23" fmla="*/ 0 w 2037224"/>
                <a:gd name="connsiteY23" fmla="*/ 3316165 h 4411107"/>
                <a:gd name="connsiteX24" fmla="*/ 590193 w 2037224"/>
                <a:gd name="connsiteY24" fmla="*/ 2806518 h 4411107"/>
                <a:gd name="connsiteX25" fmla="*/ 618545 w 2037224"/>
                <a:gd name="connsiteY25" fmla="*/ 2768694 h 4411107"/>
                <a:gd name="connsiteX26" fmla="*/ 0 w 2037224"/>
                <a:gd name="connsiteY26" fmla="*/ 2768694 h 4411107"/>
                <a:gd name="connsiteX27" fmla="*/ 590193 w 2037224"/>
                <a:gd name="connsiteY27" fmla="*/ 2259047 h 4411107"/>
                <a:gd name="connsiteX28" fmla="*/ 618545 w 2037224"/>
                <a:gd name="connsiteY28" fmla="*/ 2221223 h 4411107"/>
                <a:gd name="connsiteX29" fmla="*/ 0 w 2037224"/>
                <a:gd name="connsiteY29" fmla="*/ 2221223 h 4411107"/>
                <a:gd name="connsiteX30" fmla="*/ 501623 w 2037224"/>
                <a:gd name="connsiteY30" fmla="*/ 1812783 h 4411107"/>
                <a:gd name="connsiteX31" fmla="*/ 551116 w 2037224"/>
                <a:gd name="connsiteY31" fmla="*/ 1756228 h 4411107"/>
                <a:gd name="connsiteX32" fmla="*/ 0 w 2037224"/>
                <a:gd name="connsiteY32" fmla="*/ 1756228 h 4411107"/>
                <a:gd name="connsiteX33" fmla="*/ 1018612 w 2037224"/>
                <a:gd name="connsiteY33" fmla="*/ 0 h 4411107"/>
                <a:gd name="connsiteX0" fmla="*/ 1425012 w 2443624"/>
                <a:gd name="connsiteY0" fmla="*/ 0 h 4411107"/>
                <a:gd name="connsiteX1" fmla="*/ 2443624 w 2443624"/>
                <a:gd name="connsiteY1" fmla="*/ 1756228 h 4411107"/>
                <a:gd name="connsiteX2" fmla="*/ 1908322 w 2443624"/>
                <a:gd name="connsiteY2" fmla="*/ 1756228 h 4411107"/>
                <a:gd name="connsiteX3" fmla="*/ 1976700 w 2443624"/>
                <a:gd name="connsiteY3" fmla="*/ 1835234 h 4411107"/>
                <a:gd name="connsiteX4" fmla="*/ 2443624 w 2443624"/>
                <a:gd name="connsiteY4" fmla="*/ 2221223 h 4411107"/>
                <a:gd name="connsiteX5" fmla="*/ 1844431 w 2443624"/>
                <a:gd name="connsiteY5" fmla="*/ 2221223 h 4411107"/>
                <a:gd name="connsiteX6" fmla="*/ 1891436 w 2443624"/>
                <a:gd name="connsiteY6" fmla="*/ 2284188 h 4411107"/>
                <a:gd name="connsiteX7" fmla="*/ 2443624 w 2443624"/>
                <a:gd name="connsiteY7" fmla="*/ 2768694 h 4411107"/>
                <a:gd name="connsiteX8" fmla="*/ 1844431 w 2443624"/>
                <a:gd name="connsiteY8" fmla="*/ 2768694 h 4411107"/>
                <a:gd name="connsiteX9" fmla="*/ 1891436 w 2443624"/>
                <a:gd name="connsiteY9" fmla="*/ 2831659 h 4411107"/>
                <a:gd name="connsiteX10" fmla="*/ 2443624 w 2443624"/>
                <a:gd name="connsiteY10" fmla="*/ 3316165 h 4411107"/>
                <a:gd name="connsiteX11" fmla="*/ 1844431 w 2443624"/>
                <a:gd name="connsiteY11" fmla="*/ 3316165 h 4411107"/>
                <a:gd name="connsiteX12" fmla="*/ 1891436 w 2443624"/>
                <a:gd name="connsiteY12" fmla="*/ 3379130 h 4411107"/>
                <a:gd name="connsiteX13" fmla="*/ 2443624 w 2443624"/>
                <a:gd name="connsiteY13" fmla="*/ 3863636 h 4411107"/>
                <a:gd name="connsiteX14" fmla="*/ 1845073 w 2443624"/>
                <a:gd name="connsiteY14" fmla="*/ 3863636 h 4411107"/>
                <a:gd name="connsiteX15" fmla="*/ 1871807 w 2443624"/>
                <a:gd name="connsiteY15" fmla="*/ 3901741 h 4411107"/>
                <a:gd name="connsiteX16" fmla="*/ 2443624 w 2443624"/>
                <a:gd name="connsiteY16" fmla="*/ 4411107 h 4411107"/>
                <a:gd name="connsiteX17" fmla="*/ 0 w 2443624"/>
                <a:gd name="connsiteY17" fmla="*/ 4411107 h 4411107"/>
                <a:gd name="connsiteX18" fmla="*/ 1016765 w 2443624"/>
                <a:gd name="connsiteY18" fmla="*/ 3876093 h 4411107"/>
                <a:gd name="connsiteX19" fmla="*/ 1025506 w 2443624"/>
                <a:gd name="connsiteY19" fmla="*/ 3863636 h 4411107"/>
                <a:gd name="connsiteX20" fmla="*/ 406400 w 2443624"/>
                <a:gd name="connsiteY20" fmla="*/ 3863636 h 4411107"/>
                <a:gd name="connsiteX21" fmla="*/ 996593 w 2443624"/>
                <a:gd name="connsiteY21" fmla="*/ 3353989 h 4411107"/>
                <a:gd name="connsiteX22" fmla="*/ 1024945 w 2443624"/>
                <a:gd name="connsiteY22" fmla="*/ 3316165 h 4411107"/>
                <a:gd name="connsiteX23" fmla="*/ 406400 w 2443624"/>
                <a:gd name="connsiteY23" fmla="*/ 3316165 h 4411107"/>
                <a:gd name="connsiteX24" fmla="*/ 996593 w 2443624"/>
                <a:gd name="connsiteY24" fmla="*/ 2806518 h 4411107"/>
                <a:gd name="connsiteX25" fmla="*/ 1024945 w 2443624"/>
                <a:gd name="connsiteY25" fmla="*/ 2768694 h 4411107"/>
                <a:gd name="connsiteX26" fmla="*/ 406400 w 2443624"/>
                <a:gd name="connsiteY26" fmla="*/ 2768694 h 4411107"/>
                <a:gd name="connsiteX27" fmla="*/ 996593 w 2443624"/>
                <a:gd name="connsiteY27" fmla="*/ 2259047 h 4411107"/>
                <a:gd name="connsiteX28" fmla="*/ 1024945 w 2443624"/>
                <a:gd name="connsiteY28" fmla="*/ 2221223 h 4411107"/>
                <a:gd name="connsiteX29" fmla="*/ 406400 w 2443624"/>
                <a:gd name="connsiteY29" fmla="*/ 2221223 h 4411107"/>
                <a:gd name="connsiteX30" fmla="*/ 908023 w 2443624"/>
                <a:gd name="connsiteY30" fmla="*/ 1812783 h 4411107"/>
                <a:gd name="connsiteX31" fmla="*/ 957516 w 2443624"/>
                <a:gd name="connsiteY31" fmla="*/ 1756228 h 4411107"/>
                <a:gd name="connsiteX32" fmla="*/ 406400 w 2443624"/>
                <a:gd name="connsiteY32" fmla="*/ 1756228 h 4411107"/>
                <a:gd name="connsiteX33" fmla="*/ 1425012 w 2443624"/>
                <a:gd name="connsiteY33" fmla="*/ 0 h 4411107"/>
                <a:gd name="connsiteX0" fmla="*/ 1425012 w 3053224"/>
                <a:gd name="connsiteY0" fmla="*/ 0 h 4425621"/>
                <a:gd name="connsiteX1" fmla="*/ 2443624 w 3053224"/>
                <a:gd name="connsiteY1" fmla="*/ 1756228 h 4425621"/>
                <a:gd name="connsiteX2" fmla="*/ 1908322 w 3053224"/>
                <a:gd name="connsiteY2" fmla="*/ 1756228 h 4425621"/>
                <a:gd name="connsiteX3" fmla="*/ 1976700 w 3053224"/>
                <a:gd name="connsiteY3" fmla="*/ 1835234 h 4425621"/>
                <a:gd name="connsiteX4" fmla="*/ 2443624 w 3053224"/>
                <a:gd name="connsiteY4" fmla="*/ 2221223 h 4425621"/>
                <a:gd name="connsiteX5" fmla="*/ 1844431 w 3053224"/>
                <a:gd name="connsiteY5" fmla="*/ 2221223 h 4425621"/>
                <a:gd name="connsiteX6" fmla="*/ 1891436 w 3053224"/>
                <a:gd name="connsiteY6" fmla="*/ 2284188 h 4425621"/>
                <a:gd name="connsiteX7" fmla="*/ 2443624 w 3053224"/>
                <a:gd name="connsiteY7" fmla="*/ 2768694 h 4425621"/>
                <a:gd name="connsiteX8" fmla="*/ 1844431 w 3053224"/>
                <a:gd name="connsiteY8" fmla="*/ 2768694 h 4425621"/>
                <a:gd name="connsiteX9" fmla="*/ 1891436 w 3053224"/>
                <a:gd name="connsiteY9" fmla="*/ 2831659 h 4425621"/>
                <a:gd name="connsiteX10" fmla="*/ 2443624 w 3053224"/>
                <a:gd name="connsiteY10" fmla="*/ 3316165 h 4425621"/>
                <a:gd name="connsiteX11" fmla="*/ 1844431 w 3053224"/>
                <a:gd name="connsiteY11" fmla="*/ 3316165 h 4425621"/>
                <a:gd name="connsiteX12" fmla="*/ 1891436 w 3053224"/>
                <a:gd name="connsiteY12" fmla="*/ 3379130 h 4425621"/>
                <a:gd name="connsiteX13" fmla="*/ 2443624 w 3053224"/>
                <a:gd name="connsiteY13" fmla="*/ 3863636 h 4425621"/>
                <a:gd name="connsiteX14" fmla="*/ 1845073 w 3053224"/>
                <a:gd name="connsiteY14" fmla="*/ 3863636 h 4425621"/>
                <a:gd name="connsiteX15" fmla="*/ 1871807 w 3053224"/>
                <a:gd name="connsiteY15" fmla="*/ 3901741 h 4425621"/>
                <a:gd name="connsiteX16" fmla="*/ 3053224 w 3053224"/>
                <a:gd name="connsiteY16" fmla="*/ 4425621 h 4425621"/>
                <a:gd name="connsiteX17" fmla="*/ 0 w 3053224"/>
                <a:gd name="connsiteY17" fmla="*/ 4411107 h 4425621"/>
                <a:gd name="connsiteX18" fmla="*/ 1016765 w 3053224"/>
                <a:gd name="connsiteY18" fmla="*/ 3876093 h 4425621"/>
                <a:gd name="connsiteX19" fmla="*/ 1025506 w 3053224"/>
                <a:gd name="connsiteY19" fmla="*/ 3863636 h 4425621"/>
                <a:gd name="connsiteX20" fmla="*/ 406400 w 3053224"/>
                <a:gd name="connsiteY20" fmla="*/ 3863636 h 4425621"/>
                <a:gd name="connsiteX21" fmla="*/ 996593 w 3053224"/>
                <a:gd name="connsiteY21" fmla="*/ 3353989 h 4425621"/>
                <a:gd name="connsiteX22" fmla="*/ 1024945 w 3053224"/>
                <a:gd name="connsiteY22" fmla="*/ 3316165 h 4425621"/>
                <a:gd name="connsiteX23" fmla="*/ 406400 w 3053224"/>
                <a:gd name="connsiteY23" fmla="*/ 3316165 h 4425621"/>
                <a:gd name="connsiteX24" fmla="*/ 996593 w 3053224"/>
                <a:gd name="connsiteY24" fmla="*/ 2806518 h 4425621"/>
                <a:gd name="connsiteX25" fmla="*/ 1024945 w 3053224"/>
                <a:gd name="connsiteY25" fmla="*/ 2768694 h 4425621"/>
                <a:gd name="connsiteX26" fmla="*/ 406400 w 3053224"/>
                <a:gd name="connsiteY26" fmla="*/ 2768694 h 4425621"/>
                <a:gd name="connsiteX27" fmla="*/ 996593 w 3053224"/>
                <a:gd name="connsiteY27" fmla="*/ 2259047 h 4425621"/>
                <a:gd name="connsiteX28" fmla="*/ 1024945 w 3053224"/>
                <a:gd name="connsiteY28" fmla="*/ 2221223 h 4425621"/>
                <a:gd name="connsiteX29" fmla="*/ 406400 w 3053224"/>
                <a:gd name="connsiteY29" fmla="*/ 2221223 h 4425621"/>
                <a:gd name="connsiteX30" fmla="*/ 908023 w 3053224"/>
                <a:gd name="connsiteY30" fmla="*/ 1812783 h 4425621"/>
                <a:gd name="connsiteX31" fmla="*/ 957516 w 3053224"/>
                <a:gd name="connsiteY31" fmla="*/ 1756228 h 4425621"/>
                <a:gd name="connsiteX32" fmla="*/ 406400 w 3053224"/>
                <a:gd name="connsiteY32" fmla="*/ 1756228 h 4425621"/>
                <a:gd name="connsiteX33" fmla="*/ 1425012 w 3053224"/>
                <a:gd name="connsiteY33" fmla="*/ 0 h 4425621"/>
                <a:gd name="connsiteX0" fmla="*/ 1425012 w 3053224"/>
                <a:gd name="connsiteY0" fmla="*/ 0 h 4425621"/>
                <a:gd name="connsiteX1" fmla="*/ 2443624 w 3053224"/>
                <a:gd name="connsiteY1" fmla="*/ 1756228 h 4425621"/>
                <a:gd name="connsiteX2" fmla="*/ 1908322 w 3053224"/>
                <a:gd name="connsiteY2" fmla="*/ 1756228 h 4425621"/>
                <a:gd name="connsiteX3" fmla="*/ 1976700 w 3053224"/>
                <a:gd name="connsiteY3" fmla="*/ 1835234 h 4425621"/>
                <a:gd name="connsiteX4" fmla="*/ 2443624 w 3053224"/>
                <a:gd name="connsiteY4" fmla="*/ 2221223 h 4425621"/>
                <a:gd name="connsiteX5" fmla="*/ 1844431 w 3053224"/>
                <a:gd name="connsiteY5" fmla="*/ 2221223 h 4425621"/>
                <a:gd name="connsiteX6" fmla="*/ 1891436 w 3053224"/>
                <a:gd name="connsiteY6" fmla="*/ 2284188 h 4425621"/>
                <a:gd name="connsiteX7" fmla="*/ 2443624 w 3053224"/>
                <a:gd name="connsiteY7" fmla="*/ 2768694 h 4425621"/>
                <a:gd name="connsiteX8" fmla="*/ 1844431 w 3053224"/>
                <a:gd name="connsiteY8" fmla="*/ 2768694 h 4425621"/>
                <a:gd name="connsiteX9" fmla="*/ 1891436 w 3053224"/>
                <a:gd name="connsiteY9" fmla="*/ 2831659 h 4425621"/>
                <a:gd name="connsiteX10" fmla="*/ 2443624 w 3053224"/>
                <a:gd name="connsiteY10" fmla="*/ 3316165 h 4425621"/>
                <a:gd name="connsiteX11" fmla="*/ 1844431 w 3053224"/>
                <a:gd name="connsiteY11" fmla="*/ 3316165 h 4425621"/>
                <a:gd name="connsiteX12" fmla="*/ 1891436 w 3053224"/>
                <a:gd name="connsiteY12" fmla="*/ 3379130 h 4425621"/>
                <a:gd name="connsiteX13" fmla="*/ 2443624 w 3053224"/>
                <a:gd name="connsiteY13" fmla="*/ 3863636 h 4425621"/>
                <a:gd name="connsiteX14" fmla="*/ 1845073 w 3053224"/>
                <a:gd name="connsiteY14" fmla="*/ 3863636 h 4425621"/>
                <a:gd name="connsiteX15" fmla="*/ 1871807 w 3053224"/>
                <a:gd name="connsiteY15" fmla="*/ 3901741 h 4425621"/>
                <a:gd name="connsiteX16" fmla="*/ 3053224 w 3053224"/>
                <a:gd name="connsiteY16" fmla="*/ 4425621 h 4425621"/>
                <a:gd name="connsiteX17" fmla="*/ 0 w 3053224"/>
                <a:gd name="connsiteY17" fmla="*/ 4411107 h 4425621"/>
                <a:gd name="connsiteX18" fmla="*/ 1016765 w 3053224"/>
                <a:gd name="connsiteY18" fmla="*/ 3876093 h 4425621"/>
                <a:gd name="connsiteX19" fmla="*/ 1025506 w 3053224"/>
                <a:gd name="connsiteY19" fmla="*/ 3863636 h 4425621"/>
                <a:gd name="connsiteX20" fmla="*/ 159657 w 3053224"/>
                <a:gd name="connsiteY20" fmla="*/ 3907179 h 4425621"/>
                <a:gd name="connsiteX21" fmla="*/ 996593 w 3053224"/>
                <a:gd name="connsiteY21" fmla="*/ 3353989 h 4425621"/>
                <a:gd name="connsiteX22" fmla="*/ 1024945 w 3053224"/>
                <a:gd name="connsiteY22" fmla="*/ 3316165 h 4425621"/>
                <a:gd name="connsiteX23" fmla="*/ 406400 w 3053224"/>
                <a:gd name="connsiteY23" fmla="*/ 3316165 h 4425621"/>
                <a:gd name="connsiteX24" fmla="*/ 996593 w 3053224"/>
                <a:gd name="connsiteY24" fmla="*/ 2806518 h 4425621"/>
                <a:gd name="connsiteX25" fmla="*/ 1024945 w 3053224"/>
                <a:gd name="connsiteY25" fmla="*/ 2768694 h 4425621"/>
                <a:gd name="connsiteX26" fmla="*/ 406400 w 3053224"/>
                <a:gd name="connsiteY26" fmla="*/ 2768694 h 4425621"/>
                <a:gd name="connsiteX27" fmla="*/ 996593 w 3053224"/>
                <a:gd name="connsiteY27" fmla="*/ 2259047 h 4425621"/>
                <a:gd name="connsiteX28" fmla="*/ 1024945 w 3053224"/>
                <a:gd name="connsiteY28" fmla="*/ 2221223 h 4425621"/>
                <a:gd name="connsiteX29" fmla="*/ 406400 w 3053224"/>
                <a:gd name="connsiteY29" fmla="*/ 2221223 h 4425621"/>
                <a:gd name="connsiteX30" fmla="*/ 908023 w 3053224"/>
                <a:gd name="connsiteY30" fmla="*/ 1812783 h 4425621"/>
                <a:gd name="connsiteX31" fmla="*/ 957516 w 3053224"/>
                <a:gd name="connsiteY31" fmla="*/ 1756228 h 4425621"/>
                <a:gd name="connsiteX32" fmla="*/ 406400 w 3053224"/>
                <a:gd name="connsiteY32" fmla="*/ 1756228 h 4425621"/>
                <a:gd name="connsiteX33" fmla="*/ 1425012 w 3053224"/>
                <a:gd name="connsiteY33" fmla="*/ 0 h 4425621"/>
                <a:gd name="connsiteX0" fmla="*/ 1425012 w 3053224"/>
                <a:gd name="connsiteY0" fmla="*/ 0 h 4425621"/>
                <a:gd name="connsiteX1" fmla="*/ 2443624 w 3053224"/>
                <a:gd name="connsiteY1" fmla="*/ 1756228 h 4425621"/>
                <a:gd name="connsiteX2" fmla="*/ 1908322 w 3053224"/>
                <a:gd name="connsiteY2" fmla="*/ 1756228 h 4425621"/>
                <a:gd name="connsiteX3" fmla="*/ 1976700 w 3053224"/>
                <a:gd name="connsiteY3" fmla="*/ 1835234 h 4425621"/>
                <a:gd name="connsiteX4" fmla="*/ 2443624 w 3053224"/>
                <a:gd name="connsiteY4" fmla="*/ 2221223 h 4425621"/>
                <a:gd name="connsiteX5" fmla="*/ 1844431 w 3053224"/>
                <a:gd name="connsiteY5" fmla="*/ 2221223 h 4425621"/>
                <a:gd name="connsiteX6" fmla="*/ 1891436 w 3053224"/>
                <a:gd name="connsiteY6" fmla="*/ 2284188 h 4425621"/>
                <a:gd name="connsiteX7" fmla="*/ 2443624 w 3053224"/>
                <a:gd name="connsiteY7" fmla="*/ 2768694 h 4425621"/>
                <a:gd name="connsiteX8" fmla="*/ 1844431 w 3053224"/>
                <a:gd name="connsiteY8" fmla="*/ 2768694 h 4425621"/>
                <a:gd name="connsiteX9" fmla="*/ 1891436 w 3053224"/>
                <a:gd name="connsiteY9" fmla="*/ 2831659 h 4425621"/>
                <a:gd name="connsiteX10" fmla="*/ 2443624 w 3053224"/>
                <a:gd name="connsiteY10" fmla="*/ 3316165 h 4425621"/>
                <a:gd name="connsiteX11" fmla="*/ 1844431 w 3053224"/>
                <a:gd name="connsiteY11" fmla="*/ 3316165 h 4425621"/>
                <a:gd name="connsiteX12" fmla="*/ 1891436 w 3053224"/>
                <a:gd name="connsiteY12" fmla="*/ 3379130 h 4425621"/>
                <a:gd name="connsiteX13" fmla="*/ 2733910 w 3053224"/>
                <a:gd name="connsiteY13" fmla="*/ 3921693 h 4425621"/>
                <a:gd name="connsiteX14" fmla="*/ 1845073 w 3053224"/>
                <a:gd name="connsiteY14" fmla="*/ 3863636 h 4425621"/>
                <a:gd name="connsiteX15" fmla="*/ 1871807 w 3053224"/>
                <a:gd name="connsiteY15" fmla="*/ 3901741 h 4425621"/>
                <a:gd name="connsiteX16" fmla="*/ 3053224 w 3053224"/>
                <a:gd name="connsiteY16" fmla="*/ 4425621 h 4425621"/>
                <a:gd name="connsiteX17" fmla="*/ 0 w 3053224"/>
                <a:gd name="connsiteY17" fmla="*/ 4411107 h 4425621"/>
                <a:gd name="connsiteX18" fmla="*/ 1016765 w 3053224"/>
                <a:gd name="connsiteY18" fmla="*/ 3876093 h 4425621"/>
                <a:gd name="connsiteX19" fmla="*/ 1025506 w 3053224"/>
                <a:gd name="connsiteY19" fmla="*/ 3863636 h 4425621"/>
                <a:gd name="connsiteX20" fmla="*/ 159657 w 3053224"/>
                <a:gd name="connsiteY20" fmla="*/ 3907179 h 4425621"/>
                <a:gd name="connsiteX21" fmla="*/ 996593 w 3053224"/>
                <a:gd name="connsiteY21" fmla="*/ 3353989 h 4425621"/>
                <a:gd name="connsiteX22" fmla="*/ 1024945 w 3053224"/>
                <a:gd name="connsiteY22" fmla="*/ 3316165 h 4425621"/>
                <a:gd name="connsiteX23" fmla="*/ 406400 w 3053224"/>
                <a:gd name="connsiteY23" fmla="*/ 3316165 h 4425621"/>
                <a:gd name="connsiteX24" fmla="*/ 996593 w 3053224"/>
                <a:gd name="connsiteY24" fmla="*/ 2806518 h 4425621"/>
                <a:gd name="connsiteX25" fmla="*/ 1024945 w 3053224"/>
                <a:gd name="connsiteY25" fmla="*/ 2768694 h 4425621"/>
                <a:gd name="connsiteX26" fmla="*/ 406400 w 3053224"/>
                <a:gd name="connsiteY26" fmla="*/ 2768694 h 4425621"/>
                <a:gd name="connsiteX27" fmla="*/ 996593 w 3053224"/>
                <a:gd name="connsiteY27" fmla="*/ 2259047 h 4425621"/>
                <a:gd name="connsiteX28" fmla="*/ 1024945 w 3053224"/>
                <a:gd name="connsiteY28" fmla="*/ 2221223 h 4425621"/>
                <a:gd name="connsiteX29" fmla="*/ 406400 w 3053224"/>
                <a:gd name="connsiteY29" fmla="*/ 2221223 h 4425621"/>
                <a:gd name="connsiteX30" fmla="*/ 908023 w 3053224"/>
                <a:gd name="connsiteY30" fmla="*/ 1812783 h 4425621"/>
                <a:gd name="connsiteX31" fmla="*/ 957516 w 3053224"/>
                <a:gd name="connsiteY31" fmla="*/ 1756228 h 4425621"/>
                <a:gd name="connsiteX32" fmla="*/ 406400 w 3053224"/>
                <a:gd name="connsiteY32" fmla="*/ 1756228 h 4425621"/>
                <a:gd name="connsiteX33" fmla="*/ 1425012 w 3053224"/>
                <a:gd name="connsiteY33" fmla="*/ 0 h 4425621"/>
                <a:gd name="connsiteX0" fmla="*/ 1425012 w 3053224"/>
                <a:gd name="connsiteY0" fmla="*/ 0 h 4425621"/>
                <a:gd name="connsiteX1" fmla="*/ 2443624 w 3053224"/>
                <a:gd name="connsiteY1" fmla="*/ 1756228 h 4425621"/>
                <a:gd name="connsiteX2" fmla="*/ 1908322 w 3053224"/>
                <a:gd name="connsiteY2" fmla="*/ 1756228 h 4425621"/>
                <a:gd name="connsiteX3" fmla="*/ 1976700 w 3053224"/>
                <a:gd name="connsiteY3" fmla="*/ 1835234 h 4425621"/>
                <a:gd name="connsiteX4" fmla="*/ 2443624 w 3053224"/>
                <a:gd name="connsiteY4" fmla="*/ 2221223 h 4425621"/>
                <a:gd name="connsiteX5" fmla="*/ 1844431 w 3053224"/>
                <a:gd name="connsiteY5" fmla="*/ 2221223 h 4425621"/>
                <a:gd name="connsiteX6" fmla="*/ 1891436 w 3053224"/>
                <a:gd name="connsiteY6" fmla="*/ 2284188 h 4425621"/>
                <a:gd name="connsiteX7" fmla="*/ 2443624 w 3053224"/>
                <a:gd name="connsiteY7" fmla="*/ 2768694 h 4425621"/>
                <a:gd name="connsiteX8" fmla="*/ 1844431 w 3053224"/>
                <a:gd name="connsiteY8" fmla="*/ 2768694 h 4425621"/>
                <a:gd name="connsiteX9" fmla="*/ 1891436 w 3053224"/>
                <a:gd name="connsiteY9" fmla="*/ 2831659 h 4425621"/>
                <a:gd name="connsiteX10" fmla="*/ 2443624 w 3053224"/>
                <a:gd name="connsiteY10" fmla="*/ 3316165 h 4425621"/>
                <a:gd name="connsiteX11" fmla="*/ 1844431 w 3053224"/>
                <a:gd name="connsiteY11" fmla="*/ 3316165 h 4425621"/>
                <a:gd name="connsiteX12" fmla="*/ 1891436 w 3053224"/>
                <a:gd name="connsiteY12" fmla="*/ 3379130 h 4425621"/>
                <a:gd name="connsiteX13" fmla="*/ 2733910 w 3053224"/>
                <a:gd name="connsiteY13" fmla="*/ 3921693 h 4425621"/>
                <a:gd name="connsiteX14" fmla="*/ 1845073 w 3053224"/>
                <a:gd name="connsiteY14" fmla="*/ 3863636 h 4425621"/>
                <a:gd name="connsiteX15" fmla="*/ 1871807 w 3053224"/>
                <a:gd name="connsiteY15" fmla="*/ 3901741 h 4425621"/>
                <a:gd name="connsiteX16" fmla="*/ 3053224 w 3053224"/>
                <a:gd name="connsiteY16" fmla="*/ 4425621 h 4425621"/>
                <a:gd name="connsiteX17" fmla="*/ 0 w 3053224"/>
                <a:gd name="connsiteY17" fmla="*/ 4411107 h 4425621"/>
                <a:gd name="connsiteX18" fmla="*/ 1016765 w 3053224"/>
                <a:gd name="connsiteY18" fmla="*/ 3876093 h 4425621"/>
                <a:gd name="connsiteX19" fmla="*/ 1025506 w 3053224"/>
                <a:gd name="connsiteY19" fmla="*/ 3863636 h 4425621"/>
                <a:gd name="connsiteX20" fmla="*/ 159657 w 3053224"/>
                <a:gd name="connsiteY20" fmla="*/ 3907179 h 4425621"/>
                <a:gd name="connsiteX21" fmla="*/ 996593 w 3053224"/>
                <a:gd name="connsiteY21" fmla="*/ 3353989 h 4425621"/>
                <a:gd name="connsiteX22" fmla="*/ 1024945 w 3053224"/>
                <a:gd name="connsiteY22" fmla="*/ 3316165 h 4425621"/>
                <a:gd name="connsiteX23" fmla="*/ 406400 w 3053224"/>
                <a:gd name="connsiteY23" fmla="*/ 3316165 h 4425621"/>
                <a:gd name="connsiteX24" fmla="*/ 996593 w 3053224"/>
                <a:gd name="connsiteY24" fmla="*/ 2806518 h 4425621"/>
                <a:gd name="connsiteX25" fmla="*/ 1024945 w 3053224"/>
                <a:gd name="connsiteY25" fmla="*/ 2768694 h 4425621"/>
                <a:gd name="connsiteX26" fmla="*/ 406400 w 3053224"/>
                <a:gd name="connsiteY26" fmla="*/ 2768694 h 4425621"/>
                <a:gd name="connsiteX27" fmla="*/ 996593 w 3053224"/>
                <a:gd name="connsiteY27" fmla="*/ 2259047 h 4425621"/>
                <a:gd name="connsiteX28" fmla="*/ 1024945 w 3053224"/>
                <a:gd name="connsiteY28" fmla="*/ 2221223 h 4425621"/>
                <a:gd name="connsiteX29" fmla="*/ 406400 w 3053224"/>
                <a:gd name="connsiteY29" fmla="*/ 2221223 h 4425621"/>
                <a:gd name="connsiteX30" fmla="*/ 908023 w 3053224"/>
                <a:gd name="connsiteY30" fmla="*/ 1812783 h 4425621"/>
                <a:gd name="connsiteX31" fmla="*/ 957516 w 3053224"/>
                <a:gd name="connsiteY31" fmla="*/ 1756228 h 4425621"/>
                <a:gd name="connsiteX32" fmla="*/ 406400 w 3053224"/>
                <a:gd name="connsiteY32" fmla="*/ 1756228 h 4425621"/>
                <a:gd name="connsiteX33" fmla="*/ 1425012 w 3053224"/>
                <a:gd name="connsiteY33" fmla="*/ 0 h 4425621"/>
                <a:gd name="connsiteX0" fmla="*/ 1425012 w 3053224"/>
                <a:gd name="connsiteY0" fmla="*/ 0 h 4425621"/>
                <a:gd name="connsiteX1" fmla="*/ 2443624 w 3053224"/>
                <a:gd name="connsiteY1" fmla="*/ 1756228 h 4425621"/>
                <a:gd name="connsiteX2" fmla="*/ 1908322 w 3053224"/>
                <a:gd name="connsiteY2" fmla="*/ 1756228 h 4425621"/>
                <a:gd name="connsiteX3" fmla="*/ 1976700 w 3053224"/>
                <a:gd name="connsiteY3" fmla="*/ 1835234 h 4425621"/>
                <a:gd name="connsiteX4" fmla="*/ 2443624 w 3053224"/>
                <a:gd name="connsiteY4" fmla="*/ 2221223 h 4425621"/>
                <a:gd name="connsiteX5" fmla="*/ 1844431 w 3053224"/>
                <a:gd name="connsiteY5" fmla="*/ 2221223 h 4425621"/>
                <a:gd name="connsiteX6" fmla="*/ 1891436 w 3053224"/>
                <a:gd name="connsiteY6" fmla="*/ 2284188 h 4425621"/>
                <a:gd name="connsiteX7" fmla="*/ 2443624 w 3053224"/>
                <a:gd name="connsiteY7" fmla="*/ 2768694 h 4425621"/>
                <a:gd name="connsiteX8" fmla="*/ 1844431 w 3053224"/>
                <a:gd name="connsiteY8" fmla="*/ 2768694 h 4425621"/>
                <a:gd name="connsiteX9" fmla="*/ 1891436 w 3053224"/>
                <a:gd name="connsiteY9" fmla="*/ 2831659 h 4425621"/>
                <a:gd name="connsiteX10" fmla="*/ 2443624 w 3053224"/>
                <a:gd name="connsiteY10" fmla="*/ 3316165 h 4425621"/>
                <a:gd name="connsiteX11" fmla="*/ 1844431 w 3053224"/>
                <a:gd name="connsiteY11" fmla="*/ 3316165 h 4425621"/>
                <a:gd name="connsiteX12" fmla="*/ 1891436 w 3053224"/>
                <a:gd name="connsiteY12" fmla="*/ 3379130 h 4425621"/>
                <a:gd name="connsiteX13" fmla="*/ 2733910 w 3053224"/>
                <a:gd name="connsiteY13" fmla="*/ 3921693 h 4425621"/>
                <a:gd name="connsiteX14" fmla="*/ 1845073 w 3053224"/>
                <a:gd name="connsiteY14" fmla="*/ 3863636 h 4425621"/>
                <a:gd name="connsiteX15" fmla="*/ 1871807 w 3053224"/>
                <a:gd name="connsiteY15" fmla="*/ 3901741 h 4425621"/>
                <a:gd name="connsiteX16" fmla="*/ 3053224 w 3053224"/>
                <a:gd name="connsiteY16" fmla="*/ 4425621 h 4425621"/>
                <a:gd name="connsiteX17" fmla="*/ 0 w 3053224"/>
                <a:gd name="connsiteY17" fmla="*/ 4411107 h 4425621"/>
                <a:gd name="connsiteX18" fmla="*/ 1016765 w 3053224"/>
                <a:gd name="connsiteY18" fmla="*/ 3876093 h 4425621"/>
                <a:gd name="connsiteX19" fmla="*/ 1025506 w 3053224"/>
                <a:gd name="connsiteY19" fmla="*/ 3863636 h 4425621"/>
                <a:gd name="connsiteX20" fmla="*/ 159657 w 3053224"/>
                <a:gd name="connsiteY20" fmla="*/ 3907179 h 4425621"/>
                <a:gd name="connsiteX21" fmla="*/ 996593 w 3053224"/>
                <a:gd name="connsiteY21" fmla="*/ 3353989 h 4425621"/>
                <a:gd name="connsiteX22" fmla="*/ 1024945 w 3053224"/>
                <a:gd name="connsiteY22" fmla="*/ 3316165 h 4425621"/>
                <a:gd name="connsiteX23" fmla="*/ 406400 w 3053224"/>
                <a:gd name="connsiteY23" fmla="*/ 3316165 h 4425621"/>
                <a:gd name="connsiteX24" fmla="*/ 996593 w 3053224"/>
                <a:gd name="connsiteY24" fmla="*/ 2806518 h 4425621"/>
                <a:gd name="connsiteX25" fmla="*/ 1024945 w 3053224"/>
                <a:gd name="connsiteY25" fmla="*/ 2768694 h 4425621"/>
                <a:gd name="connsiteX26" fmla="*/ 508000 w 3053224"/>
                <a:gd name="connsiteY26" fmla="*/ 2754180 h 4425621"/>
                <a:gd name="connsiteX27" fmla="*/ 996593 w 3053224"/>
                <a:gd name="connsiteY27" fmla="*/ 2259047 h 4425621"/>
                <a:gd name="connsiteX28" fmla="*/ 1024945 w 3053224"/>
                <a:gd name="connsiteY28" fmla="*/ 2221223 h 4425621"/>
                <a:gd name="connsiteX29" fmla="*/ 406400 w 3053224"/>
                <a:gd name="connsiteY29" fmla="*/ 2221223 h 4425621"/>
                <a:gd name="connsiteX30" fmla="*/ 908023 w 3053224"/>
                <a:gd name="connsiteY30" fmla="*/ 1812783 h 4425621"/>
                <a:gd name="connsiteX31" fmla="*/ 957516 w 3053224"/>
                <a:gd name="connsiteY31" fmla="*/ 1756228 h 4425621"/>
                <a:gd name="connsiteX32" fmla="*/ 406400 w 3053224"/>
                <a:gd name="connsiteY32" fmla="*/ 1756228 h 4425621"/>
                <a:gd name="connsiteX33" fmla="*/ 1425012 w 3053224"/>
                <a:gd name="connsiteY33" fmla="*/ 0 h 4425621"/>
                <a:gd name="connsiteX0" fmla="*/ 1425012 w 3053224"/>
                <a:gd name="connsiteY0" fmla="*/ 0 h 4425621"/>
                <a:gd name="connsiteX1" fmla="*/ 2443624 w 3053224"/>
                <a:gd name="connsiteY1" fmla="*/ 1756228 h 4425621"/>
                <a:gd name="connsiteX2" fmla="*/ 1908322 w 3053224"/>
                <a:gd name="connsiteY2" fmla="*/ 1756228 h 4425621"/>
                <a:gd name="connsiteX3" fmla="*/ 1976700 w 3053224"/>
                <a:gd name="connsiteY3" fmla="*/ 1835234 h 4425621"/>
                <a:gd name="connsiteX4" fmla="*/ 2443624 w 3053224"/>
                <a:gd name="connsiteY4" fmla="*/ 2221223 h 4425621"/>
                <a:gd name="connsiteX5" fmla="*/ 1844431 w 3053224"/>
                <a:gd name="connsiteY5" fmla="*/ 2221223 h 4425621"/>
                <a:gd name="connsiteX6" fmla="*/ 1891436 w 3053224"/>
                <a:gd name="connsiteY6" fmla="*/ 2284188 h 4425621"/>
                <a:gd name="connsiteX7" fmla="*/ 2327510 w 3053224"/>
                <a:gd name="connsiteY7" fmla="*/ 2754179 h 4425621"/>
                <a:gd name="connsiteX8" fmla="*/ 1844431 w 3053224"/>
                <a:gd name="connsiteY8" fmla="*/ 2768694 h 4425621"/>
                <a:gd name="connsiteX9" fmla="*/ 1891436 w 3053224"/>
                <a:gd name="connsiteY9" fmla="*/ 2831659 h 4425621"/>
                <a:gd name="connsiteX10" fmla="*/ 2443624 w 3053224"/>
                <a:gd name="connsiteY10" fmla="*/ 3316165 h 4425621"/>
                <a:gd name="connsiteX11" fmla="*/ 1844431 w 3053224"/>
                <a:gd name="connsiteY11" fmla="*/ 3316165 h 4425621"/>
                <a:gd name="connsiteX12" fmla="*/ 1891436 w 3053224"/>
                <a:gd name="connsiteY12" fmla="*/ 3379130 h 4425621"/>
                <a:gd name="connsiteX13" fmla="*/ 2733910 w 3053224"/>
                <a:gd name="connsiteY13" fmla="*/ 3921693 h 4425621"/>
                <a:gd name="connsiteX14" fmla="*/ 1845073 w 3053224"/>
                <a:gd name="connsiteY14" fmla="*/ 3863636 h 4425621"/>
                <a:gd name="connsiteX15" fmla="*/ 1871807 w 3053224"/>
                <a:gd name="connsiteY15" fmla="*/ 3901741 h 4425621"/>
                <a:gd name="connsiteX16" fmla="*/ 3053224 w 3053224"/>
                <a:gd name="connsiteY16" fmla="*/ 4425621 h 4425621"/>
                <a:gd name="connsiteX17" fmla="*/ 0 w 3053224"/>
                <a:gd name="connsiteY17" fmla="*/ 4411107 h 4425621"/>
                <a:gd name="connsiteX18" fmla="*/ 1016765 w 3053224"/>
                <a:gd name="connsiteY18" fmla="*/ 3876093 h 4425621"/>
                <a:gd name="connsiteX19" fmla="*/ 1025506 w 3053224"/>
                <a:gd name="connsiteY19" fmla="*/ 3863636 h 4425621"/>
                <a:gd name="connsiteX20" fmla="*/ 159657 w 3053224"/>
                <a:gd name="connsiteY20" fmla="*/ 3907179 h 4425621"/>
                <a:gd name="connsiteX21" fmla="*/ 996593 w 3053224"/>
                <a:gd name="connsiteY21" fmla="*/ 3353989 h 4425621"/>
                <a:gd name="connsiteX22" fmla="*/ 1024945 w 3053224"/>
                <a:gd name="connsiteY22" fmla="*/ 3316165 h 4425621"/>
                <a:gd name="connsiteX23" fmla="*/ 406400 w 3053224"/>
                <a:gd name="connsiteY23" fmla="*/ 3316165 h 4425621"/>
                <a:gd name="connsiteX24" fmla="*/ 996593 w 3053224"/>
                <a:gd name="connsiteY24" fmla="*/ 2806518 h 4425621"/>
                <a:gd name="connsiteX25" fmla="*/ 1024945 w 3053224"/>
                <a:gd name="connsiteY25" fmla="*/ 2768694 h 4425621"/>
                <a:gd name="connsiteX26" fmla="*/ 508000 w 3053224"/>
                <a:gd name="connsiteY26" fmla="*/ 2754180 h 4425621"/>
                <a:gd name="connsiteX27" fmla="*/ 996593 w 3053224"/>
                <a:gd name="connsiteY27" fmla="*/ 2259047 h 4425621"/>
                <a:gd name="connsiteX28" fmla="*/ 1024945 w 3053224"/>
                <a:gd name="connsiteY28" fmla="*/ 2221223 h 4425621"/>
                <a:gd name="connsiteX29" fmla="*/ 406400 w 3053224"/>
                <a:gd name="connsiteY29" fmla="*/ 2221223 h 4425621"/>
                <a:gd name="connsiteX30" fmla="*/ 908023 w 3053224"/>
                <a:gd name="connsiteY30" fmla="*/ 1812783 h 4425621"/>
                <a:gd name="connsiteX31" fmla="*/ 957516 w 3053224"/>
                <a:gd name="connsiteY31" fmla="*/ 1756228 h 4425621"/>
                <a:gd name="connsiteX32" fmla="*/ 406400 w 3053224"/>
                <a:gd name="connsiteY32" fmla="*/ 1756228 h 4425621"/>
                <a:gd name="connsiteX33" fmla="*/ 1425012 w 3053224"/>
                <a:gd name="connsiteY33" fmla="*/ 0 h 4425621"/>
                <a:gd name="connsiteX0" fmla="*/ 1425012 w 3053224"/>
                <a:gd name="connsiteY0" fmla="*/ 0 h 4425621"/>
                <a:gd name="connsiteX1" fmla="*/ 2443624 w 3053224"/>
                <a:gd name="connsiteY1" fmla="*/ 1756228 h 4425621"/>
                <a:gd name="connsiteX2" fmla="*/ 1908322 w 3053224"/>
                <a:gd name="connsiteY2" fmla="*/ 1756228 h 4425621"/>
                <a:gd name="connsiteX3" fmla="*/ 1976700 w 3053224"/>
                <a:gd name="connsiteY3" fmla="*/ 1835234 h 4425621"/>
                <a:gd name="connsiteX4" fmla="*/ 2443624 w 3053224"/>
                <a:gd name="connsiteY4" fmla="*/ 2221223 h 4425621"/>
                <a:gd name="connsiteX5" fmla="*/ 1844431 w 3053224"/>
                <a:gd name="connsiteY5" fmla="*/ 2221223 h 4425621"/>
                <a:gd name="connsiteX6" fmla="*/ 1891436 w 3053224"/>
                <a:gd name="connsiteY6" fmla="*/ 2284188 h 4425621"/>
                <a:gd name="connsiteX7" fmla="*/ 2327510 w 3053224"/>
                <a:gd name="connsiteY7" fmla="*/ 2754179 h 4425621"/>
                <a:gd name="connsiteX8" fmla="*/ 1844431 w 3053224"/>
                <a:gd name="connsiteY8" fmla="*/ 2768694 h 4425621"/>
                <a:gd name="connsiteX9" fmla="*/ 1891436 w 3053224"/>
                <a:gd name="connsiteY9" fmla="*/ 2831659 h 4425621"/>
                <a:gd name="connsiteX10" fmla="*/ 2443624 w 3053224"/>
                <a:gd name="connsiteY10" fmla="*/ 3316165 h 4425621"/>
                <a:gd name="connsiteX11" fmla="*/ 1844431 w 3053224"/>
                <a:gd name="connsiteY11" fmla="*/ 3316165 h 4425621"/>
                <a:gd name="connsiteX12" fmla="*/ 1891436 w 3053224"/>
                <a:gd name="connsiteY12" fmla="*/ 3379130 h 4425621"/>
                <a:gd name="connsiteX13" fmla="*/ 2733910 w 3053224"/>
                <a:gd name="connsiteY13" fmla="*/ 3921693 h 4425621"/>
                <a:gd name="connsiteX14" fmla="*/ 1845073 w 3053224"/>
                <a:gd name="connsiteY14" fmla="*/ 3863636 h 4425621"/>
                <a:gd name="connsiteX15" fmla="*/ 1871807 w 3053224"/>
                <a:gd name="connsiteY15" fmla="*/ 3901741 h 4425621"/>
                <a:gd name="connsiteX16" fmla="*/ 3053224 w 3053224"/>
                <a:gd name="connsiteY16" fmla="*/ 4425621 h 4425621"/>
                <a:gd name="connsiteX17" fmla="*/ 0 w 3053224"/>
                <a:gd name="connsiteY17" fmla="*/ 4411107 h 4425621"/>
                <a:gd name="connsiteX18" fmla="*/ 1016765 w 3053224"/>
                <a:gd name="connsiteY18" fmla="*/ 3876093 h 4425621"/>
                <a:gd name="connsiteX19" fmla="*/ 1025506 w 3053224"/>
                <a:gd name="connsiteY19" fmla="*/ 3863636 h 4425621"/>
                <a:gd name="connsiteX20" fmla="*/ 159657 w 3053224"/>
                <a:gd name="connsiteY20" fmla="*/ 3907179 h 4425621"/>
                <a:gd name="connsiteX21" fmla="*/ 996593 w 3053224"/>
                <a:gd name="connsiteY21" fmla="*/ 3353989 h 4425621"/>
                <a:gd name="connsiteX22" fmla="*/ 1024945 w 3053224"/>
                <a:gd name="connsiteY22" fmla="*/ 3316165 h 4425621"/>
                <a:gd name="connsiteX23" fmla="*/ 406400 w 3053224"/>
                <a:gd name="connsiteY23" fmla="*/ 3316165 h 4425621"/>
                <a:gd name="connsiteX24" fmla="*/ 996593 w 3053224"/>
                <a:gd name="connsiteY24" fmla="*/ 2806518 h 4425621"/>
                <a:gd name="connsiteX25" fmla="*/ 1024945 w 3053224"/>
                <a:gd name="connsiteY25" fmla="*/ 2768694 h 4425621"/>
                <a:gd name="connsiteX26" fmla="*/ 508000 w 3053224"/>
                <a:gd name="connsiteY26" fmla="*/ 2754180 h 4425621"/>
                <a:gd name="connsiteX27" fmla="*/ 996593 w 3053224"/>
                <a:gd name="connsiteY27" fmla="*/ 2259047 h 4425621"/>
                <a:gd name="connsiteX28" fmla="*/ 1024945 w 3053224"/>
                <a:gd name="connsiteY28" fmla="*/ 2221223 h 4425621"/>
                <a:gd name="connsiteX29" fmla="*/ 595086 w 3053224"/>
                <a:gd name="connsiteY29" fmla="*/ 2221223 h 4425621"/>
                <a:gd name="connsiteX30" fmla="*/ 908023 w 3053224"/>
                <a:gd name="connsiteY30" fmla="*/ 1812783 h 4425621"/>
                <a:gd name="connsiteX31" fmla="*/ 957516 w 3053224"/>
                <a:gd name="connsiteY31" fmla="*/ 1756228 h 4425621"/>
                <a:gd name="connsiteX32" fmla="*/ 406400 w 3053224"/>
                <a:gd name="connsiteY32" fmla="*/ 1756228 h 4425621"/>
                <a:gd name="connsiteX33" fmla="*/ 1425012 w 3053224"/>
                <a:gd name="connsiteY33" fmla="*/ 0 h 4425621"/>
                <a:gd name="connsiteX0" fmla="*/ 1425012 w 3053224"/>
                <a:gd name="connsiteY0" fmla="*/ 0 h 4425621"/>
                <a:gd name="connsiteX1" fmla="*/ 2443624 w 3053224"/>
                <a:gd name="connsiteY1" fmla="*/ 1756228 h 4425621"/>
                <a:gd name="connsiteX2" fmla="*/ 1908322 w 3053224"/>
                <a:gd name="connsiteY2" fmla="*/ 1756228 h 4425621"/>
                <a:gd name="connsiteX3" fmla="*/ 1976700 w 3053224"/>
                <a:gd name="connsiteY3" fmla="*/ 1835234 h 4425621"/>
                <a:gd name="connsiteX4" fmla="*/ 2283966 w 3053224"/>
                <a:gd name="connsiteY4" fmla="*/ 2221223 h 4425621"/>
                <a:gd name="connsiteX5" fmla="*/ 1844431 w 3053224"/>
                <a:gd name="connsiteY5" fmla="*/ 2221223 h 4425621"/>
                <a:gd name="connsiteX6" fmla="*/ 1891436 w 3053224"/>
                <a:gd name="connsiteY6" fmla="*/ 2284188 h 4425621"/>
                <a:gd name="connsiteX7" fmla="*/ 2327510 w 3053224"/>
                <a:gd name="connsiteY7" fmla="*/ 2754179 h 4425621"/>
                <a:gd name="connsiteX8" fmla="*/ 1844431 w 3053224"/>
                <a:gd name="connsiteY8" fmla="*/ 2768694 h 4425621"/>
                <a:gd name="connsiteX9" fmla="*/ 1891436 w 3053224"/>
                <a:gd name="connsiteY9" fmla="*/ 2831659 h 4425621"/>
                <a:gd name="connsiteX10" fmla="*/ 2443624 w 3053224"/>
                <a:gd name="connsiteY10" fmla="*/ 3316165 h 4425621"/>
                <a:gd name="connsiteX11" fmla="*/ 1844431 w 3053224"/>
                <a:gd name="connsiteY11" fmla="*/ 3316165 h 4425621"/>
                <a:gd name="connsiteX12" fmla="*/ 1891436 w 3053224"/>
                <a:gd name="connsiteY12" fmla="*/ 3379130 h 4425621"/>
                <a:gd name="connsiteX13" fmla="*/ 2733910 w 3053224"/>
                <a:gd name="connsiteY13" fmla="*/ 3921693 h 4425621"/>
                <a:gd name="connsiteX14" fmla="*/ 1845073 w 3053224"/>
                <a:gd name="connsiteY14" fmla="*/ 3863636 h 4425621"/>
                <a:gd name="connsiteX15" fmla="*/ 1871807 w 3053224"/>
                <a:gd name="connsiteY15" fmla="*/ 3901741 h 4425621"/>
                <a:gd name="connsiteX16" fmla="*/ 3053224 w 3053224"/>
                <a:gd name="connsiteY16" fmla="*/ 4425621 h 4425621"/>
                <a:gd name="connsiteX17" fmla="*/ 0 w 3053224"/>
                <a:gd name="connsiteY17" fmla="*/ 4411107 h 4425621"/>
                <a:gd name="connsiteX18" fmla="*/ 1016765 w 3053224"/>
                <a:gd name="connsiteY18" fmla="*/ 3876093 h 4425621"/>
                <a:gd name="connsiteX19" fmla="*/ 1025506 w 3053224"/>
                <a:gd name="connsiteY19" fmla="*/ 3863636 h 4425621"/>
                <a:gd name="connsiteX20" fmla="*/ 159657 w 3053224"/>
                <a:gd name="connsiteY20" fmla="*/ 3907179 h 4425621"/>
                <a:gd name="connsiteX21" fmla="*/ 996593 w 3053224"/>
                <a:gd name="connsiteY21" fmla="*/ 3353989 h 4425621"/>
                <a:gd name="connsiteX22" fmla="*/ 1024945 w 3053224"/>
                <a:gd name="connsiteY22" fmla="*/ 3316165 h 4425621"/>
                <a:gd name="connsiteX23" fmla="*/ 406400 w 3053224"/>
                <a:gd name="connsiteY23" fmla="*/ 3316165 h 4425621"/>
                <a:gd name="connsiteX24" fmla="*/ 996593 w 3053224"/>
                <a:gd name="connsiteY24" fmla="*/ 2806518 h 4425621"/>
                <a:gd name="connsiteX25" fmla="*/ 1024945 w 3053224"/>
                <a:gd name="connsiteY25" fmla="*/ 2768694 h 4425621"/>
                <a:gd name="connsiteX26" fmla="*/ 508000 w 3053224"/>
                <a:gd name="connsiteY26" fmla="*/ 2754180 h 4425621"/>
                <a:gd name="connsiteX27" fmla="*/ 996593 w 3053224"/>
                <a:gd name="connsiteY27" fmla="*/ 2259047 h 4425621"/>
                <a:gd name="connsiteX28" fmla="*/ 1024945 w 3053224"/>
                <a:gd name="connsiteY28" fmla="*/ 2221223 h 4425621"/>
                <a:gd name="connsiteX29" fmla="*/ 595086 w 3053224"/>
                <a:gd name="connsiteY29" fmla="*/ 2221223 h 4425621"/>
                <a:gd name="connsiteX30" fmla="*/ 908023 w 3053224"/>
                <a:gd name="connsiteY30" fmla="*/ 1812783 h 4425621"/>
                <a:gd name="connsiteX31" fmla="*/ 957516 w 3053224"/>
                <a:gd name="connsiteY31" fmla="*/ 1756228 h 4425621"/>
                <a:gd name="connsiteX32" fmla="*/ 406400 w 3053224"/>
                <a:gd name="connsiteY32" fmla="*/ 1756228 h 4425621"/>
                <a:gd name="connsiteX33" fmla="*/ 1425012 w 3053224"/>
                <a:gd name="connsiteY33" fmla="*/ 0 h 4425621"/>
                <a:gd name="connsiteX0" fmla="*/ 1425012 w 3053224"/>
                <a:gd name="connsiteY0" fmla="*/ 0 h 4425621"/>
                <a:gd name="connsiteX1" fmla="*/ 2443624 w 3053224"/>
                <a:gd name="connsiteY1" fmla="*/ 1756228 h 4425621"/>
                <a:gd name="connsiteX2" fmla="*/ 1908322 w 3053224"/>
                <a:gd name="connsiteY2" fmla="*/ 1756228 h 4425621"/>
                <a:gd name="connsiteX3" fmla="*/ 1976700 w 3053224"/>
                <a:gd name="connsiteY3" fmla="*/ 1835234 h 4425621"/>
                <a:gd name="connsiteX4" fmla="*/ 2283966 w 3053224"/>
                <a:gd name="connsiteY4" fmla="*/ 2221223 h 4425621"/>
                <a:gd name="connsiteX5" fmla="*/ 1844431 w 3053224"/>
                <a:gd name="connsiteY5" fmla="*/ 2221223 h 4425621"/>
                <a:gd name="connsiteX6" fmla="*/ 1891436 w 3053224"/>
                <a:gd name="connsiteY6" fmla="*/ 2284188 h 4425621"/>
                <a:gd name="connsiteX7" fmla="*/ 2327510 w 3053224"/>
                <a:gd name="connsiteY7" fmla="*/ 2754179 h 4425621"/>
                <a:gd name="connsiteX8" fmla="*/ 1844431 w 3053224"/>
                <a:gd name="connsiteY8" fmla="*/ 2768694 h 4425621"/>
                <a:gd name="connsiteX9" fmla="*/ 1891436 w 3053224"/>
                <a:gd name="connsiteY9" fmla="*/ 2831659 h 4425621"/>
                <a:gd name="connsiteX10" fmla="*/ 2443624 w 3053224"/>
                <a:gd name="connsiteY10" fmla="*/ 3316165 h 4425621"/>
                <a:gd name="connsiteX11" fmla="*/ 1844431 w 3053224"/>
                <a:gd name="connsiteY11" fmla="*/ 3316165 h 4425621"/>
                <a:gd name="connsiteX12" fmla="*/ 1891436 w 3053224"/>
                <a:gd name="connsiteY12" fmla="*/ 3379130 h 4425621"/>
                <a:gd name="connsiteX13" fmla="*/ 2733910 w 3053224"/>
                <a:gd name="connsiteY13" fmla="*/ 3921693 h 4425621"/>
                <a:gd name="connsiteX14" fmla="*/ 1845073 w 3053224"/>
                <a:gd name="connsiteY14" fmla="*/ 3863636 h 4425621"/>
                <a:gd name="connsiteX15" fmla="*/ 1871807 w 3053224"/>
                <a:gd name="connsiteY15" fmla="*/ 3901741 h 4425621"/>
                <a:gd name="connsiteX16" fmla="*/ 3053224 w 3053224"/>
                <a:gd name="connsiteY16" fmla="*/ 4425621 h 4425621"/>
                <a:gd name="connsiteX17" fmla="*/ 0 w 3053224"/>
                <a:gd name="connsiteY17" fmla="*/ 4411107 h 4425621"/>
                <a:gd name="connsiteX18" fmla="*/ 1016765 w 3053224"/>
                <a:gd name="connsiteY18" fmla="*/ 3876093 h 4425621"/>
                <a:gd name="connsiteX19" fmla="*/ 1025506 w 3053224"/>
                <a:gd name="connsiteY19" fmla="*/ 3863636 h 4425621"/>
                <a:gd name="connsiteX20" fmla="*/ 159657 w 3053224"/>
                <a:gd name="connsiteY20" fmla="*/ 3907179 h 4425621"/>
                <a:gd name="connsiteX21" fmla="*/ 996593 w 3053224"/>
                <a:gd name="connsiteY21" fmla="*/ 3353989 h 4425621"/>
                <a:gd name="connsiteX22" fmla="*/ 1024945 w 3053224"/>
                <a:gd name="connsiteY22" fmla="*/ 3316165 h 4425621"/>
                <a:gd name="connsiteX23" fmla="*/ 406400 w 3053224"/>
                <a:gd name="connsiteY23" fmla="*/ 3316165 h 4425621"/>
                <a:gd name="connsiteX24" fmla="*/ 996593 w 3053224"/>
                <a:gd name="connsiteY24" fmla="*/ 2806518 h 4425621"/>
                <a:gd name="connsiteX25" fmla="*/ 1024945 w 3053224"/>
                <a:gd name="connsiteY25" fmla="*/ 2768694 h 4425621"/>
                <a:gd name="connsiteX26" fmla="*/ 508000 w 3053224"/>
                <a:gd name="connsiteY26" fmla="*/ 2754180 h 4425621"/>
                <a:gd name="connsiteX27" fmla="*/ 996593 w 3053224"/>
                <a:gd name="connsiteY27" fmla="*/ 2259047 h 4425621"/>
                <a:gd name="connsiteX28" fmla="*/ 1024945 w 3053224"/>
                <a:gd name="connsiteY28" fmla="*/ 2221223 h 4425621"/>
                <a:gd name="connsiteX29" fmla="*/ 595086 w 3053224"/>
                <a:gd name="connsiteY29" fmla="*/ 2221223 h 4425621"/>
                <a:gd name="connsiteX30" fmla="*/ 908023 w 3053224"/>
                <a:gd name="connsiteY30" fmla="*/ 1812783 h 4425621"/>
                <a:gd name="connsiteX31" fmla="*/ 957516 w 3053224"/>
                <a:gd name="connsiteY31" fmla="*/ 1756228 h 4425621"/>
                <a:gd name="connsiteX32" fmla="*/ 609600 w 3053224"/>
                <a:gd name="connsiteY32" fmla="*/ 1741713 h 4425621"/>
                <a:gd name="connsiteX33" fmla="*/ 1425012 w 3053224"/>
                <a:gd name="connsiteY33" fmla="*/ 0 h 4425621"/>
                <a:gd name="connsiteX0" fmla="*/ 1425012 w 3053224"/>
                <a:gd name="connsiteY0" fmla="*/ 0 h 4425621"/>
                <a:gd name="connsiteX1" fmla="*/ 2167852 w 3053224"/>
                <a:gd name="connsiteY1" fmla="*/ 1741714 h 4425621"/>
                <a:gd name="connsiteX2" fmla="*/ 1908322 w 3053224"/>
                <a:gd name="connsiteY2" fmla="*/ 1756228 h 4425621"/>
                <a:gd name="connsiteX3" fmla="*/ 1976700 w 3053224"/>
                <a:gd name="connsiteY3" fmla="*/ 1835234 h 4425621"/>
                <a:gd name="connsiteX4" fmla="*/ 2283966 w 3053224"/>
                <a:gd name="connsiteY4" fmla="*/ 2221223 h 4425621"/>
                <a:gd name="connsiteX5" fmla="*/ 1844431 w 3053224"/>
                <a:gd name="connsiteY5" fmla="*/ 2221223 h 4425621"/>
                <a:gd name="connsiteX6" fmla="*/ 1891436 w 3053224"/>
                <a:gd name="connsiteY6" fmla="*/ 2284188 h 4425621"/>
                <a:gd name="connsiteX7" fmla="*/ 2327510 w 3053224"/>
                <a:gd name="connsiteY7" fmla="*/ 2754179 h 4425621"/>
                <a:gd name="connsiteX8" fmla="*/ 1844431 w 3053224"/>
                <a:gd name="connsiteY8" fmla="*/ 2768694 h 4425621"/>
                <a:gd name="connsiteX9" fmla="*/ 1891436 w 3053224"/>
                <a:gd name="connsiteY9" fmla="*/ 2831659 h 4425621"/>
                <a:gd name="connsiteX10" fmla="*/ 2443624 w 3053224"/>
                <a:gd name="connsiteY10" fmla="*/ 3316165 h 4425621"/>
                <a:gd name="connsiteX11" fmla="*/ 1844431 w 3053224"/>
                <a:gd name="connsiteY11" fmla="*/ 3316165 h 4425621"/>
                <a:gd name="connsiteX12" fmla="*/ 1891436 w 3053224"/>
                <a:gd name="connsiteY12" fmla="*/ 3379130 h 4425621"/>
                <a:gd name="connsiteX13" fmla="*/ 2733910 w 3053224"/>
                <a:gd name="connsiteY13" fmla="*/ 3921693 h 4425621"/>
                <a:gd name="connsiteX14" fmla="*/ 1845073 w 3053224"/>
                <a:gd name="connsiteY14" fmla="*/ 3863636 h 4425621"/>
                <a:gd name="connsiteX15" fmla="*/ 1871807 w 3053224"/>
                <a:gd name="connsiteY15" fmla="*/ 3901741 h 4425621"/>
                <a:gd name="connsiteX16" fmla="*/ 3053224 w 3053224"/>
                <a:gd name="connsiteY16" fmla="*/ 4425621 h 4425621"/>
                <a:gd name="connsiteX17" fmla="*/ 0 w 3053224"/>
                <a:gd name="connsiteY17" fmla="*/ 4411107 h 4425621"/>
                <a:gd name="connsiteX18" fmla="*/ 1016765 w 3053224"/>
                <a:gd name="connsiteY18" fmla="*/ 3876093 h 4425621"/>
                <a:gd name="connsiteX19" fmla="*/ 1025506 w 3053224"/>
                <a:gd name="connsiteY19" fmla="*/ 3863636 h 4425621"/>
                <a:gd name="connsiteX20" fmla="*/ 159657 w 3053224"/>
                <a:gd name="connsiteY20" fmla="*/ 3907179 h 4425621"/>
                <a:gd name="connsiteX21" fmla="*/ 996593 w 3053224"/>
                <a:gd name="connsiteY21" fmla="*/ 3353989 h 4425621"/>
                <a:gd name="connsiteX22" fmla="*/ 1024945 w 3053224"/>
                <a:gd name="connsiteY22" fmla="*/ 3316165 h 4425621"/>
                <a:gd name="connsiteX23" fmla="*/ 406400 w 3053224"/>
                <a:gd name="connsiteY23" fmla="*/ 3316165 h 4425621"/>
                <a:gd name="connsiteX24" fmla="*/ 996593 w 3053224"/>
                <a:gd name="connsiteY24" fmla="*/ 2806518 h 4425621"/>
                <a:gd name="connsiteX25" fmla="*/ 1024945 w 3053224"/>
                <a:gd name="connsiteY25" fmla="*/ 2768694 h 4425621"/>
                <a:gd name="connsiteX26" fmla="*/ 508000 w 3053224"/>
                <a:gd name="connsiteY26" fmla="*/ 2754180 h 4425621"/>
                <a:gd name="connsiteX27" fmla="*/ 996593 w 3053224"/>
                <a:gd name="connsiteY27" fmla="*/ 2259047 h 4425621"/>
                <a:gd name="connsiteX28" fmla="*/ 1024945 w 3053224"/>
                <a:gd name="connsiteY28" fmla="*/ 2221223 h 4425621"/>
                <a:gd name="connsiteX29" fmla="*/ 595086 w 3053224"/>
                <a:gd name="connsiteY29" fmla="*/ 2221223 h 4425621"/>
                <a:gd name="connsiteX30" fmla="*/ 908023 w 3053224"/>
                <a:gd name="connsiteY30" fmla="*/ 1812783 h 4425621"/>
                <a:gd name="connsiteX31" fmla="*/ 957516 w 3053224"/>
                <a:gd name="connsiteY31" fmla="*/ 1756228 h 4425621"/>
                <a:gd name="connsiteX32" fmla="*/ 609600 w 3053224"/>
                <a:gd name="connsiteY32" fmla="*/ 1741713 h 4425621"/>
                <a:gd name="connsiteX33" fmla="*/ 1425012 w 3053224"/>
                <a:gd name="connsiteY33" fmla="*/ 0 h 4425621"/>
                <a:gd name="connsiteX0" fmla="*/ 1425012 w 3053224"/>
                <a:gd name="connsiteY0" fmla="*/ 0 h 4583712"/>
                <a:gd name="connsiteX1" fmla="*/ 2167852 w 3053224"/>
                <a:gd name="connsiteY1" fmla="*/ 1741714 h 4583712"/>
                <a:gd name="connsiteX2" fmla="*/ 1908322 w 3053224"/>
                <a:gd name="connsiteY2" fmla="*/ 1756228 h 4583712"/>
                <a:gd name="connsiteX3" fmla="*/ 1976700 w 3053224"/>
                <a:gd name="connsiteY3" fmla="*/ 1835234 h 4583712"/>
                <a:gd name="connsiteX4" fmla="*/ 2283966 w 3053224"/>
                <a:gd name="connsiteY4" fmla="*/ 2221223 h 4583712"/>
                <a:gd name="connsiteX5" fmla="*/ 1844431 w 3053224"/>
                <a:gd name="connsiteY5" fmla="*/ 2221223 h 4583712"/>
                <a:gd name="connsiteX6" fmla="*/ 1891436 w 3053224"/>
                <a:gd name="connsiteY6" fmla="*/ 2284188 h 4583712"/>
                <a:gd name="connsiteX7" fmla="*/ 2327510 w 3053224"/>
                <a:gd name="connsiteY7" fmla="*/ 2754179 h 4583712"/>
                <a:gd name="connsiteX8" fmla="*/ 1844431 w 3053224"/>
                <a:gd name="connsiteY8" fmla="*/ 2768694 h 4583712"/>
                <a:gd name="connsiteX9" fmla="*/ 1891436 w 3053224"/>
                <a:gd name="connsiteY9" fmla="*/ 2831659 h 4583712"/>
                <a:gd name="connsiteX10" fmla="*/ 2443624 w 3053224"/>
                <a:gd name="connsiteY10" fmla="*/ 3316165 h 4583712"/>
                <a:gd name="connsiteX11" fmla="*/ 1844431 w 3053224"/>
                <a:gd name="connsiteY11" fmla="*/ 3316165 h 4583712"/>
                <a:gd name="connsiteX12" fmla="*/ 1891436 w 3053224"/>
                <a:gd name="connsiteY12" fmla="*/ 3379130 h 4583712"/>
                <a:gd name="connsiteX13" fmla="*/ 2733910 w 3053224"/>
                <a:gd name="connsiteY13" fmla="*/ 3921693 h 4583712"/>
                <a:gd name="connsiteX14" fmla="*/ 1845073 w 3053224"/>
                <a:gd name="connsiteY14" fmla="*/ 3863636 h 4583712"/>
                <a:gd name="connsiteX15" fmla="*/ 1871807 w 3053224"/>
                <a:gd name="connsiteY15" fmla="*/ 3901741 h 4583712"/>
                <a:gd name="connsiteX16" fmla="*/ 3053224 w 3053224"/>
                <a:gd name="connsiteY16" fmla="*/ 4425621 h 4583712"/>
                <a:gd name="connsiteX17" fmla="*/ 0 w 3053224"/>
                <a:gd name="connsiteY17" fmla="*/ 4411107 h 4583712"/>
                <a:gd name="connsiteX18" fmla="*/ 1016765 w 3053224"/>
                <a:gd name="connsiteY18" fmla="*/ 3876093 h 4583712"/>
                <a:gd name="connsiteX19" fmla="*/ 1025506 w 3053224"/>
                <a:gd name="connsiteY19" fmla="*/ 3863636 h 4583712"/>
                <a:gd name="connsiteX20" fmla="*/ 159657 w 3053224"/>
                <a:gd name="connsiteY20" fmla="*/ 3907179 h 4583712"/>
                <a:gd name="connsiteX21" fmla="*/ 996593 w 3053224"/>
                <a:gd name="connsiteY21" fmla="*/ 3353989 h 4583712"/>
                <a:gd name="connsiteX22" fmla="*/ 1024945 w 3053224"/>
                <a:gd name="connsiteY22" fmla="*/ 3316165 h 4583712"/>
                <a:gd name="connsiteX23" fmla="*/ 406400 w 3053224"/>
                <a:gd name="connsiteY23" fmla="*/ 3316165 h 4583712"/>
                <a:gd name="connsiteX24" fmla="*/ 996593 w 3053224"/>
                <a:gd name="connsiteY24" fmla="*/ 2806518 h 4583712"/>
                <a:gd name="connsiteX25" fmla="*/ 1024945 w 3053224"/>
                <a:gd name="connsiteY25" fmla="*/ 2768694 h 4583712"/>
                <a:gd name="connsiteX26" fmla="*/ 508000 w 3053224"/>
                <a:gd name="connsiteY26" fmla="*/ 2754180 h 4583712"/>
                <a:gd name="connsiteX27" fmla="*/ 996593 w 3053224"/>
                <a:gd name="connsiteY27" fmla="*/ 2259047 h 4583712"/>
                <a:gd name="connsiteX28" fmla="*/ 1024945 w 3053224"/>
                <a:gd name="connsiteY28" fmla="*/ 2221223 h 4583712"/>
                <a:gd name="connsiteX29" fmla="*/ 595086 w 3053224"/>
                <a:gd name="connsiteY29" fmla="*/ 2221223 h 4583712"/>
                <a:gd name="connsiteX30" fmla="*/ 908023 w 3053224"/>
                <a:gd name="connsiteY30" fmla="*/ 1812783 h 4583712"/>
                <a:gd name="connsiteX31" fmla="*/ 957516 w 3053224"/>
                <a:gd name="connsiteY31" fmla="*/ 1756228 h 4583712"/>
                <a:gd name="connsiteX32" fmla="*/ 609600 w 3053224"/>
                <a:gd name="connsiteY32" fmla="*/ 1741713 h 4583712"/>
                <a:gd name="connsiteX33" fmla="*/ 1425012 w 3053224"/>
                <a:gd name="connsiteY33" fmla="*/ 0 h 4583712"/>
                <a:gd name="connsiteX0" fmla="*/ 1425012 w 3053224"/>
                <a:gd name="connsiteY0" fmla="*/ 0 h 4664254"/>
                <a:gd name="connsiteX1" fmla="*/ 2167852 w 3053224"/>
                <a:gd name="connsiteY1" fmla="*/ 1741714 h 4664254"/>
                <a:gd name="connsiteX2" fmla="*/ 1908322 w 3053224"/>
                <a:gd name="connsiteY2" fmla="*/ 1756228 h 4664254"/>
                <a:gd name="connsiteX3" fmla="*/ 1976700 w 3053224"/>
                <a:gd name="connsiteY3" fmla="*/ 1835234 h 4664254"/>
                <a:gd name="connsiteX4" fmla="*/ 2283966 w 3053224"/>
                <a:gd name="connsiteY4" fmla="*/ 2221223 h 4664254"/>
                <a:gd name="connsiteX5" fmla="*/ 1844431 w 3053224"/>
                <a:gd name="connsiteY5" fmla="*/ 2221223 h 4664254"/>
                <a:gd name="connsiteX6" fmla="*/ 1891436 w 3053224"/>
                <a:gd name="connsiteY6" fmla="*/ 2284188 h 4664254"/>
                <a:gd name="connsiteX7" fmla="*/ 2327510 w 3053224"/>
                <a:gd name="connsiteY7" fmla="*/ 2754179 h 4664254"/>
                <a:gd name="connsiteX8" fmla="*/ 1844431 w 3053224"/>
                <a:gd name="connsiteY8" fmla="*/ 2768694 h 4664254"/>
                <a:gd name="connsiteX9" fmla="*/ 1891436 w 3053224"/>
                <a:gd name="connsiteY9" fmla="*/ 2831659 h 4664254"/>
                <a:gd name="connsiteX10" fmla="*/ 2443624 w 3053224"/>
                <a:gd name="connsiteY10" fmla="*/ 3316165 h 4664254"/>
                <a:gd name="connsiteX11" fmla="*/ 1844431 w 3053224"/>
                <a:gd name="connsiteY11" fmla="*/ 3316165 h 4664254"/>
                <a:gd name="connsiteX12" fmla="*/ 1891436 w 3053224"/>
                <a:gd name="connsiteY12" fmla="*/ 3379130 h 4664254"/>
                <a:gd name="connsiteX13" fmla="*/ 2733910 w 3053224"/>
                <a:gd name="connsiteY13" fmla="*/ 3921693 h 4664254"/>
                <a:gd name="connsiteX14" fmla="*/ 1845073 w 3053224"/>
                <a:gd name="connsiteY14" fmla="*/ 3863636 h 4664254"/>
                <a:gd name="connsiteX15" fmla="*/ 1871807 w 3053224"/>
                <a:gd name="connsiteY15" fmla="*/ 3901741 h 4664254"/>
                <a:gd name="connsiteX16" fmla="*/ 3053224 w 3053224"/>
                <a:gd name="connsiteY16" fmla="*/ 4425621 h 4664254"/>
                <a:gd name="connsiteX17" fmla="*/ 0 w 3053224"/>
                <a:gd name="connsiteY17" fmla="*/ 4411107 h 4664254"/>
                <a:gd name="connsiteX18" fmla="*/ 1016765 w 3053224"/>
                <a:gd name="connsiteY18" fmla="*/ 3876093 h 4664254"/>
                <a:gd name="connsiteX19" fmla="*/ 1025506 w 3053224"/>
                <a:gd name="connsiteY19" fmla="*/ 3863636 h 4664254"/>
                <a:gd name="connsiteX20" fmla="*/ 159657 w 3053224"/>
                <a:gd name="connsiteY20" fmla="*/ 3907179 h 4664254"/>
                <a:gd name="connsiteX21" fmla="*/ 996593 w 3053224"/>
                <a:gd name="connsiteY21" fmla="*/ 3353989 h 4664254"/>
                <a:gd name="connsiteX22" fmla="*/ 1024945 w 3053224"/>
                <a:gd name="connsiteY22" fmla="*/ 3316165 h 4664254"/>
                <a:gd name="connsiteX23" fmla="*/ 406400 w 3053224"/>
                <a:gd name="connsiteY23" fmla="*/ 3316165 h 4664254"/>
                <a:gd name="connsiteX24" fmla="*/ 996593 w 3053224"/>
                <a:gd name="connsiteY24" fmla="*/ 2806518 h 4664254"/>
                <a:gd name="connsiteX25" fmla="*/ 1024945 w 3053224"/>
                <a:gd name="connsiteY25" fmla="*/ 2768694 h 4664254"/>
                <a:gd name="connsiteX26" fmla="*/ 508000 w 3053224"/>
                <a:gd name="connsiteY26" fmla="*/ 2754180 h 4664254"/>
                <a:gd name="connsiteX27" fmla="*/ 996593 w 3053224"/>
                <a:gd name="connsiteY27" fmla="*/ 2259047 h 4664254"/>
                <a:gd name="connsiteX28" fmla="*/ 1024945 w 3053224"/>
                <a:gd name="connsiteY28" fmla="*/ 2221223 h 4664254"/>
                <a:gd name="connsiteX29" fmla="*/ 595086 w 3053224"/>
                <a:gd name="connsiteY29" fmla="*/ 2221223 h 4664254"/>
                <a:gd name="connsiteX30" fmla="*/ 908023 w 3053224"/>
                <a:gd name="connsiteY30" fmla="*/ 1812783 h 4664254"/>
                <a:gd name="connsiteX31" fmla="*/ 957516 w 3053224"/>
                <a:gd name="connsiteY31" fmla="*/ 1756228 h 4664254"/>
                <a:gd name="connsiteX32" fmla="*/ 609600 w 3053224"/>
                <a:gd name="connsiteY32" fmla="*/ 1741713 h 4664254"/>
                <a:gd name="connsiteX33" fmla="*/ 1425012 w 3053224"/>
                <a:gd name="connsiteY33" fmla="*/ 0 h 4664254"/>
                <a:gd name="connsiteX0" fmla="*/ 1425012 w 3053224"/>
                <a:gd name="connsiteY0" fmla="*/ 0 h 4664254"/>
                <a:gd name="connsiteX1" fmla="*/ 2167852 w 3053224"/>
                <a:gd name="connsiteY1" fmla="*/ 1741714 h 4664254"/>
                <a:gd name="connsiteX2" fmla="*/ 1908322 w 3053224"/>
                <a:gd name="connsiteY2" fmla="*/ 1756228 h 4664254"/>
                <a:gd name="connsiteX3" fmla="*/ 1976700 w 3053224"/>
                <a:gd name="connsiteY3" fmla="*/ 1835234 h 4664254"/>
                <a:gd name="connsiteX4" fmla="*/ 2283966 w 3053224"/>
                <a:gd name="connsiteY4" fmla="*/ 2221223 h 4664254"/>
                <a:gd name="connsiteX5" fmla="*/ 1844431 w 3053224"/>
                <a:gd name="connsiteY5" fmla="*/ 2221223 h 4664254"/>
                <a:gd name="connsiteX6" fmla="*/ 1891436 w 3053224"/>
                <a:gd name="connsiteY6" fmla="*/ 2284188 h 4664254"/>
                <a:gd name="connsiteX7" fmla="*/ 2327510 w 3053224"/>
                <a:gd name="connsiteY7" fmla="*/ 2754179 h 4664254"/>
                <a:gd name="connsiteX8" fmla="*/ 1844431 w 3053224"/>
                <a:gd name="connsiteY8" fmla="*/ 2768694 h 4664254"/>
                <a:gd name="connsiteX9" fmla="*/ 1891436 w 3053224"/>
                <a:gd name="connsiteY9" fmla="*/ 2831659 h 4664254"/>
                <a:gd name="connsiteX10" fmla="*/ 2443624 w 3053224"/>
                <a:gd name="connsiteY10" fmla="*/ 3316165 h 4664254"/>
                <a:gd name="connsiteX11" fmla="*/ 1844431 w 3053224"/>
                <a:gd name="connsiteY11" fmla="*/ 3316165 h 4664254"/>
                <a:gd name="connsiteX12" fmla="*/ 1891436 w 3053224"/>
                <a:gd name="connsiteY12" fmla="*/ 3379130 h 4664254"/>
                <a:gd name="connsiteX13" fmla="*/ 2733910 w 3053224"/>
                <a:gd name="connsiteY13" fmla="*/ 3921693 h 4664254"/>
                <a:gd name="connsiteX14" fmla="*/ 1845073 w 3053224"/>
                <a:gd name="connsiteY14" fmla="*/ 3863636 h 4664254"/>
                <a:gd name="connsiteX15" fmla="*/ 1871807 w 3053224"/>
                <a:gd name="connsiteY15" fmla="*/ 3901741 h 4664254"/>
                <a:gd name="connsiteX16" fmla="*/ 3053224 w 3053224"/>
                <a:gd name="connsiteY16" fmla="*/ 4425621 h 4664254"/>
                <a:gd name="connsiteX17" fmla="*/ 0 w 3053224"/>
                <a:gd name="connsiteY17" fmla="*/ 4411107 h 4664254"/>
                <a:gd name="connsiteX18" fmla="*/ 1016765 w 3053224"/>
                <a:gd name="connsiteY18" fmla="*/ 3876093 h 4664254"/>
                <a:gd name="connsiteX19" fmla="*/ 1025506 w 3053224"/>
                <a:gd name="connsiteY19" fmla="*/ 3863636 h 4664254"/>
                <a:gd name="connsiteX20" fmla="*/ 159657 w 3053224"/>
                <a:gd name="connsiteY20" fmla="*/ 3907179 h 4664254"/>
                <a:gd name="connsiteX21" fmla="*/ 996593 w 3053224"/>
                <a:gd name="connsiteY21" fmla="*/ 3353989 h 4664254"/>
                <a:gd name="connsiteX22" fmla="*/ 1024945 w 3053224"/>
                <a:gd name="connsiteY22" fmla="*/ 3316165 h 4664254"/>
                <a:gd name="connsiteX23" fmla="*/ 406400 w 3053224"/>
                <a:gd name="connsiteY23" fmla="*/ 3316165 h 4664254"/>
                <a:gd name="connsiteX24" fmla="*/ 996593 w 3053224"/>
                <a:gd name="connsiteY24" fmla="*/ 2806518 h 4664254"/>
                <a:gd name="connsiteX25" fmla="*/ 1024945 w 3053224"/>
                <a:gd name="connsiteY25" fmla="*/ 2768694 h 4664254"/>
                <a:gd name="connsiteX26" fmla="*/ 508000 w 3053224"/>
                <a:gd name="connsiteY26" fmla="*/ 2754180 h 4664254"/>
                <a:gd name="connsiteX27" fmla="*/ 996593 w 3053224"/>
                <a:gd name="connsiteY27" fmla="*/ 2259047 h 4664254"/>
                <a:gd name="connsiteX28" fmla="*/ 1024945 w 3053224"/>
                <a:gd name="connsiteY28" fmla="*/ 2221223 h 4664254"/>
                <a:gd name="connsiteX29" fmla="*/ 464458 w 3053224"/>
                <a:gd name="connsiteY29" fmla="*/ 2221223 h 4664254"/>
                <a:gd name="connsiteX30" fmla="*/ 908023 w 3053224"/>
                <a:gd name="connsiteY30" fmla="*/ 1812783 h 4664254"/>
                <a:gd name="connsiteX31" fmla="*/ 957516 w 3053224"/>
                <a:gd name="connsiteY31" fmla="*/ 1756228 h 4664254"/>
                <a:gd name="connsiteX32" fmla="*/ 609600 w 3053224"/>
                <a:gd name="connsiteY32" fmla="*/ 1741713 h 4664254"/>
                <a:gd name="connsiteX33" fmla="*/ 1425012 w 3053224"/>
                <a:gd name="connsiteY33" fmla="*/ 0 h 4664254"/>
                <a:gd name="connsiteX0" fmla="*/ 1425012 w 3053224"/>
                <a:gd name="connsiteY0" fmla="*/ 0 h 4664254"/>
                <a:gd name="connsiteX1" fmla="*/ 2167852 w 3053224"/>
                <a:gd name="connsiteY1" fmla="*/ 1741714 h 4664254"/>
                <a:gd name="connsiteX2" fmla="*/ 1908322 w 3053224"/>
                <a:gd name="connsiteY2" fmla="*/ 1756228 h 4664254"/>
                <a:gd name="connsiteX3" fmla="*/ 1976700 w 3053224"/>
                <a:gd name="connsiteY3" fmla="*/ 1835234 h 4664254"/>
                <a:gd name="connsiteX4" fmla="*/ 2385566 w 3053224"/>
                <a:gd name="connsiteY4" fmla="*/ 2221223 h 4664254"/>
                <a:gd name="connsiteX5" fmla="*/ 1844431 w 3053224"/>
                <a:gd name="connsiteY5" fmla="*/ 2221223 h 4664254"/>
                <a:gd name="connsiteX6" fmla="*/ 1891436 w 3053224"/>
                <a:gd name="connsiteY6" fmla="*/ 2284188 h 4664254"/>
                <a:gd name="connsiteX7" fmla="*/ 2327510 w 3053224"/>
                <a:gd name="connsiteY7" fmla="*/ 2754179 h 4664254"/>
                <a:gd name="connsiteX8" fmla="*/ 1844431 w 3053224"/>
                <a:gd name="connsiteY8" fmla="*/ 2768694 h 4664254"/>
                <a:gd name="connsiteX9" fmla="*/ 1891436 w 3053224"/>
                <a:gd name="connsiteY9" fmla="*/ 2831659 h 4664254"/>
                <a:gd name="connsiteX10" fmla="*/ 2443624 w 3053224"/>
                <a:gd name="connsiteY10" fmla="*/ 3316165 h 4664254"/>
                <a:gd name="connsiteX11" fmla="*/ 1844431 w 3053224"/>
                <a:gd name="connsiteY11" fmla="*/ 3316165 h 4664254"/>
                <a:gd name="connsiteX12" fmla="*/ 1891436 w 3053224"/>
                <a:gd name="connsiteY12" fmla="*/ 3379130 h 4664254"/>
                <a:gd name="connsiteX13" fmla="*/ 2733910 w 3053224"/>
                <a:gd name="connsiteY13" fmla="*/ 3921693 h 4664254"/>
                <a:gd name="connsiteX14" fmla="*/ 1845073 w 3053224"/>
                <a:gd name="connsiteY14" fmla="*/ 3863636 h 4664254"/>
                <a:gd name="connsiteX15" fmla="*/ 1871807 w 3053224"/>
                <a:gd name="connsiteY15" fmla="*/ 3901741 h 4664254"/>
                <a:gd name="connsiteX16" fmla="*/ 3053224 w 3053224"/>
                <a:gd name="connsiteY16" fmla="*/ 4425621 h 4664254"/>
                <a:gd name="connsiteX17" fmla="*/ 0 w 3053224"/>
                <a:gd name="connsiteY17" fmla="*/ 4411107 h 4664254"/>
                <a:gd name="connsiteX18" fmla="*/ 1016765 w 3053224"/>
                <a:gd name="connsiteY18" fmla="*/ 3876093 h 4664254"/>
                <a:gd name="connsiteX19" fmla="*/ 1025506 w 3053224"/>
                <a:gd name="connsiteY19" fmla="*/ 3863636 h 4664254"/>
                <a:gd name="connsiteX20" fmla="*/ 159657 w 3053224"/>
                <a:gd name="connsiteY20" fmla="*/ 3907179 h 4664254"/>
                <a:gd name="connsiteX21" fmla="*/ 996593 w 3053224"/>
                <a:gd name="connsiteY21" fmla="*/ 3353989 h 4664254"/>
                <a:gd name="connsiteX22" fmla="*/ 1024945 w 3053224"/>
                <a:gd name="connsiteY22" fmla="*/ 3316165 h 4664254"/>
                <a:gd name="connsiteX23" fmla="*/ 406400 w 3053224"/>
                <a:gd name="connsiteY23" fmla="*/ 3316165 h 4664254"/>
                <a:gd name="connsiteX24" fmla="*/ 996593 w 3053224"/>
                <a:gd name="connsiteY24" fmla="*/ 2806518 h 4664254"/>
                <a:gd name="connsiteX25" fmla="*/ 1024945 w 3053224"/>
                <a:gd name="connsiteY25" fmla="*/ 2768694 h 4664254"/>
                <a:gd name="connsiteX26" fmla="*/ 508000 w 3053224"/>
                <a:gd name="connsiteY26" fmla="*/ 2754180 h 4664254"/>
                <a:gd name="connsiteX27" fmla="*/ 996593 w 3053224"/>
                <a:gd name="connsiteY27" fmla="*/ 2259047 h 4664254"/>
                <a:gd name="connsiteX28" fmla="*/ 1024945 w 3053224"/>
                <a:gd name="connsiteY28" fmla="*/ 2221223 h 4664254"/>
                <a:gd name="connsiteX29" fmla="*/ 464458 w 3053224"/>
                <a:gd name="connsiteY29" fmla="*/ 2221223 h 4664254"/>
                <a:gd name="connsiteX30" fmla="*/ 908023 w 3053224"/>
                <a:gd name="connsiteY30" fmla="*/ 1812783 h 4664254"/>
                <a:gd name="connsiteX31" fmla="*/ 957516 w 3053224"/>
                <a:gd name="connsiteY31" fmla="*/ 1756228 h 4664254"/>
                <a:gd name="connsiteX32" fmla="*/ 609600 w 3053224"/>
                <a:gd name="connsiteY32" fmla="*/ 1741713 h 4664254"/>
                <a:gd name="connsiteX33" fmla="*/ 1425012 w 3053224"/>
                <a:gd name="connsiteY33" fmla="*/ 0 h 4664254"/>
                <a:gd name="connsiteX0" fmla="*/ 1425012 w 3053224"/>
                <a:gd name="connsiteY0" fmla="*/ 0 h 4664254"/>
                <a:gd name="connsiteX1" fmla="*/ 2167852 w 3053224"/>
                <a:gd name="connsiteY1" fmla="*/ 1741714 h 4664254"/>
                <a:gd name="connsiteX2" fmla="*/ 1908322 w 3053224"/>
                <a:gd name="connsiteY2" fmla="*/ 1756228 h 4664254"/>
                <a:gd name="connsiteX3" fmla="*/ 1976700 w 3053224"/>
                <a:gd name="connsiteY3" fmla="*/ 1835234 h 4664254"/>
                <a:gd name="connsiteX4" fmla="*/ 2385566 w 3053224"/>
                <a:gd name="connsiteY4" fmla="*/ 2221223 h 4664254"/>
                <a:gd name="connsiteX5" fmla="*/ 1844431 w 3053224"/>
                <a:gd name="connsiteY5" fmla="*/ 2221223 h 4664254"/>
                <a:gd name="connsiteX6" fmla="*/ 1891436 w 3053224"/>
                <a:gd name="connsiteY6" fmla="*/ 2284188 h 4664254"/>
                <a:gd name="connsiteX7" fmla="*/ 2327510 w 3053224"/>
                <a:gd name="connsiteY7" fmla="*/ 2754179 h 4664254"/>
                <a:gd name="connsiteX8" fmla="*/ 1844431 w 3053224"/>
                <a:gd name="connsiteY8" fmla="*/ 2768694 h 4664254"/>
                <a:gd name="connsiteX9" fmla="*/ 1891436 w 3053224"/>
                <a:gd name="connsiteY9" fmla="*/ 2831659 h 4664254"/>
                <a:gd name="connsiteX10" fmla="*/ 2443624 w 3053224"/>
                <a:gd name="connsiteY10" fmla="*/ 3316165 h 4664254"/>
                <a:gd name="connsiteX11" fmla="*/ 1844431 w 3053224"/>
                <a:gd name="connsiteY11" fmla="*/ 3316165 h 4664254"/>
                <a:gd name="connsiteX12" fmla="*/ 1891436 w 3053224"/>
                <a:gd name="connsiteY12" fmla="*/ 3379130 h 4664254"/>
                <a:gd name="connsiteX13" fmla="*/ 2733910 w 3053224"/>
                <a:gd name="connsiteY13" fmla="*/ 3921693 h 4664254"/>
                <a:gd name="connsiteX14" fmla="*/ 1845073 w 3053224"/>
                <a:gd name="connsiteY14" fmla="*/ 3863636 h 4664254"/>
                <a:gd name="connsiteX15" fmla="*/ 1871807 w 3053224"/>
                <a:gd name="connsiteY15" fmla="*/ 3901741 h 4664254"/>
                <a:gd name="connsiteX16" fmla="*/ 3053224 w 3053224"/>
                <a:gd name="connsiteY16" fmla="*/ 4425621 h 4664254"/>
                <a:gd name="connsiteX17" fmla="*/ 0 w 3053224"/>
                <a:gd name="connsiteY17" fmla="*/ 4411107 h 4664254"/>
                <a:gd name="connsiteX18" fmla="*/ 1016765 w 3053224"/>
                <a:gd name="connsiteY18" fmla="*/ 3876093 h 4664254"/>
                <a:gd name="connsiteX19" fmla="*/ 1025506 w 3053224"/>
                <a:gd name="connsiteY19" fmla="*/ 3863636 h 4664254"/>
                <a:gd name="connsiteX20" fmla="*/ 159657 w 3053224"/>
                <a:gd name="connsiteY20" fmla="*/ 3907179 h 4664254"/>
                <a:gd name="connsiteX21" fmla="*/ 996593 w 3053224"/>
                <a:gd name="connsiteY21" fmla="*/ 3353989 h 4664254"/>
                <a:gd name="connsiteX22" fmla="*/ 1024945 w 3053224"/>
                <a:gd name="connsiteY22" fmla="*/ 3316165 h 4664254"/>
                <a:gd name="connsiteX23" fmla="*/ 406400 w 3053224"/>
                <a:gd name="connsiteY23" fmla="*/ 3316165 h 4664254"/>
                <a:gd name="connsiteX24" fmla="*/ 996593 w 3053224"/>
                <a:gd name="connsiteY24" fmla="*/ 2806518 h 4664254"/>
                <a:gd name="connsiteX25" fmla="*/ 1024945 w 3053224"/>
                <a:gd name="connsiteY25" fmla="*/ 2768694 h 4664254"/>
                <a:gd name="connsiteX26" fmla="*/ 275771 w 3053224"/>
                <a:gd name="connsiteY26" fmla="*/ 2754180 h 4664254"/>
                <a:gd name="connsiteX27" fmla="*/ 996593 w 3053224"/>
                <a:gd name="connsiteY27" fmla="*/ 2259047 h 4664254"/>
                <a:gd name="connsiteX28" fmla="*/ 1024945 w 3053224"/>
                <a:gd name="connsiteY28" fmla="*/ 2221223 h 4664254"/>
                <a:gd name="connsiteX29" fmla="*/ 464458 w 3053224"/>
                <a:gd name="connsiteY29" fmla="*/ 2221223 h 4664254"/>
                <a:gd name="connsiteX30" fmla="*/ 908023 w 3053224"/>
                <a:gd name="connsiteY30" fmla="*/ 1812783 h 4664254"/>
                <a:gd name="connsiteX31" fmla="*/ 957516 w 3053224"/>
                <a:gd name="connsiteY31" fmla="*/ 1756228 h 4664254"/>
                <a:gd name="connsiteX32" fmla="*/ 609600 w 3053224"/>
                <a:gd name="connsiteY32" fmla="*/ 1741713 h 4664254"/>
                <a:gd name="connsiteX33" fmla="*/ 1425012 w 3053224"/>
                <a:gd name="connsiteY33" fmla="*/ 0 h 4664254"/>
                <a:gd name="connsiteX0" fmla="*/ 1425012 w 3053224"/>
                <a:gd name="connsiteY0" fmla="*/ 0 h 4664254"/>
                <a:gd name="connsiteX1" fmla="*/ 2167852 w 3053224"/>
                <a:gd name="connsiteY1" fmla="*/ 1741714 h 4664254"/>
                <a:gd name="connsiteX2" fmla="*/ 1908322 w 3053224"/>
                <a:gd name="connsiteY2" fmla="*/ 1756228 h 4664254"/>
                <a:gd name="connsiteX3" fmla="*/ 1976700 w 3053224"/>
                <a:gd name="connsiteY3" fmla="*/ 1835234 h 4664254"/>
                <a:gd name="connsiteX4" fmla="*/ 2385566 w 3053224"/>
                <a:gd name="connsiteY4" fmla="*/ 2221223 h 4664254"/>
                <a:gd name="connsiteX5" fmla="*/ 1844431 w 3053224"/>
                <a:gd name="connsiteY5" fmla="*/ 2221223 h 4664254"/>
                <a:gd name="connsiteX6" fmla="*/ 1891436 w 3053224"/>
                <a:gd name="connsiteY6" fmla="*/ 2284188 h 4664254"/>
                <a:gd name="connsiteX7" fmla="*/ 2545224 w 3053224"/>
                <a:gd name="connsiteY7" fmla="*/ 2754179 h 4664254"/>
                <a:gd name="connsiteX8" fmla="*/ 1844431 w 3053224"/>
                <a:gd name="connsiteY8" fmla="*/ 2768694 h 4664254"/>
                <a:gd name="connsiteX9" fmla="*/ 1891436 w 3053224"/>
                <a:gd name="connsiteY9" fmla="*/ 2831659 h 4664254"/>
                <a:gd name="connsiteX10" fmla="*/ 2443624 w 3053224"/>
                <a:gd name="connsiteY10" fmla="*/ 3316165 h 4664254"/>
                <a:gd name="connsiteX11" fmla="*/ 1844431 w 3053224"/>
                <a:gd name="connsiteY11" fmla="*/ 3316165 h 4664254"/>
                <a:gd name="connsiteX12" fmla="*/ 1891436 w 3053224"/>
                <a:gd name="connsiteY12" fmla="*/ 3379130 h 4664254"/>
                <a:gd name="connsiteX13" fmla="*/ 2733910 w 3053224"/>
                <a:gd name="connsiteY13" fmla="*/ 3921693 h 4664254"/>
                <a:gd name="connsiteX14" fmla="*/ 1845073 w 3053224"/>
                <a:gd name="connsiteY14" fmla="*/ 3863636 h 4664254"/>
                <a:gd name="connsiteX15" fmla="*/ 1871807 w 3053224"/>
                <a:gd name="connsiteY15" fmla="*/ 3901741 h 4664254"/>
                <a:gd name="connsiteX16" fmla="*/ 3053224 w 3053224"/>
                <a:gd name="connsiteY16" fmla="*/ 4425621 h 4664254"/>
                <a:gd name="connsiteX17" fmla="*/ 0 w 3053224"/>
                <a:gd name="connsiteY17" fmla="*/ 4411107 h 4664254"/>
                <a:gd name="connsiteX18" fmla="*/ 1016765 w 3053224"/>
                <a:gd name="connsiteY18" fmla="*/ 3876093 h 4664254"/>
                <a:gd name="connsiteX19" fmla="*/ 1025506 w 3053224"/>
                <a:gd name="connsiteY19" fmla="*/ 3863636 h 4664254"/>
                <a:gd name="connsiteX20" fmla="*/ 159657 w 3053224"/>
                <a:gd name="connsiteY20" fmla="*/ 3907179 h 4664254"/>
                <a:gd name="connsiteX21" fmla="*/ 996593 w 3053224"/>
                <a:gd name="connsiteY21" fmla="*/ 3353989 h 4664254"/>
                <a:gd name="connsiteX22" fmla="*/ 1024945 w 3053224"/>
                <a:gd name="connsiteY22" fmla="*/ 3316165 h 4664254"/>
                <a:gd name="connsiteX23" fmla="*/ 406400 w 3053224"/>
                <a:gd name="connsiteY23" fmla="*/ 3316165 h 4664254"/>
                <a:gd name="connsiteX24" fmla="*/ 996593 w 3053224"/>
                <a:gd name="connsiteY24" fmla="*/ 2806518 h 4664254"/>
                <a:gd name="connsiteX25" fmla="*/ 1024945 w 3053224"/>
                <a:gd name="connsiteY25" fmla="*/ 2768694 h 4664254"/>
                <a:gd name="connsiteX26" fmla="*/ 275771 w 3053224"/>
                <a:gd name="connsiteY26" fmla="*/ 2754180 h 4664254"/>
                <a:gd name="connsiteX27" fmla="*/ 996593 w 3053224"/>
                <a:gd name="connsiteY27" fmla="*/ 2259047 h 4664254"/>
                <a:gd name="connsiteX28" fmla="*/ 1024945 w 3053224"/>
                <a:gd name="connsiteY28" fmla="*/ 2221223 h 4664254"/>
                <a:gd name="connsiteX29" fmla="*/ 464458 w 3053224"/>
                <a:gd name="connsiteY29" fmla="*/ 2221223 h 4664254"/>
                <a:gd name="connsiteX30" fmla="*/ 908023 w 3053224"/>
                <a:gd name="connsiteY30" fmla="*/ 1812783 h 4664254"/>
                <a:gd name="connsiteX31" fmla="*/ 957516 w 3053224"/>
                <a:gd name="connsiteY31" fmla="*/ 1756228 h 4664254"/>
                <a:gd name="connsiteX32" fmla="*/ 609600 w 3053224"/>
                <a:gd name="connsiteY32" fmla="*/ 1741713 h 4664254"/>
                <a:gd name="connsiteX33" fmla="*/ 1425012 w 3053224"/>
                <a:gd name="connsiteY33" fmla="*/ 0 h 4664254"/>
                <a:gd name="connsiteX0" fmla="*/ 1425012 w 3053224"/>
                <a:gd name="connsiteY0" fmla="*/ 0 h 4664254"/>
                <a:gd name="connsiteX1" fmla="*/ 2167852 w 3053224"/>
                <a:gd name="connsiteY1" fmla="*/ 1741714 h 4664254"/>
                <a:gd name="connsiteX2" fmla="*/ 1908322 w 3053224"/>
                <a:gd name="connsiteY2" fmla="*/ 1756228 h 4664254"/>
                <a:gd name="connsiteX3" fmla="*/ 1976700 w 3053224"/>
                <a:gd name="connsiteY3" fmla="*/ 1835234 h 4664254"/>
                <a:gd name="connsiteX4" fmla="*/ 2385566 w 3053224"/>
                <a:gd name="connsiteY4" fmla="*/ 2221223 h 4664254"/>
                <a:gd name="connsiteX5" fmla="*/ 1844431 w 3053224"/>
                <a:gd name="connsiteY5" fmla="*/ 2221223 h 4664254"/>
                <a:gd name="connsiteX6" fmla="*/ 1891436 w 3053224"/>
                <a:gd name="connsiteY6" fmla="*/ 2284188 h 4664254"/>
                <a:gd name="connsiteX7" fmla="*/ 2545224 w 3053224"/>
                <a:gd name="connsiteY7" fmla="*/ 2754179 h 4664254"/>
                <a:gd name="connsiteX8" fmla="*/ 1844431 w 3053224"/>
                <a:gd name="connsiteY8" fmla="*/ 2768694 h 4664254"/>
                <a:gd name="connsiteX9" fmla="*/ 1891436 w 3053224"/>
                <a:gd name="connsiteY9" fmla="*/ 2831659 h 4664254"/>
                <a:gd name="connsiteX10" fmla="*/ 2443624 w 3053224"/>
                <a:gd name="connsiteY10" fmla="*/ 3316165 h 4664254"/>
                <a:gd name="connsiteX11" fmla="*/ 1844431 w 3053224"/>
                <a:gd name="connsiteY11" fmla="*/ 3316165 h 4664254"/>
                <a:gd name="connsiteX12" fmla="*/ 1891436 w 3053224"/>
                <a:gd name="connsiteY12" fmla="*/ 3379130 h 4664254"/>
                <a:gd name="connsiteX13" fmla="*/ 2733910 w 3053224"/>
                <a:gd name="connsiteY13" fmla="*/ 3921693 h 4664254"/>
                <a:gd name="connsiteX14" fmla="*/ 1845073 w 3053224"/>
                <a:gd name="connsiteY14" fmla="*/ 3863636 h 4664254"/>
                <a:gd name="connsiteX15" fmla="*/ 1871807 w 3053224"/>
                <a:gd name="connsiteY15" fmla="*/ 3901741 h 4664254"/>
                <a:gd name="connsiteX16" fmla="*/ 3053224 w 3053224"/>
                <a:gd name="connsiteY16" fmla="*/ 4425621 h 4664254"/>
                <a:gd name="connsiteX17" fmla="*/ 0 w 3053224"/>
                <a:gd name="connsiteY17" fmla="*/ 4411107 h 4664254"/>
                <a:gd name="connsiteX18" fmla="*/ 1016765 w 3053224"/>
                <a:gd name="connsiteY18" fmla="*/ 3876093 h 4664254"/>
                <a:gd name="connsiteX19" fmla="*/ 1025506 w 3053224"/>
                <a:gd name="connsiteY19" fmla="*/ 3863636 h 4664254"/>
                <a:gd name="connsiteX20" fmla="*/ 159657 w 3053224"/>
                <a:gd name="connsiteY20" fmla="*/ 3907179 h 4664254"/>
                <a:gd name="connsiteX21" fmla="*/ 996593 w 3053224"/>
                <a:gd name="connsiteY21" fmla="*/ 3353989 h 4664254"/>
                <a:gd name="connsiteX22" fmla="*/ 1024945 w 3053224"/>
                <a:gd name="connsiteY22" fmla="*/ 3316165 h 4664254"/>
                <a:gd name="connsiteX23" fmla="*/ 58058 w 3053224"/>
                <a:gd name="connsiteY23" fmla="*/ 3359708 h 4664254"/>
                <a:gd name="connsiteX24" fmla="*/ 996593 w 3053224"/>
                <a:gd name="connsiteY24" fmla="*/ 2806518 h 4664254"/>
                <a:gd name="connsiteX25" fmla="*/ 1024945 w 3053224"/>
                <a:gd name="connsiteY25" fmla="*/ 2768694 h 4664254"/>
                <a:gd name="connsiteX26" fmla="*/ 275771 w 3053224"/>
                <a:gd name="connsiteY26" fmla="*/ 2754180 h 4664254"/>
                <a:gd name="connsiteX27" fmla="*/ 996593 w 3053224"/>
                <a:gd name="connsiteY27" fmla="*/ 2259047 h 4664254"/>
                <a:gd name="connsiteX28" fmla="*/ 1024945 w 3053224"/>
                <a:gd name="connsiteY28" fmla="*/ 2221223 h 4664254"/>
                <a:gd name="connsiteX29" fmla="*/ 464458 w 3053224"/>
                <a:gd name="connsiteY29" fmla="*/ 2221223 h 4664254"/>
                <a:gd name="connsiteX30" fmla="*/ 908023 w 3053224"/>
                <a:gd name="connsiteY30" fmla="*/ 1812783 h 4664254"/>
                <a:gd name="connsiteX31" fmla="*/ 957516 w 3053224"/>
                <a:gd name="connsiteY31" fmla="*/ 1756228 h 4664254"/>
                <a:gd name="connsiteX32" fmla="*/ 609600 w 3053224"/>
                <a:gd name="connsiteY32" fmla="*/ 1741713 h 4664254"/>
                <a:gd name="connsiteX33" fmla="*/ 1425012 w 3053224"/>
                <a:gd name="connsiteY33" fmla="*/ 0 h 4664254"/>
                <a:gd name="connsiteX0" fmla="*/ 1425012 w 3053224"/>
                <a:gd name="connsiteY0" fmla="*/ 0 h 4664254"/>
                <a:gd name="connsiteX1" fmla="*/ 2167852 w 3053224"/>
                <a:gd name="connsiteY1" fmla="*/ 1741714 h 4664254"/>
                <a:gd name="connsiteX2" fmla="*/ 1908322 w 3053224"/>
                <a:gd name="connsiteY2" fmla="*/ 1756228 h 4664254"/>
                <a:gd name="connsiteX3" fmla="*/ 1976700 w 3053224"/>
                <a:gd name="connsiteY3" fmla="*/ 1835234 h 4664254"/>
                <a:gd name="connsiteX4" fmla="*/ 2385566 w 3053224"/>
                <a:gd name="connsiteY4" fmla="*/ 2221223 h 4664254"/>
                <a:gd name="connsiteX5" fmla="*/ 1844431 w 3053224"/>
                <a:gd name="connsiteY5" fmla="*/ 2221223 h 4664254"/>
                <a:gd name="connsiteX6" fmla="*/ 1891436 w 3053224"/>
                <a:gd name="connsiteY6" fmla="*/ 2284188 h 4664254"/>
                <a:gd name="connsiteX7" fmla="*/ 2545224 w 3053224"/>
                <a:gd name="connsiteY7" fmla="*/ 2754179 h 4664254"/>
                <a:gd name="connsiteX8" fmla="*/ 1844431 w 3053224"/>
                <a:gd name="connsiteY8" fmla="*/ 2768694 h 4664254"/>
                <a:gd name="connsiteX9" fmla="*/ 1891436 w 3053224"/>
                <a:gd name="connsiteY9" fmla="*/ 2831659 h 4664254"/>
                <a:gd name="connsiteX10" fmla="*/ 2733909 w 3053224"/>
                <a:gd name="connsiteY10" fmla="*/ 3316165 h 4664254"/>
                <a:gd name="connsiteX11" fmla="*/ 1844431 w 3053224"/>
                <a:gd name="connsiteY11" fmla="*/ 3316165 h 4664254"/>
                <a:gd name="connsiteX12" fmla="*/ 1891436 w 3053224"/>
                <a:gd name="connsiteY12" fmla="*/ 3379130 h 4664254"/>
                <a:gd name="connsiteX13" fmla="*/ 2733910 w 3053224"/>
                <a:gd name="connsiteY13" fmla="*/ 3921693 h 4664254"/>
                <a:gd name="connsiteX14" fmla="*/ 1845073 w 3053224"/>
                <a:gd name="connsiteY14" fmla="*/ 3863636 h 4664254"/>
                <a:gd name="connsiteX15" fmla="*/ 1871807 w 3053224"/>
                <a:gd name="connsiteY15" fmla="*/ 3901741 h 4664254"/>
                <a:gd name="connsiteX16" fmla="*/ 3053224 w 3053224"/>
                <a:gd name="connsiteY16" fmla="*/ 4425621 h 4664254"/>
                <a:gd name="connsiteX17" fmla="*/ 0 w 3053224"/>
                <a:gd name="connsiteY17" fmla="*/ 4411107 h 4664254"/>
                <a:gd name="connsiteX18" fmla="*/ 1016765 w 3053224"/>
                <a:gd name="connsiteY18" fmla="*/ 3876093 h 4664254"/>
                <a:gd name="connsiteX19" fmla="*/ 1025506 w 3053224"/>
                <a:gd name="connsiteY19" fmla="*/ 3863636 h 4664254"/>
                <a:gd name="connsiteX20" fmla="*/ 159657 w 3053224"/>
                <a:gd name="connsiteY20" fmla="*/ 3907179 h 4664254"/>
                <a:gd name="connsiteX21" fmla="*/ 996593 w 3053224"/>
                <a:gd name="connsiteY21" fmla="*/ 3353989 h 4664254"/>
                <a:gd name="connsiteX22" fmla="*/ 1024945 w 3053224"/>
                <a:gd name="connsiteY22" fmla="*/ 3316165 h 4664254"/>
                <a:gd name="connsiteX23" fmla="*/ 58058 w 3053224"/>
                <a:gd name="connsiteY23" fmla="*/ 3359708 h 4664254"/>
                <a:gd name="connsiteX24" fmla="*/ 996593 w 3053224"/>
                <a:gd name="connsiteY24" fmla="*/ 2806518 h 4664254"/>
                <a:gd name="connsiteX25" fmla="*/ 1024945 w 3053224"/>
                <a:gd name="connsiteY25" fmla="*/ 2768694 h 4664254"/>
                <a:gd name="connsiteX26" fmla="*/ 275771 w 3053224"/>
                <a:gd name="connsiteY26" fmla="*/ 2754180 h 4664254"/>
                <a:gd name="connsiteX27" fmla="*/ 996593 w 3053224"/>
                <a:gd name="connsiteY27" fmla="*/ 2259047 h 4664254"/>
                <a:gd name="connsiteX28" fmla="*/ 1024945 w 3053224"/>
                <a:gd name="connsiteY28" fmla="*/ 2221223 h 4664254"/>
                <a:gd name="connsiteX29" fmla="*/ 464458 w 3053224"/>
                <a:gd name="connsiteY29" fmla="*/ 2221223 h 4664254"/>
                <a:gd name="connsiteX30" fmla="*/ 908023 w 3053224"/>
                <a:gd name="connsiteY30" fmla="*/ 1812783 h 4664254"/>
                <a:gd name="connsiteX31" fmla="*/ 957516 w 3053224"/>
                <a:gd name="connsiteY31" fmla="*/ 1756228 h 4664254"/>
                <a:gd name="connsiteX32" fmla="*/ 609600 w 3053224"/>
                <a:gd name="connsiteY32" fmla="*/ 1741713 h 4664254"/>
                <a:gd name="connsiteX33" fmla="*/ 1425012 w 3053224"/>
                <a:gd name="connsiteY33" fmla="*/ 0 h 4664254"/>
                <a:gd name="connsiteX0" fmla="*/ 1671755 w 3299967"/>
                <a:gd name="connsiteY0" fmla="*/ 0 h 4664254"/>
                <a:gd name="connsiteX1" fmla="*/ 2414595 w 3299967"/>
                <a:gd name="connsiteY1" fmla="*/ 1741714 h 4664254"/>
                <a:gd name="connsiteX2" fmla="*/ 2155065 w 3299967"/>
                <a:gd name="connsiteY2" fmla="*/ 1756228 h 4664254"/>
                <a:gd name="connsiteX3" fmla="*/ 2223443 w 3299967"/>
                <a:gd name="connsiteY3" fmla="*/ 1835234 h 4664254"/>
                <a:gd name="connsiteX4" fmla="*/ 2632309 w 3299967"/>
                <a:gd name="connsiteY4" fmla="*/ 2221223 h 4664254"/>
                <a:gd name="connsiteX5" fmla="*/ 2091174 w 3299967"/>
                <a:gd name="connsiteY5" fmla="*/ 2221223 h 4664254"/>
                <a:gd name="connsiteX6" fmla="*/ 2138179 w 3299967"/>
                <a:gd name="connsiteY6" fmla="*/ 2284188 h 4664254"/>
                <a:gd name="connsiteX7" fmla="*/ 2791967 w 3299967"/>
                <a:gd name="connsiteY7" fmla="*/ 2754179 h 4664254"/>
                <a:gd name="connsiteX8" fmla="*/ 2091174 w 3299967"/>
                <a:gd name="connsiteY8" fmla="*/ 2768694 h 4664254"/>
                <a:gd name="connsiteX9" fmla="*/ 2138179 w 3299967"/>
                <a:gd name="connsiteY9" fmla="*/ 2831659 h 4664254"/>
                <a:gd name="connsiteX10" fmla="*/ 2980652 w 3299967"/>
                <a:gd name="connsiteY10" fmla="*/ 3316165 h 4664254"/>
                <a:gd name="connsiteX11" fmla="*/ 2091174 w 3299967"/>
                <a:gd name="connsiteY11" fmla="*/ 3316165 h 4664254"/>
                <a:gd name="connsiteX12" fmla="*/ 2138179 w 3299967"/>
                <a:gd name="connsiteY12" fmla="*/ 3379130 h 4664254"/>
                <a:gd name="connsiteX13" fmla="*/ 2980653 w 3299967"/>
                <a:gd name="connsiteY13" fmla="*/ 3921693 h 4664254"/>
                <a:gd name="connsiteX14" fmla="*/ 2091816 w 3299967"/>
                <a:gd name="connsiteY14" fmla="*/ 3863636 h 4664254"/>
                <a:gd name="connsiteX15" fmla="*/ 2118550 w 3299967"/>
                <a:gd name="connsiteY15" fmla="*/ 3901741 h 4664254"/>
                <a:gd name="connsiteX16" fmla="*/ 3299967 w 3299967"/>
                <a:gd name="connsiteY16" fmla="*/ 4425621 h 4664254"/>
                <a:gd name="connsiteX17" fmla="*/ 246743 w 3299967"/>
                <a:gd name="connsiteY17" fmla="*/ 4411107 h 4664254"/>
                <a:gd name="connsiteX18" fmla="*/ 1263508 w 3299967"/>
                <a:gd name="connsiteY18" fmla="*/ 3876093 h 4664254"/>
                <a:gd name="connsiteX19" fmla="*/ 1272249 w 3299967"/>
                <a:gd name="connsiteY19" fmla="*/ 3863636 h 4664254"/>
                <a:gd name="connsiteX20" fmla="*/ 0 w 3299967"/>
                <a:gd name="connsiteY20" fmla="*/ 3892665 h 4664254"/>
                <a:gd name="connsiteX21" fmla="*/ 1243336 w 3299967"/>
                <a:gd name="connsiteY21" fmla="*/ 3353989 h 4664254"/>
                <a:gd name="connsiteX22" fmla="*/ 1271688 w 3299967"/>
                <a:gd name="connsiteY22" fmla="*/ 3316165 h 4664254"/>
                <a:gd name="connsiteX23" fmla="*/ 304801 w 3299967"/>
                <a:gd name="connsiteY23" fmla="*/ 3359708 h 4664254"/>
                <a:gd name="connsiteX24" fmla="*/ 1243336 w 3299967"/>
                <a:gd name="connsiteY24" fmla="*/ 2806518 h 4664254"/>
                <a:gd name="connsiteX25" fmla="*/ 1271688 w 3299967"/>
                <a:gd name="connsiteY25" fmla="*/ 2768694 h 4664254"/>
                <a:gd name="connsiteX26" fmla="*/ 522514 w 3299967"/>
                <a:gd name="connsiteY26" fmla="*/ 2754180 h 4664254"/>
                <a:gd name="connsiteX27" fmla="*/ 1243336 w 3299967"/>
                <a:gd name="connsiteY27" fmla="*/ 2259047 h 4664254"/>
                <a:gd name="connsiteX28" fmla="*/ 1271688 w 3299967"/>
                <a:gd name="connsiteY28" fmla="*/ 2221223 h 4664254"/>
                <a:gd name="connsiteX29" fmla="*/ 711201 w 3299967"/>
                <a:gd name="connsiteY29" fmla="*/ 2221223 h 4664254"/>
                <a:gd name="connsiteX30" fmla="*/ 1154766 w 3299967"/>
                <a:gd name="connsiteY30" fmla="*/ 1812783 h 4664254"/>
                <a:gd name="connsiteX31" fmla="*/ 1204259 w 3299967"/>
                <a:gd name="connsiteY31" fmla="*/ 1756228 h 4664254"/>
                <a:gd name="connsiteX32" fmla="*/ 856343 w 3299967"/>
                <a:gd name="connsiteY32" fmla="*/ 1741713 h 4664254"/>
                <a:gd name="connsiteX33" fmla="*/ 1671755 w 3299967"/>
                <a:gd name="connsiteY33" fmla="*/ 0 h 4664254"/>
                <a:gd name="connsiteX0" fmla="*/ 1671755 w 3459624"/>
                <a:gd name="connsiteY0" fmla="*/ 0 h 4664254"/>
                <a:gd name="connsiteX1" fmla="*/ 2414595 w 3459624"/>
                <a:gd name="connsiteY1" fmla="*/ 1741714 h 4664254"/>
                <a:gd name="connsiteX2" fmla="*/ 2155065 w 3459624"/>
                <a:gd name="connsiteY2" fmla="*/ 1756228 h 4664254"/>
                <a:gd name="connsiteX3" fmla="*/ 2223443 w 3459624"/>
                <a:gd name="connsiteY3" fmla="*/ 1835234 h 4664254"/>
                <a:gd name="connsiteX4" fmla="*/ 2632309 w 3459624"/>
                <a:gd name="connsiteY4" fmla="*/ 2221223 h 4664254"/>
                <a:gd name="connsiteX5" fmla="*/ 2091174 w 3459624"/>
                <a:gd name="connsiteY5" fmla="*/ 2221223 h 4664254"/>
                <a:gd name="connsiteX6" fmla="*/ 2138179 w 3459624"/>
                <a:gd name="connsiteY6" fmla="*/ 2284188 h 4664254"/>
                <a:gd name="connsiteX7" fmla="*/ 2791967 w 3459624"/>
                <a:gd name="connsiteY7" fmla="*/ 2754179 h 4664254"/>
                <a:gd name="connsiteX8" fmla="*/ 2091174 w 3459624"/>
                <a:gd name="connsiteY8" fmla="*/ 2768694 h 4664254"/>
                <a:gd name="connsiteX9" fmla="*/ 2138179 w 3459624"/>
                <a:gd name="connsiteY9" fmla="*/ 2831659 h 4664254"/>
                <a:gd name="connsiteX10" fmla="*/ 2980652 w 3459624"/>
                <a:gd name="connsiteY10" fmla="*/ 3316165 h 4664254"/>
                <a:gd name="connsiteX11" fmla="*/ 2091174 w 3459624"/>
                <a:gd name="connsiteY11" fmla="*/ 3316165 h 4664254"/>
                <a:gd name="connsiteX12" fmla="*/ 2138179 w 3459624"/>
                <a:gd name="connsiteY12" fmla="*/ 3379130 h 4664254"/>
                <a:gd name="connsiteX13" fmla="*/ 3459624 w 3459624"/>
                <a:gd name="connsiteY13" fmla="*/ 3950722 h 4664254"/>
                <a:gd name="connsiteX14" fmla="*/ 2091816 w 3459624"/>
                <a:gd name="connsiteY14" fmla="*/ 3863636 h 4664254"/>
                <a:gd name="connsiteX15" fmla="*/ 2118550 w 3459624"/>
                <a:gd name="connsiteY15" fmla="*/ 3901741 h 4664254"/>
                <a:gd name="connsiteX16" fmla="*/ 3299967 w 3459624"/>
                <a:gd name="connsiteY16" fmla="*/ 4425621 h 4664254"/>
                <a:gd name="connsiteX17" fmla="*/ 246743 w 3459624"/>
                <a:gd name="connsiteY17" fmla="*/ 4411107 h 4664254"/>
                <a:gd name="connsiteX18" fmla="*/ 1263508 w 3459624"/>
                <a:gd name="connsiteY18" fmla="*/ 3876093 h 4664254"/>
                <a:gd name="connsiteX19" fmla="*/ 1272249 w 3459624"/>
                <a:gd name="connsiteY19" fmla="*/ 3863636 h 4664254"/>
                <a:gd name="connsiteX20" fmla="*/ 0 w 3459624"/>
                <a:gd name="connsiteY20" fmla="*/ 3892665 h 4664254"/>
                <a:gd name="connsiteX21" fmla="*/ 1243336 w 3459624"/>
                <a:gd name="connsiteY21" fmla="*/ 3353989 h 4664254"/>
                <a:gd name="connsiteX22" fmla="*/ 1271688 w 3459624"/>
                <a:gd name="connsiteY22" fmla="*/ 3316165 h 4664254"/>
                <a:gd name="connsiteX23" fmla="*/ 304801 w 3459624"/>
                <a:gd name="connsiteY23" fmla="*/ 3359708 h 4664254"/>
                <a:gd name="connsiteX24" fmla="*/ 1243336 w 3459624"/>
                <a:gd name="connsiteY24" fmla="*/ 2806518 h 4664254"/>
                <a:gd name="connsiteX25" fmla="*/ 1271688 w 3459624"/>
                <a:gd name="connsiteY25" fmla="*/ 2768694 h 4664254"/>
                <a:gd name="connsiteX26" fmla="*/ 522514 w 3459624"/>
                <a:gd name="connsiteY26" fmla="*/ 2754180 h 4664254"/>
                <a:gd name="connsiteX27" fmla="*/ 1243336 w 3459624"/>
                <a:gd name="connsiteY27" fmla="*/ 2259047 h 4664254"/>
                <a:gd name="connsiteX28" fmla="*/ 1271688 w 3459624"/>
                <a:gd name="connsiteY28" fmla="*/ 2221223 h 4664254"/>
                <a:gd name="connsiteX29" fmla="*/ 711201 w 3459624"/>
                <a:gd name="connsiteY29" fmla="*/ 2221223 h 4664254"/>
                <a:gd name="connsiteX30" fmla="*/ 1154766 w 3459624"/>
                <a:gd name="connsiteY30" fmla="*/ 1812783 h 4664254"/>
                <a:gd name="connsiteX31" fmla="*/ 1204259 w 3459624"/>
                <a:gd name="connsiteY31" fmla="*/ 1756228 h 4664254"/>
                <a:gd name="connsiteX32" fmla="*/ 856343 w 3459624"/>
                <a:gd name="connsiteY32" fmla="*/ 1741713 h 4664254"/>
                <a:gd name="connsiteX33" fmla="*/ 1671755 w 3459624"/>
                <a:gd name="connsiteY33" fmla="*/ 0 h 4664254"/>
                <a:gd name="connsiteX0" fmla="*/ 1933012 w 3720881"/>
                <a:gd name="connsiteY0" fmla="*/ 0 h 4627577"/>
                <a:gd name="connsiteX1" fmla="*/ 2675852 w 3720881"/>
                <a:gd name="connsiteY1" fmla="*/ 1741714 h 4627577"/>
                <a:gd name="connsiteX2" fmla="*/ 2416322 w 3720881"/>
                <a:gd name="connsiteY2" fmla="*/ 1756228 h 4627577"/>
                <a:gd name="connsiteX3" fmla="*/ 2484700 w 3720881"/>
                <a:gd name="connsiteY3" fmla="*/ 1835234 h 4627577"/>
                <a:gd name="connsiteX4" fmla="*/ 2893566 w 3720881"/>
                <a:gd name="connsiteY4" fmla="*/ 2221223 h 4627577"/>
                <a:gd name="connsiteX5" fmla="*/ 2352431 w 3720881"/>
                <a:gd name="connsiteY5" fmla="*/ 2221223 h 4627577"/>
                <a:gd name="connsiteX6" fmla="*/ 2399436 w 3720881"/>
                <a:gd name="connsiteY6" fmla="*/ 2284188 h 4627577"/>
                <a:gd name="connsiteX7" fmla="*/ 3053224 w 3720881"/>
                <a:gd name="connsiteY7" fmla="*/ 2754179 h 4627577"/>
                <a:gd name="connsiteX8" fmla="*/ 2352431 w 3720881"/>
                <a:gd name="connsiteY8" fmla="*/ 2768694 h 4627577"/>
                <a:gd name="connsiteX9" fmla="*/ 2399436 w 3720881"/>
                <a:gd name="connsiteY9" fmla="*/ 2831659 h 4627577"/>
                <a:gd name="connsiteX10" fmla="*/ 3241909 w 3720881"/>
                <a:gd name="connsiteY10" fmla="*/ 3316165 h 4627577"/>
                <a:gd name="connsiteX11" fmla="*/ 2352431 w 3720881"/>
                <a:gd name="connsiteY11" fmla="*/ 3316165 h 4627577"/>
                <a:gd name="connsiteX12" fmla="*/ 2399436 w 3720881"/>
                <a:gd name="connsiteY12" fmla="*/ 3379130 h 4627577"/>
                <a:gd name="connsiteX13" fmla="*/ 3720881 w 3720881"/>
                <a:gd name="connsiteY13" fmla="*/ 3950722 h 4627577"/>
                <a:gd name="connsiteX14" fmla="*/ 2353073 w 3720881"/>
                <a:gd name="connsiteY14" fmla="*/ 3863636 h 4627577"/>
                <a:gd name="connsiteX15" fmla="*/ 2379807 w 3720881"/>
                <a:gd name="connsiteY15" fmla="*/ 3901741 h 4627577"/>
                <a:gd name="connsiteX16" fmla="*/ 3561224 w 3720881"/>
                <a:gd name="connsiteY16" fmla="*/ 4425621 h 4627577"/>
                <a:gd name="connsiteX17" fmla="*/ 0 w 3720881"/>
                <a:gd name="connsiteY17" fmla="*/ 4338536 h 4627577"/>
                <a:gd name="connsiteX18" fmla="*/ 1524765 w 3720881"/>
                <a:gd name="connsiteY18" fmla="*/ 3876093 h 4627577"/>
                <a:gd name="connsiteX19" fmla="*/ 1533506 w 3720881"/>
                <a:gd name="connsiteY19" fmla="*/ 3863636 h 4627577"/>
                <a:gd name="connsiteX20" fmla="*/ 261257 w 3720881"/>
                <a:gd name="connsiteY20" fmla="*/ 3892665 h 4627577"/>
                <a:gd name="connsiteX21" fmla="*/ 1504593 w 3720881"/>
                <a:gd name="connsiteY21" fmla="*/ 3353989 h 4627577"/>
                <a:gd name="connsiteX22" fmla="*/ 1532945 w 3720881"/>
                <a:gd name="connsiteY22" fmla="*/ 3316165 h 4627577"/>
                <a:gd name="connsiteX23" fmla="*/ 566058 w 3720881"/>
                <a:gd name="connsiteY23" fmla="*/ 3359708 h 4627577"/>
                <a:gd name="connsiteX24" fmla="*/ 1504593 w 3720881"/>
                <a:gd name="connsiteY24" fmla="*/ 2806518 h 4627577"/>
                <a:gd name="connsiteX25" fmla="*/ 1532945 w 3720881"/>
                <a:gd name="connsiteY25" fmla="*/ 2768694 h 4627577"/>
                <a:gd name="connsiteX26" fmla="*/ 783771 w 3720881"/>
                <a:gd name="connsiteY26" fmla="*/ 2754180 h 4627577"/>
                <a:gd name="connsiteX27" fmla="*/ 1504593 w 3720881"/>
                <a:gd name="connsiteY27" fmla="*/ 2259047 h 4627577"/>
                <a:gd name="connsiteX28" fmla="*/ 1532945 w 3720881"/>
                <a:gd name="connsiteY28" fmla="*/ 2221223 h 4627577"/>
                <a:gd name="connsiteX29" fmla="*/ 972458 w 3720881"/>
                <a:gd name="connsiteY29" fmla="*/ 2221223 h 4627577"/>
                <a:gd name="connsiteX30" fmla="*/ 1416023 w 3720881"/>
                <a:gd name="connsiteY30" fmla="*/ 1812783 h 4627577"/>
                <a:gd name="connsiteX31" fmla="*/ 1465516 w 3720881"/>
                <a:gd name="connsiteY31" fmla="*/ 1756228 h 4627577"/>
                <a:gd name="connsiteX32" fmla="*/ 1117600 w 3720881"/>
                <a:gd name="connsiteY32" fmla="*/ 1741713 h 4627577"/>
                <a:gd name="connsiteX33" fmla="*/ 1933012 w 3720881"/>
                <a:gd name="connsiteY33" fmla="*/ 0 h 4627577"/>
                <a:gd name="connsiteX0" fmla="*/ 1933012 w 3764424"/>
                <a:gd name="connsiteY0" fmla="*/ 0 h 4619915"/>
                <a:gd name="connsiteX1" fmla="*/ 2675852 w 3764424"/>
                <a:gd name="connsiteY1" fmla="*/ 1741714 h 4619915"/>
                <a:gd name="connsiteX2" fmla="*/ 2416322 w 3764424"/>
                <a:gd name="connsiteY2" fmla="*/ 1756228 h 4619915"/>
                <a:gd name="connsiteX3" fmla="*/ 2484700 w 3764424"/>
                <a:gd name="connsiteY3" fmla="*/ 1835234 h 4619915"/>
                <a:gd name="connsiteX4" fmla="*/ 2893566 w 3764424"/>
                <a:gd name="connsiteY4" fmla="*/ 2221223 h 4619915"/>
                <a:gd name="connsiteX5" fmla="*/ 2352431 w 3764424"/>
                <a:gd name="connsiteY5" fmla="*/ 2221223 h 4619915"/>
                <a:gd name="connsiteX6" fmla="*/ 2399436 w 3764424"/>
                <a:gd name="connsiteY6" fmla="*/ 2284188 h 4619915"/>
                <a:gd name="connsiteX7" fmla="*/ 3053224 w 3764424"/>
                <a:gd name="connsiteY7" fmla="*/ 2754179 h 4619915"/>
                <a:gd name="connsiteX8" fmla="*/ 2352431 w 3764424"/>
                <a:gd name="connsiteY8" fmla="*/ 2768694 h 4619915"/>
                <a:gd name="connsiteX9" fmla="*/ 2399436 w 3764424"/>
                <a:gd name="connsiteY9" fmla="*/ 2831659 h 4619915"/>
                <a:gd name="connsiteX10" fmla="*/ 3241909 w 3764424"/>
                <a:gd name="connsiteY10" fmla="*/ 3316165 h 4619915"/>
                <a:gd name="connsiteX11" fmla="*/ 2352431 w 3764424"/>
                <a:gd name="connsiteY11" fmla="*/ 3316165 h 4619915"/>
                <a:gd name="connsiteX12" fmla="*/ 2399436 w 3764424"/>
                <a:gd name="connsiteY12" fmla="*/ 3379130 h 4619915"/>
                <a:gd name="connsiteX13" fmla="*/ 3720881 w 3764424"/>
                <a:gd name="connsiteY13" fmla="*/ 3950722 h 4619915"/>
                <a:gd name="connsiteX14" fmla="*/ 2353073 w 3764424"/>
                <a:gd name="connsiteY14" fmla="*/ 3863636 h 4619915"/>
                <a:gd name="connsiteX15" fmla="*/ 2379807 w 3764424"/>
                <a:gd name="connsiteY15" fmla="*/ 3901741 h 4619915"/>
                <a:gd name="connsiteX16" fmla="*/ 3764424 w 3764424"/>
                <a:gd name="connsiteY16" fmla="*/ 4411106 h 4619915"/>
                <a:gd name="connsiteX17" fmla="*/ 0 w 3764424"/>
                <a:gd name="connsiteY17" fmla="*/ 4338536 h 4619915"/>
                <a:gd name="connsiteX18" fmla="*/ 1524765 w 3764424"/>
                <a:gd name="connsiteY18" fmla="*/ 3876093 h 4619915"/>
                <a:gd name="connsiteX19" fmla="*/ 1533506 w 3764424"/>
                <a:gd name="connsiteY19" fmla="*/ 3863636 h 4619915"/>
                <a:gd name="connsiteX20" fmla="*/ 261257 w 3764424"/>
                <a:gd name="connsiteY20" fmla="*/ 3892665 h 4619915"/>
                <a:gd name="connsiteX21" fmla="*/ 1504593 w 3764424"/>
                <a:gd name="connsiteY21" fmla="*/ 3353989 h 4619915"/>
                <a:gd name="connsiteX22" fmla="*/ 1532945 w 3764424"/>
                <a:gd name="connsiteY22" fmla="*/ 3316165 h 4619915"/>
                <a:gd name="connsiteX23" fmla="*/ 566058 w 3764424"/>
                <a:gd name="connsiteY23" fmla="*/ 3359708 h 4619915"/>
                <a:gd name="connsiteX24" fmla="*/ 1504593 w 3764424"/>
                <a:gd name="connsiteY24" fmla="*/ 2806518 h 4619915"/>
                <a:gd name="connsiteX25" fmla="*/ 1532945 w 3764424"/>
                <a:gd name="connsiteY25" fmla="*/ 2768694 h 4619915"/>
                <a:gd name="connsiteX26" fmla="*/ 783771 w 3764424"/>
                <a:gd name="connsiteY26" fmla="*/ 2754180 h 4619915"/>
                <a:gd name="connsiteX27" fmla="*/ 1504593 w 3764424"/>
                <a:gd name="connsiteY27" fmla="*/ 2259047 h 4619915"/>
                <a:gd name="connsiteX28" fmla="*/ 1532945 w 3764424"/>
                <a:gd name="connsiteY28" fmla="*/ 2221223 h 4619915"/>
                <a:gd name="connsiteX29" fmla="*/ 972458 w 3764424"/>
                <a:gd name="connsiteY29" fmla="*/ 2221223 h 4619915"/>
                <a:gd name="connsiteX30" fmla="*/ 1416023 w 3764424"/>
                <a:gd name="connsiteY30" fmla="*/ 1812783 h 4619915"/>
                <a:gd name="connsiteX31" fmla="*/ 1465516 w 3764424"/>
                <a:gd name="connsiteY31" fmla="*/ 1756228 h 4619915"/>
                <a:gd name="connsiteX32" fmla="*/ 1117600 w 3764424"/>
                <a:gd name="connsiteY32" fmla="*/ 1741713 h 4619915"/>
                <a:gd name="connsiteX33" fmla="*/ 1933012 w 3764424"/>
                <a:gd name="connsiteY33" fmla="*/ 0 h 4619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764424" h="4619915">
                  <a:moveTo>
                    <a:pt x="1933012" y="0"/>
                  </a:moveTo>
                  <a:cubicBezTo>
                    <a:pt x="2069349" y="745066"/>
                    <a:pt x="1900887" y="1228876"/>
                    <a:pt x="2675852" y="1741714"/>
                  </a:cubicBezTo>
                  <a:lnTo>
                    <a:pt x="2416322" y="1756228"/>
                  </a:lnTo>
                  <a:lnTo>
                    <a:pt x="2484700" y="1835234"/>
                  </a:lnTo>
                  <a:cubicBezTo>
                    <a:pt x="2605870" y="1965711"/>
                    <a:pt x="2699825" y="2093014"/>
                    <a:pt x="2893566" y="2221223"/>
                  </a:cubicBezTo>
                  <a:lnTo>
                    <a:pt x="2352431" y="2221223"/>
                  </a:lnTo>
                  <a:lnTo>
                    <a:pt x="2399436" y="2284188"/>
                  </a:lnTo>
                  <a:cubicBezTo>
                    <a:pt x="2532472" y="2449588"/>
                    <a:pt x="2811048" y="2593917"/>
                    <a:pt x="3053224" y="2754179"/>
                  </a:cubicBezTo>
                  <a:lnTo>
                    <a:pt x="2352431" y="2768694"/>
                  </a:lnTo>
                  <a:lnTo>
                    <a:pt x="2399436" y="2831659"/>
                  </a:lnTo>
                  <a:cubicBezTo>
                    <a:pt x="2532472" y="2997059"/>
                    <a:pt x="2999733" y="3155903"/>
                    <a:pt x="3241909" y="3316165"/>
                  </a:cubicBezTo>
                  <a:lnTo>
                    <a:pt x="2352431" y="3316165"/>
                  </a:lnTo>
                  <a:lnTo>
                    <a:pt x="2399436" y="3379130"/>
                  </a:lnTo>
                  <a:cubicBezTo>
                    <a:pt x="2532472" y="3544530"/>
                    <a:pt x="3478705" y="3790460"/>
                    <a:pt x="3720881" y="3950722"/>
                  </a:cubicBezTo>
                  <a:lnTo>
                    <a:pt x="2353073" y="3863636"/>
                  </a:lnTo>
                  <a:lnTo>
                    <a:pt x="2379807" y="3901741"/>
                  </a:lnTo>
                  <a:cubicBezTo>
                    <a:pt x="2514937" y="4076120"/>
                    <a:pt x="3510139" y="4242831"/>
                    <a:pt x="3764424" y="4411106"/>
                  </a:cubicBezTo>
                  <a:cubicBezTo>
                    <a:pt x="2746683" y="4682040"/>
                    <a:pt x="1003227" y="4720746"/>
                    <a:pt x="0" y="4338536"/>
                  </a:cubicBezTo>
                  <a:cubicBezTo>
                    <a:pt x="278098" y="4155974"/>
                    <a:pt x="1386211" y="4053796"/>
                    <a:pt x="1524765" y="3876093"/>
                  </a:cubicBezTo>
                  <a:lnTo>
                    <a:pt x="1533506" y="3863636"/>
                  </a:lnTo>
                  <a:lnTo>
                    <a:pt x="261257" y="3892665"/>
                  </a:lnTo>
                  <a:cubicBezTo>
                    <a:pt x="526112" y="3718796"/>
                    <a:pt x="1367571" y="3522985"/>
                    <a:pt x="1504593" y="3353989"/>
                  </a:cubicBezTo>
                  <a:lnTo>
                    <a:pt x="1532945" y="3316165"/>
                  </a:lnTo>
                  <a:lnTo>
                    <a:pt x="566058" y="3359708"/>
                  </a:lnTo>
                  <a:cubicBezTo>
                    <a:pt x="830913" y="3185839"/>
                    <a:pt x="1367571" y="2975514"/>
                    <a:pt x="1504593" y="2806518"/>
                  </a:cubicBezTo>
                  <a:lnTo>
                    <a:pt x="1532945" y="2768694"/>
                  </a:lnTo>
                  <a:lnTo>
                    <a:pt x="783771" y="2754180"/>
                  </a:lnTo>
                  <a:cubicBezTo>
                    <a:pt x="1048626" y="2580311"/>
                    <a:pt x="1367571" y="2428043"/>
                    <a:pt x="1504593" y="2259047"/>
                  </a:cubicBezTo>
                  <a:lnTo>
                    <a:pt x="1532945" y="2221223"/>
                  </a:lnTo>
                  <a:lnTo>
                    <a:pt x="972458" y="2221223"/>
                  </a:lnTo>
                  <a:cubicBezTo>
                    <a:pt x="1184342" y="2082128"/>
                    <a:pt x="1289183" y="1947569"/>
                    <a:pt x="1416023" y="1812783"/>
                  </a:cubicBezTo>
                  <a:lnTo>
                    <a:pt x="1465516" y="1756228"/>
                  </a:lnTo>
                  <a:lnTo>
                    <a:pt x="1117600" y="1741713"/>
                  </a:lnTo>
                  <a:cubicBezTo>
                    <a:pt x="1965137" y="1185333"/>
                    <a:pt x="1825703" y="716038"/>
                    <a:pt x="1933012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Rectangle 66"/>
          <p:cNvSpPr/>
          <p:nvPr/>
        </p:nvSpPr>
        <p:spPr>
          <a:xfrm>
            <a:off x="2675391" y="8678711"/>
            <a:ext cx="596432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solidFill>
                  <a:srgbClr val="1C0E3A"/>
                </a:solidFill>
                <a:latin typeface="League Spartan" panose="00000800000000000000" pitchFamily="50" charset="0"/>
              </a:rPr>
              <a:t>SELAMAT IDUL FITRI</a:t>
            </a:r>
            <a:endParaRPr lang="en-US" sz="4000" b="0" cap="none" spc="0" dirty="0">
              <a:ln w="0"/>
              <a:solidFill>
                <a:srgbClr val="824C92"/>
              </a:solidFill>
              <a:latin typeface="League Spartan" panose="00000800000000000000" pitchFamily="50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571850" y="9312491"/>
            <a:ext cx="43027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chemeClr val="bg1">
                    <a:lumMod val="50000"/>
                  </a:schemeClr>
                </a:solidFill>
              </a:rPr>
              <a:t>Lorem Ipsum è un testo segnaposto utilizzato nel settore della tipografia e della stampa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1" name="Oval 70"/>
          <p:cNvSpPr/>
          <p:nvPr/>
        </p:nvSpPr>
        <p:spPr>
          <a:xfrm>
            <a:off x="2917778" y="7514514"/>
            <a:ext cx="4954137" cy="257886"/>
          </a:xfrm>
          <a:prstGeom prst="ellipse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roup 69"/>
          <p:cNvGrpSpPr/>
          <p:nvPr/>
        </p:nvGrpSpPr>
        <p:grpSpPr>
          <a:xfrm>
            <a:off x="2760032" y="2872284"/>
            <a:ext cx="5593080" cy="4815840"/>
            <a:chOff x="2760032" y="2940524"/>
            <a:chExt cx="5593080" cy="4815840"/>
          </a:xfrm>
        </p:grpSpPr>
        <p:sp>
          <p:nvSpPr>
            <p:cNvPr id="6" name="Donut 5"/>
            <p:cNvSpPr/>
            <p:nvPr/>
          </p:nvSpPr>
          <p:spPr>
            <a:xfrm>
              <a:off x="6478592" y="6171404"/>
              <a:ext cx="1584960" cy="1584960"/>
            </a:xfrm>
            <a:prstGeom prst="donut">
              <a:avLst>
                <a:gd name="adj" fmla="val 8996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2760032" y="2940524"/>
              <a:ext cx="5593080" cy="4792980"/>
              <a:chOff x="2760032" y="2940524"/>
              <a:chExt cx="5593080" cy="4792980"/>
            </a:xfrm>
          </p:grpSpPr>
          <p:sp>
            <p:nvSpPr>
              <p:cNvPr id="51" name="Freeform 50"/>
              <p:cNvSpPr/>
              <p:nvPr/>
            </p:nvSpPr>
            <p:spPr>
              <a:xfrm>
                <a:off x="6711002" y="6547324"/>
                <a:ext cx="254968" cy="184150"/>
              </a:xfrm>
              <a:custGeom>
                <a:avLst/>
                <a:gdLst>
                  <a:gd name="connsiteX0" fmla="*/ 120650 w 254968"/>
                  <a:gd name="connsiteY0" fmla="*/ 0 h 184150"/>
                  <a:gd name="connsiteX1" fmla="*/ 120650 w 254968"/>
                  <a:gd name="connsiteY1" fmla="*/ 0 h 184150"/>
                  <a:gd name="connsiteX2" fmla="*/ 152400 w 254968"/>
                  <a:gd name="connsiteY2" fmla="*/ 50800 h 184150"/>
                  <a:gd name="connsiteX3" fmla="*/ 177800 w 254968"/>
                  <a:gd name="connsiteY3" fmla="*/ 63500 h 184150"/>
                  <a:gd name="connsiteX4" fmla="*/ 190500 w 254968"/>
                  <a:gd name="connsiteY4" fmla="*/ 88900 h 184150"/>
                  <a:gd name="connsiteX5" fmla="*/ 215900 w 254968"/>
                  <a:gd name="connsiteY5" fmla="*/ 107950 h 184150"/>
                  <a:gd name="connsiteX6" fmla="*/ 254000 w 254968"/>
                  <a:gd name="connsiteY6" fmla="*/ 139700 h 184150"/>
                  <a:gd name="connsiteX7" fmla="*/ 254000 w 254968"/>
                  <a:gd name="connsiteY7" fmla="*/ 152400 h 184150"/>
                  <a:gd name="connsiteX8" fmla="*/ 95250 w 254968"/>
                  <a:gd name="connsiteY8" fmla="*/ 184150 h 184150"/>
                  <a:gd name="connsiteX9" fmla="*/ 0 w 254968"/>
                  <a:gd name="connsiteY9" fmla="*/ 69850 h 184150"/>
                  <a:gd name="connsiteX10" fmla="*/ 120650 w 254968"/>
                  <a:gd name="connsiteY10" fmla="*/ 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968" h="184150">
                    <a:moveTo>
                      <a:pt x="120650" y="0"/>
                    </a:moveTo>
                    <a:lnTo>
                      <a:pt x="120650" y="0"/>
                    </a:lnTo>
                    <a:cubicBezTo>
                      <a:pt x="131233" y="16933"/>
                      <a:pt x="139042" y="35957"/>
                      <a:pt x="152400" y="50800"/>
                    </a:cubicBezTo>
                    <a:cubicBezTo>
                      <a:pt x="158732" y="57836"/>
                      <a:pt x="171107" y="56807"/>
                      <a:pt x="177800" y="63500"/>
                    </a:cubicBezTo>
                    <a:cubicBezTo>
                      <a:pt x="184493" y="70193"/>
                      <a:pt x="184340" y="81713"/>
                      <a:pt x="190500" y="88900"/>
                    </a:cubicBezTo>
                    <a:cubicBezTo>
                      <a:pt x="197388" y="96935"/>
                      <a:pt x="207288" y="101799"/>
                      <a:pt x="215900" y="107950"/>
                    </a:cubicBezTo>
                    <a:cubicBezTo>
                      <a:pt x="229205" y="117454"/>
                      <a:pt x="245106" y="124876"/>
                      <a:pt x="254000" y="139700"/>
                    </a:cubicBezTo>
                    <a:cubicBezTo>
                      <a:pt x="256178" y="143330"/>
                      <a:pt x="254000" y="148167"/>
                      <a:pt x="254000" y="152400"/>
                    </a:cubicBezTo>
                    <a:lnTo>
                      <a:pt x="95250" y="184150"/>
                    </a:lnTo>
                    <a:lnTo>
                      <a:pt x="0" y="69850"/>
                    </a:lnTo>
                    <a:lnTo>
                      <a:pt x="12065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Freeform 2"/>
              <p:cNvSpPr/>
              <p:nvPr/>
            </p:nvSpPr>
            <p:spPr>
              <a:xfrm>
                <a:off x="3445832" y="5904704"/>
                <a:ext cx="777240" cy="1165860"/>
              </a:xfrm>
              <a:custGeom>
                <a:avLst/>
                <a:gdLst>
                  <a:gd name="connsiteX0" fmla="*/ 685800 w 777240"/>
                  <a:gd name="connsiteY0" fmla="*/ 0 h 1165860"/>
                  <a:gd name="connsiteX1" fmla="*/ 0 w 777240"/>
                  <a:gd name="connsiteY1" fmla="*/ 1097280 h 1165860"/>
                  <a:gd name="connsiteX2" fmla="*/ 68580 w 777240"/>
                  <a:gd name="connsiteY2" fmla="*/ 1165860 h 1165860"/>
                  <a:gd name="connsiteX3" fmla="*/ 251460 w 777240"/>
                  <a:gd name="connsiteY3" fmla="*/ 1074420 h 1165860"/>
                  <a:gd name="connsiteX4" fmla="*/ 220980 w 777240"/>
                  <a:gd name="connsiteY4" fmla="*/ 1021080 h 1165860"/>
                  <a:gd name="connsiteX5" fmla="*/ 777240 w 777240"/>
                  <a:gd name="connsiteY5" fmla="*/ 7620 h 1165860"/>
                  <a:gd name="connsiteX6" fmla="*/ 685800 w 777240"/>
                  <a:gd name="connsiteY6" fmla="*/ 0 h 1165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7240" h="1165860">
                    <a:moveTo>
                      <a:pt x="685800" y="0"/>
                    </a:moveTo>
                    <a:lnTo>
                      <a:pt x="0" y="1097280"/>
                    </a:lnTo>
                    <a:lnTo>
                      <a:pt x="68580" y="1165860"/>
                    </a:lnTo>
                    <a:lnTo>
                      <a:pt x="251460" y="1074420"/>
                    </a:lnTo>
                    <a:lnTo>
                      <a:pt x="220980" y="1021080"/>
                    </a:lnTo>
                    <a:lnTo>
                      <a:pt x="777240" y="7620"/>
                    </a:lnTo>
                    <a:lnTo>
                      <a:pt x="6858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449892" y="3725384"/>
                <a:ext cx="350520" cy="533400"/>
              </a:xfrm>
              <a:custGeom>
                <a:avLst/>
                <a:gdLst>
                  <a:gd name="connsiteX0" fmla="*/ 76200 w 350520"/>
                  <a:gd name="connsiteY0" fmla="*/ 15240 h 533400"/>
                  <a:gd name="connsiteX1" fmla="*/ 0 w 350520"/>
                  <a:gd name="connsiteY1" fmla="*/ 190500 h 533400"/>
                  <a:gd name="connsiteX2" fmla="*/ 53340 w 350520"/>
                  <a:gd name="connsiteY2" fmla="*/ 365760 h 533400"/>
                  <a:gd name="connsiteX3" fmla="*/ 99060 w 350520"/>
                  <a:gd name="connsiteY3" fmla="*/ 472440 h 533400"/>
                  <a:gd name="connsiteX4" fmla="*/ 167640 w 350520"/>
                  <a:gd name="connsiteY4" fmla="*/ 472440 h 533400"/>
                  <a:gd name="connsiteX5" fmla="*/ 289560 w 350520"/>
                  <a:gd name="connsiteY5" fmla="*/ 533400 h 533400"/>
                  <a:gd name="connsiteX6" fmla="*/ 350520 w 350520"/>
                  <a:gd name="connsiteY6" fmla="*/ 297180 h 533400"/>
                  <a:gd name="connsiteX7" fmla="*/ 228600 w 350520"/>
                  <a:gd name="connsiteY7" fmla="*/ 0 h 533400"/>
                  <a:gd name="connsiteX8" fmla="*/ 76200 w 350520"/>
                  <a:gd name="connsiteY8" fmla="*/ 1524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0520" h="533400">
                    <a:moveTo>
                      <a:pt x="76200" y="15240"/>
                    </a:moveTo>
                    <a:lnTo>
                      <a:pt x="0" y="190500"/>
                    </a:lnTo>
                    <a:lnTo>
                      <a:pt x="53340" y="365760"/>
                    </a:lnTo>
                    <a:lnTo>
                      <a:pt x="99060" y="472440"/>
                    </a:lnTo>
                    <a:lnTo>
                      <a:pt x="167640" y="472440"/>
                    </a:lnTo>
                    <a:lnTo>
                      <a:pt x="289560" y="533400"/>
                    </a:lnTo>
                    <a:lnTo>
                      <a:pt x="350520" y="297180"/>
                    </a:lnTo>
                    <a:lnTo>
                      <a:pt x="228600" y="0"/>
                    </a:lnTo>
                    <a:lnTo>
                      <a:pt x="76200" y="1524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6280472" y="3557744"/>
                <a:ext cx="670560" cy="556260"/>
              </a:xfrm>
              <a:custGeom>
                <a:avLst/>
                <a:gdLst>
                  <a:gd name="connsiteX0" fmla="*/ 0 w 670560"/>
                  <a:gd name="connsiteY0" fmla="*/ 0 h 556260"/>
                  <a:gd name="connsiteX1" fmla="*/ 0 w 670560"/>
                  <a:gd name="connsiteY1" fmla="*/ 205740 h 556260"/>
                  <a:gd name="connsiteX2" fmla="*/ 91440 w 670560"/>
                  <a:gd name="connsiteY2" fmla="*/ 487680 h 556260"/>
                  <a:gd name="connsiteX3" fmla="*/ 198120 w 670560"/>
                  <a:gd name="connsiteY3" fmla="*/ 556260 h 556260"/>
                  <a:gd name="connsiteX4" fmla="*/ 647700 w 670560"/>
                  <a:gd name="connsiteY4" fmla="*/ 403860 h 556260"/>
                  <a:gd name="connsiteX5" fmla="*/ 670560 w 670560"/>
                  <a:gd name="connsiteY5" fmla="*/ 281940 h 556260"/>
                  <a:gd name="connsiteX6" fmla="*/ 0 w 670560"/>
                  <a:gd name="connsiteY6" fmla="*/ 0 h 556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70560" h="556260">
                    <a:moveTo>
                      <a:pt x="0" y="0"/>
                    </a:moveTo>
                    <a:lnTo>
                      <a:pt x="0" y="205740"/>
                    </a:lnTo>
                    <a:lnTo>
                      <a:pt x="91440" y="487680"/>
                    </a:lnTo>
                    <a:lnTo>
                      <a:pt x="198120" y="556260"/>
                    </a:lnTo>
                    <a:lnTo>
                      <a:pt x="647700" y="403860"/>
                    </a:lnTo>
                    <a:lnTo>
                      <a:pt x="670560" y="2819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5289872" y="3687284"/>
                <a:ext cx="411480" cy="556260"/>
              </a:xfrm>
              <a:custGeom>
                <a:avLst/>
                <a:gdLst>
                  <a:gd name="connsiteX0" fmla="*/ 30480 w 411480"/>
                  <a:gd name="connsiteY0" fmla="*/ 53340 h 556260"/>
                  <a:gd name="connsiteX1" fmla="*/ 0 w 411480"/>
                  <a:gd name="connsiteY1" fmla="*/ 266700 h 556260"/>
                  <a:gd name="connsiteX2" fmla="*/ 83820 w 411480"/>
                  <a:gd name="connsiteY2" fmla="*/ 556260 h 556260"/>
                  <a:gd name="connsiteX3" fmla="*/ 274320 w 411480"/>
                  <a:gd name="connsiteY3" fmla="*/ 464820 h 556260"/>
                  <a:gd name="connsiteX4" fmla="*/ 365760 w 411480"/>
                  <a:gd name="connsiteY4" fmla="*/ 373380 h 556260"/>
                  <a:gd name="connsiteX5" fmla="*/ 411480 w 411480"/>
                  <a:gd name="connsiteY5" fmla="*/ 60960 h 556260"/>
                  <a:gd name="connsiteX6" fmla="*/ 45720 w 411480"/>
                  <a:gd name="connsiteY6" fmla="*/ 0 h 556260"/>
                  <a:gd name="connsiteX7" fmla="*/ 30480 w 411480"/>
                  <a:gd name="connsiteY7" fmla="*/ 53340 h 556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1480" h="556260">
                    <a:moveTo>
                      <a:pt x="30480" y="53340"/>
                    </a:moveTo>
                    <a:lnTo>
                      <a:pt x="0" y="266700"/>
                    </a:lnTo>
                    <a:lnTo>
                      <a:pt x="83820" y="556260"/>
                    </a:lnTo>
                    <a:lnTo>
                      <a:pt x="274320" y="464820"/>
                    </a:lnTo>
                    <a:lnTo>
                      <a:pt x="365760" y="373380"/>
                    </a:lnTo>
                    <a:lnTo>
                      <a:pt x="411480" y="60960"/>
                    </a:lnTo>
                    <a:lnTo>
                      <a:pt x="45720" y="0"/>
                    </a:lnTo>
                    <a:lnTo>
                      <a:pt x="30480" y="53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5061272" y="4319744"/>
                <a:ext cx="1203960" cy="1333500"/>
              </a:xfrm>
              <a:custGeom>
                <a:avLst/>
                <a:gdLst>
                  <a:gd name="connsiteX0" fmla="*/ 624840 w 1112520"/>
                  <a:gd name="connsiteY0" fmla="*/ 53340 h 1333500"/>
                  <a:gd name="connsiteX1" fmla="*/ 480060 w 1112520"/>
                  <a:gd name="connsiteY1" fmla="*/ 0 h 1333500"/>
                  <a:gd name="connsiteX2" fmla="*/ 411480 w 1112520"/>
                  <a:gd name="connsiteY2" fmla="*/ 15240 h 1333500"/>
                  <a:gd name="connsiteX3" fmla="*/ 83820 w 1112520"/>
                  <a:gd name="connsiteY3" fmla="*/ 304800 h 1333500"/>
                  <a:gd name="connsiteX4" fmla="*/ 0 w 1112520"/>
                  <a:gd name="connsiteY4" fmla="*/ 441960 h 1333500"/>
                  <a:gd name="connsiteX5" fmla="*/ 7620 w 1112520"/>
                  <a:gd name="connsiteY5" fmla="*/ 655320 h 1333500"/>
                  <a:gd name="connsiteX6" fmla="*/ 99060 w 1112520"/>
                  <a:gd name="connsiteY6" fmla="*/ 822960 h 1333500"/>
                  <a:gd name="connsiteX7" fmla="*/ 335280 w 1112520"/>
                  <a:gd name="connsiteY7" fmla="*/ 1280160 h 1333500"/>
                  <a:gd name="connsiteX8" fmla="*/ 525780 w 1112520"/>
                  <a:gd name="connsiteY8" fmla="*/ 1333500 h 1333500"/>
                  <a:gd name="connsiteX9" fmla="*/ 853440 w 1112520"/>
                  <a:gd name="connsiteY9" fmla="*/ 1295400 h 1333500"/>
                  <a:gd name="connsiteX10" fmla="*/ 1028700 w 1112520"/>
                  <a:gd name="connsiteY10" fmla="*/ 1127760 h 1333500"/>
                  <a:gd name="connsiteX11" fmla="*/ 1112520 w 1112520"/>
                  <a:gd name="connsiteY11" fmla="*/ 1021080 h 1333500"/>
                  <a:gd name="connsiteX12" fmla="*/ 1005840 w 1112520"/>
                  <a:gd name="connsiteY12" fmla="*/ 762000 h 1333500"/>
                  <a:gd name="connsiteX13" fmla="*/ 868680 w 1112520"/>
                  <a:gd name="connsiteY13" fmla="*/ 594360 h 1333500"/>
                  <a:gd name="connsiteX14" fmla="*/ 723900 w 1112520"/>
                  <a:gd name="connsiteY14" fmla="*/ 381000 h 1333500"/>
                  <a:gd name="connsiteX15" fmla="*/ 640080 w 1112520"/>
                  <a:gd name="connsiteY15" fmla="*/ 144780 h 1333500"/>
                  <a:gd name="connsiteX16" fmla="*/ 624840 w 1112520"/>
                  <a:gd name="connsiteY16" fmla="*/ 53340 h 1333500"/>
                  <a:gd name="connsiteX0" fmla="*/ 624840 w 1112520"/>
                  <a:gd name="connsiteY0" fmla="*/ 53340 h 1333500"/>
                  <a:gd name="connsiteX1" fmla="*/ 480060 w 1112520"/>
                  <a:gd name="connsiteY1" fmla="*/ 0 h 1333500"/>
                  <a:gd name="connsiteX2" fmla="*/ 411480 w 1112520"/>
                  <a:gd name="connsiteY2" fmla="*/ 15240 h 1333500"/>
                  <a:gd name="connsiteX3" fmla="*/ 83820 w 1112520"/>
                  <a:gd name="connsiteY3" fmla="*/ 304800 h 1333500"/>
                  <a:gd name="connsiteX4" fmla="*/ 0 w 1112520"/>
                  <a:gd name="connsiteY4" fmla="*/ 441960 h 1333500"/>
                  <a:gd name="connsiteX5" fmla="*/ 7620 w 1112520"/>
                  <a:gd name="connsiteY5" fmla="*/ 655320 h 1333500"/>
                  <a:gd name="connsiteX6" fmla="*/ 99060 w 1112520"/>
                  <a:gd name="connsiteY6" fmla="*/ 822960 h 1333500"/>
                  <a:gd name="connsiteX7" fmla="*/ 335280 w 1112520"/>
                  <a:gd name="connsiteY7" fmla="*/ 1280160 h 1333500"/>
                  <a:gd name="connsiteX8" fmla="*/ 525780 w 1112520"/>
                  <a:gd name="connsiteY8" fmla="*/ 1333500 h 1333500"/>
                  <a:gd name="connsiteX9" fmla="*/ 853440 w 1112520"/>
                  <a:gd name="connsiteY9" fmla="*/ 1295400 h 1333500"/>
                  <a:gd name="connsiteX10" fmla="*/ 1028700 w 1112520"/>
                  <a:gd name="connsiteY10" fmla="*/ 1127760 h 1333500"/>
                  <a:gd name="connsiteX11" fmla="*/ 1112520 w 1112520"/>
                  <a:gd name="connsiteY11" fmla="*/ 1021080 h 1333500"/>
                  <a:gd name="connsiteX12" fmla="*/ 1089660 w 1112520"/>
                  <a:gd name="connsiteY12" fmla="*/ 647700 h 1333500"/>
                  <a:gd name="connsiteX13" fmla="*/ 868680 w 1112520"/>
                  <a:gd name="connsiteY13" fmla="*/ 594360 h 1333500"/>
                  <a:gd name="connsiteX14" fmla="*/ 723900 w 1112520"/>
                  <a:gd name="connsiteY14" fmla="*/ 381000 h 1333500"/>
                  <a:gd name="connsiteX15" fmla="*/ 640080 w 1112520"/>
                  <a:gd name="connsiteY15" fmla="*/ 144780 h 1333500"/>
                  <a:gd name="connsiteX16" fmla="*/ 624840 w 1112520"/>
                  <a:gd name="connsiteY16" fmla="*/ 53340 h 1333500"/>
                  <a:gd name="connsiteX0" fmla="*/ 624840 w 1112520"/>
                  <a:gd name="connsiteY0" fmla="*/ 53340 h 1333500"/>
                  <a:gd name="connsiteX1" fmla="*/ 480060 w 1112520"/>
                  <a:gd name="connsiteY1" fmla="*/ 0 h 1333500"/>
                  <a:gd name="connsiteX2" fmla="*/ 411480 w 1112520"/>
                  <a:gd name="connsiteY2" fmla="*/ 15240 h 1333500"/>
                  <a:gd name="connsiteX3" fmla="*/ 83820 w 1112520"/>
                  <a:gd name="connsiteY3" fmla="*/ 304800 h 1333500"/>
                  <a:gd name="connsiteX4" fmla="*/ 0 w 1112520"/>
                  <a:gd name="connsiteY4" fmla="*/ 441960 h 1333500"/>
                  <a:gd name="connsiteX5" fmla="*/ 7620 w 1112520"/>
                  <a:gd name="connsiteY5" fmla="*/ 655320 h 1333500"/>
                  <a:gd name="connsiteX6" fmla="*/ 99060 w 1112520"/>
                  <a:gd name="connsiteY6" fmla="*/ 822960 h 1333500"/>
                  <a:gd name="connsiteX7" fmla="*/ 335280 w 1112520"/>
                  <a:gd name="connsiteY7" fmla="*/ 1280160 h 1333500"/>
                  <a:gd name="connsiteX8" fmla="*/ 525780 w 1112520"/>
                  <a:gd name="connsiteY8" fmla="*/ 1333500 h 1333500"/>
                  <a:gd name="connsiteX9" fmla="*/ 853440 w 1112520"/>
                  <a:gd name="connsiteY9" fmla="*/ 1295400 h 1333500"/>
                  <a:gd name="connsiteX10" fmla="*/ 1028700 w 1112520"/>
                  <a:gd name="connsiteY10" fmla="*/ 1127760 h 1333500"/>
                  <a:gd name="connsiteX11" fmla="*/ 1112520 w 1112520"/>
                  <a:gd name="connsiteY11" fmla="*/ 1021080 h 1333500"/>
                  <a:gd name="connsiteX12" fmla="*/ 1089660 w 1112520"/>
                  <a:gd name="connsiteY12" fmla="*/ 647700 h 1333500"/>
                  <a:gd name="connsiteX13" fmla="*/ 998220 w 1112520"/>
                  <a:gd name="connsiteY13" fmla="*/ 434340 h 1333500"/>
                  <a:gd name="connsiteX14" fmla="*/ 723900 w 1112520"/>
                  <a:gd name="connsiteY14" fmla="*/ 381000 h 1333500"/>
                  <a:gd name="connsiteX15" fmla="*/ 640080 w 1112520"/>
                  <a:gd name="connsiteY15" fmla="*/ 144780 h 1333500"/>
                  <a:gd name="connsiteX16" fmla="*/ 624840 w 1112520"/>
                  <a:gd name="connsiteY16" fmla="*/ 53340 h 1333500"/>
                  <a:gd name="connsiteX0" fmla="*/ 624840 w 1112520"/>
                  <a:gd name="connsiteY0" fmla="*/ 53340 h 1333500"/>
                  <a:gd name="connsiteX1" fmla="*/ 480060 w 1112520"/>
                  <a:gd name="connsiteY1" fmla="*/ 0 h 1333500"/>
                  <a:gd name="connsiteX2" fmla="*/ 411480 w 1112520"/>
                  <a:gd name="connsiteY2" fmla="*/ 15240 h 1333500"/>
                  <a:gd name="connsiteX3" fmla="*/ 83820 w 1112520"/>
                  <a:gd name="connsiteY3" fmla="*/ 304800 h 1333500"/>
                  <a:gd name="connsiteX4" fmla="*/ 0 w 1112520"/>
                  <a:gd name="connsiteY4" fmla="*/ 441960 h 1333500"/>
                  <a:gd name="connsiteX5" fmla="*/ 7620 w 1112520"/>
                  <a:gd name="connsiteY5" fmla="*/ 655320 h 1333500"/>
                  <a:gd name="connsiteX6" fmla="*/ 99060 w 1112520"/>
                  <a:gd name="connsiteY6" fmla="*/ 822960 h 1333500"/>
                  <a:gd name="connsiteX7" fmla="*/ 335280 w 1112520"/>
                  <a:gd name="connsiteY7" fmla="*/ 1280160 h 1333500"/>
                  <a:gd name="connsiteX8" fmla="*/ 525780 w 1112520"/>
                  <a:gd name="connsiteY8" fmla="*/ 1333500 h 1333500"/>
                  <a:gd name="connsiteX9" fmla="*/ 853440 w 1112520"/>
                  <a:gd name="connsiteY9" fmla="*/ 1295400 h 1333500"/>
                  <a:gd name="connsiteX10" fmla="*/ 1028700 w 1112520"/>
                  <a:gd name="connsiteY10" fmla="*/ 1127760 h 1333500"/>
                  <a:gd name="connsiteX11" fmla="*/ 1112520 w 1112520"/>
                  <a:gd name="connsiteY11" fmla="*/ 1021080 h 1333500"/>
                  <a:gd name="connsiteX12" fmla="*/ 1089660 w 1112520"/>
                  <a:gd name="connsiteY12" fmla="*/ 647700 h 1333500"/>
                  <a:gd name="connsiteX13" fmla="*/ 998220 w 1112520"/>
                  <a:gd name="connsiteY13" fmla="*/ 434340 h 1333500"/>
                  <a:gd name="connsiteX14" fmla="*/ 891540 w 1112520"/>
                  <a:gd name="connsiteY14" fmla="*/ 190500 h 1333500"/>
                  <a:gd name="connsiteX15" fmla="*/ 640080 w 1112520"/>
                  <a:gd name="connsiteY15" fmla="*/ 144780 h 1333500"/>
                  <a:gd name="connsiteX16" fmla="*/ 624840 w 1112520"/>
                  <a:gd name="connsiteY16" fmla="*/ 53340 h 1333500"/>
                  <a:gd name="connsiteX0" fmla="*/ 624840 w 1203960"/>
                  <a:gd name="connsiteY0" fmla="*/ 53340 h 1333500"/>
                  <a:gd name="connsiteX1" fmla="*/ 480060 w 1203960"/>
                  <a:gd name="connsiteY1" fmla="*/ 0 h 1333500"/>
                  <a:gd name="connsiteX2" fmla="*/ 411480 w 1203960"/>
                  <a:gd name="connsiteY2" fmla="*/ 15240 h 1333500"/>
                  <a:gd name="connsiteX3" fmla="*/ 83820 w 1203960"/>
                  <a:gd name="connsiteY3" fmla="*/ 304800 h 1333500"/>
                  <a:gd name="connsiteX4" fmla="*/ 0 w 1203960"/>
                  <a:gd name="connsiteY4" fmla="*/ 441960 h 1333500"/>
                  <a:gd name="connsiteX5" fmla="*/ 7620 w 1203960"/>
                  <a:gd name="connsiteY5" fmla="*/ 655320 h 1333500"/>
                  <a:gd name="connsiteX6" fmla="*/ 99060 w 1203960"/>
                  <a:gd name="connsiteY6" fmla="*/ 822960 h 1333500"/>
                  <a:gd name="connsiteX7" fmla="*/ 335280 w 1203960"/>
                  <a:gd name="connsiteY7" fmla="*/ 1280160 h 1333500"/>
                  <a:gd name="connsiteX8" fmla="*/ 525780 w 1203960"/>
                  <a:gd name="connsiteY8" fmla="*/ 1333500 h 1333500"/>
                  <a:gd name="connsiteX9" fmla="*/ 853440 w 1203960"/>
                  <a:gd name="connsiteY9" fmla="*/ 1295400 h 1333500"/>
                  <a:gd name="connsiteX10" fmla="*/ 1028700 w 1203960"/>
                  <a:gd name="connsiteY10" fmla="*/ 1127760 h 1333500"/>
                  <a:gd name="connsiteX11" fmla="*/ 1112520 w 1203960"/>
                  <a:gd name="connsiteY11" fmla="*/ 1021080 h 1333500"/>
                  <a:gd name="connsiteX12" fmla="*/ 1203960 w 1203960"/>
                  <a:gd name="connsiteY12" fmla="*/ 563880 h 1333500"/>
                  <a:gd name="connsiteX13" fmla="*/ 998220 w 1203960"/>
                  <a:gd name="connsiteY13" fmla="*/ 434340 h 1333500"/>
                  <a:gd name="connsiteX14" fmla="*/ 891540 w 1203960"/>
                  <a:gd name="connsiteY14" fmla="*/ 190500 h 1333500"/>
                  <a:gd name="connsiteX15" fmla="*/ 640080 w 1203960"/>
                  <a:gd name="connsiteY15" fmla="*/ 144780 h 1333500"/>
                  <a:gd name="connsiteX16" fmla="*/ 624840 w 1203960"/>
                  <a:gd name="connsiteY16" fmla="*/ 5334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03960" h="1333500">
                    <a:moveTo>
                      <a:pt x="624840" y="53340"/>
                    </a:moveTo>
                    <a:lnTo>
                      <a:pt x="480060" y="0"/>
                    </a:lnTo>
                    <a:lnTo>
                      <a:pt x="411480" y="15240"/>
                    </a:lnTo>
                    <a:lnTo>
                      <a:pt x="83820" y="304800"/>
                    </a:lnTo>
                    <a:lnTo>
                      <a:pt x="0" y="441960"/>
                    </a:lnTo>
                    <a:lnTo>
                      <a:pt x="7620" y="655320"/>
                    </a:lnTo>
                    <a:lnTo>
                      <a:pt x="99060" y="822960"/>
                    </a:lnTo>
                    <a:lnTo>
                      <a:pt x="335280" y="1280160"/>
                    </a:lnTo>
                    <a:lnTo>
                      <a:pt x="525780" y="1333500"/>
                    </a:lnTo>
                    <a:lnTo>
                      <a:pt x="853440" y="1295400"/>
                    </a:lnTo>
                    <a:lnTo>
                      <a:pt x="1028700" y="1127760"/>
                    </a:lnTo>
                    <a:lnTo>
                      <a:pt x="1112520" y="1021080"/>
                    </a:lnTo>
                    <a:lnTo>
                      <a:pt x="1203960" y="563880"/>
                    </a:lnTo>
                    <a:lnTo>
                      <a:pt x="998220" y="434340"/>
                    </a:lnTo>
                    <a:lnTo>
                      <a:pt x="891540" y="190500"/>
                    </a:lnTo>
                    <a:lnTo>
                      <a:pt x="640080" y="144780"/>
                    </a:lnTo>
                    <a:lnTo>
                      <a:pt x="624840" y="5334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5134615" y="5105080"/>
                <a:ext cx="97631" cy="166688"/>
              </a:xfrm>
              <a:custGeom>
                <a:avLst/>
                <a:gdLst>
                  <a:gd name="connsiteX0" fmla="*/ 0 w 97631"/>
                  <a:gd name="connsiteY0" fmla="*/ 0 h 166688"/>
                  <a:gd name="connsiteX1" fmla="*/ 0 w 97631"/>
                  <a:gd name="connsiteY1" fmla="*/ 0 h 166688"/>
                  <a:gd name="connsiteX2" fmla="*/ 45243 w 97631"/>
                  <a:gd name="connsiteY2" fmla="*/ 2382 h 166688"/>
                  <a:gd name="connsiteX3" fmla="*/ 85725 w 97631"/>
                  <a:gd name="connsiteY3" fmla="*/ 4763 h 166688"/>
                  <a:gd name="connsiteX4" fmla="*/ 97631 w 97631"/>
                  <a:gd name="connsiteY4" fmla="*/ 142875 h 166688"/>
                  <a:gd name="connsiteX5" fmla="*/ 28575 w 97631"/>
                  <a:gd name="connsiteY5" fmla="*/ 166688 h 166688"/>
                  <a:gd name="connsiteX6" fmla="*/ 0 w 97631"/>
                  <a:gd name="connsiteY6" fmla="*/ 0 h 166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631" h="166688">
                    <a:moveTo>
                      <a:pt x="0" y="0"/>
                    </a:moveTo>
                    <a:lnTo>
                      <a:pt x="0" y="0"/>
                    </a:lnTo>
                    <a:lnTo>
                      <a:pt x="45243" y="2382"/>
                    </a:lnTo>
                    <a:cubicBezTo>
                      <a:pt x="87510" y="4869"/>
                      <a:pt x="68369" y="4763"/>
                      <a:pt x="85725" y="4763"/>
                    </a:cubicBezTo>
                    <a:lnTo>
                      <a:pt x="97631" y="142875"/>
                    </a:lnTo>
                    <a:lnTo>
                      <a:pt x="28575" y="1666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" name="Freeform 1"/>
              <p:cNvSpPr/>
              <p:nvPr/>
            </p:nvSpPr>
            <p:spPr>
              <a:xfrm>
                <a:off x="3811592" y="4975064"/>
                <a:ext cx="4183380" cy="2446020"/>
              </a:xfrm>
              <a:custGeom>
                <a:avLst/>
                <a:gdLst>
                  <a:gd name="connsiteX0" fmla="*/ 1211580 w 4183380"/>
                  <a:gd name="connsiteY0" fmla="*/ 899160 h 2446020"/>
                  <a:gd name="connsiteX1" fmla="*/ 807720 w 4183380"/>
                  <a:gd name="connsiteY1" fmla="*/ 601980 h 2446020"/>
                  <a:gd name="connsiteX2" fmla="*/ 922020 w 4183380"/>
                  <a:gd name="connsiteY2" fmla="*/ 396240 h 2446020"/>
                  <a:gd name="connsiteX3" fmla="*/ 662940 w 4183380"/>
                  <a:gd name="connsiteY3" fmla="*/ 182880 h 2446020"/>
                  <a:gd name="connsiteX4" fmla="*/ 556260 w 4183380"/>
                  <a:gd name="connsiteY4" fmla="*/ 213360 h 2446020"/>
                  <a:gd name="connsiteX5" fmla="*/ 632460 w 4183380"/>
                  <a:gd name="connsiteY5" fmla="*/ 0 h 2446020"/>
                  <a:gd name="connsiteX6" fmla="*/ 396240 w 4183380"/>
                  <a:gd name="connsiteY6" fmla="*/ 30480 h 2446020"/>
                  <a:gd name="connsiteX7" fmla="*/ 327660 w 4183380"/>
                  <a:gd name="connsiteY7" fmla="*/ 76200 h 2446020"/>
                  <a:gd name="connsiteX8" fmla="*/ 53340 w 4183380"/>
                  <a:gd name="connsiteY8" fmla="*/ 441960 h 2446020"/>
                  <a:gd name="connsiteX9" fmla="*/ 0 w 4183380"/>
                  <a:gd name="connsiteY9" fmla="*/ 685800 h 2446020"/>
                  <a:gd name="connsiteX10" fmla="*/ 129540 w 4183380"/>
                  <a:gd name="connsiteY10" fmla="*/ 861060 h 2446020"/>
                  <a:gd name="connsiteX11" fmla="*/ 281940 w 4183380"/>
                  <a:gd name="connsiteY11" fmla="*/ 952500 h 2446020"/>
                  <a:gd name="connsiteX12" fmla="*/ 586740 w 4183380"/>
                  <a:gd name="connsiteY12" fmla="*/ 1051560 h 2446020"/>
                  <a:gd name="connsiteX13" fmla="*/ 716280 w 4183380"/>
                  <a:gd name="connsiteY13" fmla="*/ 1013460 h 2446020"/>
                  <a:gd name="connsiteX14" fmla="*/ 792480 w 4183380"/>
                  <a:gd name="connsiteY14" fmla="*/ 1043940 h 2446020"/>
                  <a:gd name="connsiteX15" fmla="*/ 1028700 w 4183380"/>
                  <a:gd name="connsiteY15" fmla="*/ 1135380 h 2446020"/>
                  <a:gd name="connsiteX16" fmla="*/ 1203960 w 4183380"/>
                  <a:gd name="connsiteY16" fmla="*/ 1203960 h 2446020"/>
                  <a:gd name="connsiteX17" fmla="*/ 792480 w 4183380"/>
                  <a:gd name="connsiteY17" fmla="*/ 1501140 h 2446020"/>
                  <a:gd name="connsiteX18" fmla="*/ 838200 w 4183380"/>
                  <a:gd name="connsiteY18" fmla="*/ 1706880 h 2446020"/>
                  <a:gd name="connsiteX19" fmla="*/ 1341120 w 4183380"/>
                  <a:gd name="connsiteY19" fmla="*/ 2286000 h 2446020"/>
                  <a:gd name="connsiteX20" fmla="*/ 1805940 w 4183380"/>
                  <a:gd name="connsiteY20" fmla="*/ 2400300 h 2446020"/>
                  <a:gd name="connsiteX21" fmla="*/ 1897380 w 4183380"/>
                  <a:gd name="connsiteY21" fmla="*/ 2346960 h 2446020"/>
                  <a:gd name="connsiteX22" fmla="*/ 2042160 w 4183380"/>
                  <a:gd name="connsiteY22" fmla="*/ 2346960 h 2446020"/>
                  <a:gd name="connsiteX23" fmla="*/ 2057400 w 4183380"/>
                  <a:gd name="connsiteY23" fmla="*/ 2446020 h 2446020"/>
                  <a:gd name="connsiteX24" fmla="*/ 2324100 w 4183380"/>
                  <a:gd name="connsiteY24" fmla="*/ 2446020 h 2446020"/>
                  <a:gd name="connsiteX25" fmla="*/ 2758440 w 4183380"/>
                  <a:gd name="connsiteY25" fmla="*/ 2103120 h 2446020"/>
                  <a:gd name="connsiteX26" fmla="*/ 2750820 w 4183380"/>
                  <a:gd name="connsiteY26" fmla="*/ 1653540 h 2446020"/>
                  <a:gd name="connsiteX27" fmla="*/ 3086100 w 4183380"/>
                  <a:gd name="connsiteY27" fmla="*/ 1409700 h 2446020"/>
                  <a:gd name="connsiteX28" fmla="*/ 3688080 w 4183380"/>
                  <a:gd name="connsiteY28" fmla="*/ 1013460 h 2446020"/>
                  <a:gd name="connsiteX29" fmla="*/ 3855720 w 4183380"/>
                  <a:gd name="connsiteY29" fmla="*/ 891540 h 2446020"/>
                  <a:gd name="connsiteX30" fmla="*/ 4015740 w 4183380"/>
                  <a:gd name="connsiteY30" fmla="*/ 922020 h 2446020"/>
                  <a:gd name="connsiteX31" fmla="*/ 4183380 w 4183380"/>
                  <a:gd name="connsiteY31" fmla="*/ 632460 h 2446020"/>
                  <a:gd name="connsiteX32" fmla="*/ 3749040 w 4183380"/>
                  <a:gd name="connsiteY32" fmla="*/ 601980 h 2446020"/>
                  <a:gd name="connsiteX33" fmla="*/ 2506980 w 4183380"/>
                  <a:gd name="connsiteY33" fmla="*/ 906780 h 2446020"/>
                  <a:gd name="connsiteX34" fmla="*/ 1744980 w 4183380"/>
                  <a:gd name="connsiteY34" fmla="*/ 868680 h 2446020"/>
                  <a:gd name="connsiteX35" fmla="*/ 1950720 w 4183380"/>
                  <a:gd name="connsiteY35" fmla="*/ 1150620 h 2446020"/>
                  <a:gd name="connsiteX36" fmla="*/ 1950720 w 4183380"/>
                  <a:gd name="connsiteY36" fmla="*/ 1234440 h 2446020"/>
                  <a:gd name="connsiteX37" fmla="*/ 1821180 w 4183380"/>
                  <a:gd name="connsiteY37" fmla="*/ 1272540 h 2446020"/>
                  <a:gd name="connsiteX38" fmla="*/ 1211580 w 4183380"/>
                  <a:gd name="connsiteY38" fmla="*/ 899160 h 24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183380" h="2446020">
                    <a:moveTo>
                      <a:pt x="1211580" y="899160"/>
                    </a:moveTo>
                    <a:lnTo>
                      <a:pt x="807720" y="601980"/>
                    </a:lnTo>
                    <a:lnTo>
                      <a:pt x="922020" y="396240"/>
                    </a:lnTo>
                    <a:lnTo>
                      <a:pt x="662940" y="182880"/>
                    </a:lnTo>
                    <a:lnTo>
                      <a:pt x="556260" y="213360"/>
                    </a:lnTo>
                    <a:lnTo>
                      <a:pt x="632460" y="0"/>
                    </a:lnTo>
                    <a:lnTo>
                      <a:pt x="396240" y="30480"/>
                    </a:lnTo>
                    <a:lnTo>
                      <a:pt x="327660" y="76200"/>
                    </a:lnTo>
                    <a:lnTo>
                      <a:pt x="53340" y="441960"/>
                    </a:lnTo>
                    <a:lnTo>
                      <a:pt x="0" y="685800"/>
                    </a:lnTo>
                    <a:lnTo>
                      <a:pt x="129540" y="861060"/>
                    </a:lnTo>
                    <a:lnTo>
                      <a:pt x="281940" y="952500"/>
                    </a:lnTo>
                    <a:lnTo>
                      <a:pt x="586740" y="1051560"/>
                    </a:lnTo>
                    <a:lnTo>
                      <a:pt x="716280" y="1013460"/>
                    </a:lnTo>
                    <a:lnTo>
                      <a:pt x="792480" y="1043940"/>
                    </a:lnTo>
                    <a:lnTo>
                      <a:pt x="1028700" y="1135380"/>
                    </a:lnTo>
                    <a:lnTo>
                      <a:pt x="1203960" y="1203960"/>
                    </a:lnTo>
                    <a:lnTo>
                      <a:pt x="792480" y="1501140"/>
                    </a:lnTo>
                    <a:lnTo>
                      <a:pt x="838200" y="1706880"/>
                    </a:lnTo>
                    <a:lnTo>
                      <a:pt x="1341120" y="2286000"/>
                    </a:lnTo>
                    <a:lnTo>
                      <a:pt x="1805940" y="2400300"/>
                    </a:lnTo>
                    <a:lnTo>
                      <a:pt x="1897380" y="2346960"/>
                    </a:lnTo>
                    <a:lnTo>
                      <a:pt x="2042160" y="2346960"/>
                    </a:lnTo>
                    <a:lnTo>
                      <a:pt x="2057400" y="2446020"/>
                    </a:lnTo>
                    <a:lnTo>
                      <a:pt x="2324100" y="2446020"/>
                    </a:lnTo>
                    <a:lnTo>
                      <a:pt x="2758440" y="2103120"/>
                    </a:lnTo>
                    <a:lnTo>
                      <a:pt x="2750820" y="1653540"/>
                    </a:lnTo>
                    <a:lnTo>
                      <a:pt x="3086100" y="1409700"/>
                    </a:lnTo>
                    <a:lnTo>
                      <a:pt x="3688080" y="1013460"/>
                    </a:lnTo>
                    <a:lnTo>
                      <a:pt x="3855720" y="891540"/>
                    </a:lnTo>
                    <a:lnTo>
                      <a:pt x="4015740" y="922020"/>
                    </a:lnTo>
                    <a:lnTo>
                      <a:pt x="4183380" y="632460"/>
                    </a:lnTo>
                    <a:lnTo>
                      <a:pt x="3749040" y="601980"/>
                    </a:lnTo>
                    <a:lnTo>
                      <a:pt x="2506980" y="906780"/>
                    </a:lnTo>
                    <a:lnTo>
                      <a:pt x="1744980" y="868680"/>
                    </a:lnTo>
                    <a:lnTo>
                      <a:pt x="1950720" y="1150620"/>
                    </a:lnTo>
                    <a:lnTo>
                      <a:pt x="1950720" y="1234440"/>
                    </a:lnTo>
                    <a:lnTo>
                      <a:pt x="1821180" y="1272540"/>
                    </a:lnTo>
                    <a:lnTo>
                      <a:pt x="1211580" y="899160"/>
                    </a:lnTo>
                    <a:close/>
                  </a:path>
                </a:pathLst>
              </a:custGeom>
              <a:solidFill>
                <a:srgbClr val="6D0C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Donut 3"/>
              <p:cNvSpPr/>
              <p:nvPr/>
            </p:nvSpPr>
            <p:spPr>
              <a:xfrm>
                <a:off x="2760032" y="6148544"/>
                <a:ext cx="1584960" cy="1584960"/>
              </a:xfrm>
              <a:prstGeom prst="donut">
                <a:avLst>
                  <a:gd name="adj" fmla="val 8996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Donut 6"/>
              <p:cNvSpPr/>
              <p:nvPr/>
            </p:nvSpPr>
            <p:spPr>
              <a:xfrm>
                <a:off x="3179132" y="6491444"/>
                <a:ext cx="800100" cy="800100"/>
              </a:xfrm>
              <a:prstGeom prst="donut">
                <a:avLst>
                  <a:gd name="adj" fmla="val 8996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Donut 7"/>
              <p:cNvSpPr/>
              <p:nvPr/>
            </p:nvSpPr>
            <p:spPr>
              <a:xfrm>
                <a:off x="7011992" y="6735284"/>
                <a:ext cx="533400" cy="533400"/>
              </a:xfrm>
              <a:prstGeom prst="donut">
                <a:avLst>
                  <a:gd name="adj" fmla="val 8996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Freeform 4"/>
              <p:cNvSpPr/>
              <p:nvPr/>
            </p:nvSpPr>
            <p:spPr>
              <a:xfrm>
                <a:off x="6196652" y="6666704"/>
                <a:ext cx="1341120" cy="411480"/>
              </a:xfrm>
              <a:custGeom>
                <a:avLst/>
                <a:gdLst>
                  <a:gd name="connsiteX0" fmla="*/ 342900 w 1341120"/>
                  <a:gd name="connsiteY0" fmla="*/ 38100 h 411480"/>
                  <a:gd name="connsiteX1" fmla="*/ 1303020 w 1341120"/>
                  <a:gd name="connsiteY1" fmla="*/ 0 h 411480"/>
                  <a:gd name="connsiteX2" fmla="*/ 1341120 w 1341120"/>
                  <a:gd name="connsiteY2" fmla="*/ 30480 h 411480"/>
                  <a:gd name="connsiteX3" fmla="*/ 838200 w 1341120"/>
                  <a:gd name="connsiteY3" fmla="*/ 213360 h 411480"/>
                  <a:gd name="connsiteX4" fmla="*/ 861060 w 1341120"/>
                  <a:gd name="connsiteY4" fmla="*/ 281940 h 411480"/>
                  <a:gd name="connsiteX5" fmla="*/ 1234440 w 1341120"/>
                  <a:gd name="connsiteY5" fmla="*/ 274320 h 411480"/>
                  <a:gd name="connsiteX6" fmla="*/ 1242060 w 1341120"/>
                  <a:gd name="connsiteY6" fmla="*/ 411480 h 411480"/>
                  <a:gd name="connsiteX7" fmla="*/ 0 w 1341120"/>
                  <a:gd name="connsiteY7" fmla="*/ 403860 h 411480"/>
                  <a:gd name="connsiteX8" fmla="*/ 7620 w 1341120"/>
                  <a:gd name="connsiteY8" fmla="*/ 182880 h 411480"/>
                  <a:gd name="connsiteX9" fmla="*/ 495300 w 1341120"/>
                  <a:gd name="connsiteY9" fmla="*/ 7620 h 411480"/>
                  <a:gd name="connsiteX10" fmla="*/ 342900 w 1341120"/>
                  <a:gd name="connsiteY10" fmla="*/ 38100 h 411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41120" h="411480">
                    <a:moveTo>
                      <a:pt x="342900" y="38100"/>
                    </a:moveTo>
                    <a:lnTo>
                      <a:pt x="1303020" y="0"/>
                    </a:lnTo>
                    <a:lnTo>
                      <a:pt x="1341120" y="30480"/>
                    </a:lnTo>
                    <a:lnTo>
                      <a:pt x="838200" y="213360"/>
                    </a:lnTo>
                    <a:lnTo>
                      <a:pt x="861060" y="281940"/>
                    </a:lnTo>
                    <a:lnTo>
                      <a:pt x="1234440" y="274320"/>
                    </a:lnTo>
                    <a:lnTo>
                      <a:pt x="1242060" y="411480"/>
                    </a:lnTo>
                    <a:lnTo>
                      <a:pt x="0" y="403860"/>
                    </a:lnTo>
                    <a:lnTo>
                      <a:pt x="7620" y="182880"/>
                    </a:lnTo>
                    <a:lnTo>
                      <a:pt x="495300" y="7620"/>
                    </a:lnTo>
                    <a:lnTo>
                      <a:pt x="342900" y="3810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5122232" y="3382484"/>
                <a:ext cx="1036320" cy="769620"/>
              </a:xfrm>
              <a:custGeom>
                <a:avLst/>
                <a:gdLst>
                  <a:gd name="connsiteX0" fmla="*/ 960120 w 1036320"/>
                  <a:gd name="connsiteY0" fmla="*/ 106680 h 769620"/>
                  <a:gd name="connsiteX1" fmla="*/ 792480 w 1036320"/>
                  <a:gd name="connsiteY1" fmla="*/ 0 h 769620"/>
                  <a:gd name="connsiteX2" fmla="*/ 320040 w 1036320"/>
                  <a:gd name="connsiteY2" fmla="*/ 7620 h 769620"/>
                  <a:gd name="connsiteX3" fmla="*/ 0 w 1036320"/>
                  <a:gd name="connsiteY3" fmla="*/ 342900 h 769620"/>
                  <a:gd name="connsiteX4" fmla="*/ 373380 w 1036320"/>
                  <a:gd name="connsiteY4" fmla="*/ 388620 h 769620"/>
                  <a:gd name="connsiteX5" fmla="*/ 518160 w 1036320"/>
                  <a:gd name="connsiteY5" fmla="*/ 434340 h 769620"/>
                  <a:gd name="connsiteX6" fmla="*/ 495300 w 1036320"/>
                  <a:gd name="connsiteY6" fmla="*/ 685800 h 769620"/>
                  <a:gd name="connsiteX7" fmla="*/ 655320 w 1036320"/>
                  <a:gd name="connsiteY7" fmla="*/ 769620 h 769620"/>
                  <a:gd name="connsiteX8" fmla="*/ 990600 w 1036320"/>
                  <a:gd name="connsiteY8" fmla="*/ 624840 h 769620"/>
                  <a:gd name="connsiteX9" fmla="*/ 1028700 w 1036320"/>
                  <a:gd name="connsiteY9" fmla="*/ 464820 h 769620"/>
                  <a:gd name="connsiteX10" fmla="*/ 1036320 w 1036320"/>
                  <a:gd name="connsiteY10" fmla="*/ 236220 h 769620"/>
                  <a:gd name="connsiteX11" fmla="*/ 990600 w 1036320"/>
                  <a:gd name="connsiteY11" fmla="*/ 152400 h 769620"/>
                  <a:gd name="connsiteX12" fmla="*/ 960120 w 1036320"/>
                  <a:gd name="connsiteY12" fmla="*/ 10668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6320" h="769620">
                    <a:moveTo>
                      <a:pt x="960120" y="106680"/>
                    </a:moveTo>
                    <a:lnTo>
                      <a:pt x="792480" y="0"/>
                    </a:lnTo>
                    <a:lnTo>
                      <a:pt x="320040" y="7620"/>
                    </a:lnTo>
                    <a:lnTo>
                      <a:pt x="0" y="342900"/>
                    </a:lnTo>
                    <a:lnTo>
                      <a:pt x="373380" y="388620"/>
                    </a:lnTo>
                    <a:lnTo>
                      <a:pt x="518160" y="434340"/>
                    </a:lnTo>
                    <a:lnTo>
                      <a:pt x="495300" y="685800"/>
                    </a:lnTo>
                    <a:lnTo>
                      <a:pt x="655320" y="769620"/>
                    </a:lnTo>
                    <a:lnTo>
                      <a:pt x="990600" y="624840"/>
                    </a:lnTo>
                    <a:lnTo>
                      <a:pt x="1028700" y="464820"/>
                    </a:lnTo>
                    <a:lnTo>
                      <a:pt x="1036320" y="236220"/>
                    </a:lnTo>
                    <a:lnTo>
                      <a:pt x="990600" y="152400"/>
                    </a:lnTo>
                    <a:lnTo>
                      <a:pt x="960120" y="10668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6082352" y="3245324"/>
                <a:ext cx="952500" cy="731520"/>
              </a:xfrm>
              <a:custGeom>
                <a:avLst/>
                <a:gdLst>
                  <a:gd name="connsiteX0" fmla="*/ 0 w 952500"/>
                  <a:gd name="connsiteY0" fmla="*/ 320040 h 731520"/>
                  <a:gd name="connsiteX1" fmla="*/ 220980 w 952500"/>
                  <a:gd name="connsiteY1" fmla="*/ 76200 h 731520"/>
                  <a:gd name="connsiteX2" fmla="*/ 457200 w 952500"/>
                  <a:gd name="connsiteY2" fmla="*/ 0 h 731520"/>
                  <a:gd name="connsiteX3" fmla="*/ 662940 w 952500"/>
                  <a:gd name="connsiteY3" fmla="*/ 22860 h 731520"/>
                  <a:gd name="connsiteX4" fmla="*/ 845820 w 952500"/>
                  <a:gd name="connsiteY4" fmla="*/ 129540 h 731520"/>
                  <a:gd name="connsiteX5" fmla="*/ 952500 w 952500"/>
                  <a:gd name="connsiteY5" fmla="*/ 441960 h 731520"/>
                  <a:gd name="connsiteX6" fmla="*/ 876300 w 952500"/>
                  <a:gd name="connsiteY6" fmla="*/ 685800 h 731520"/>
                  <a:gd name="connsiteX7" fmla="*/ 685800 w 952500"/>
                  <a:gd name="connsiteY7" fmla="*/ 647700 h 731520"/>
                  <a:gd name="connsiteX8" fmla="*/ 419100 w 952500"/>
                  <a:gd name="connsiteY8" fmla="*/ 731520 h 731520"/>
                  <a:gd name="connsiteX9" fmla="*/ 182880 w 952500"/>
                  <a:gd name="connsiteY9" fmla="*/ 617220 h 731520"/>
                  <a:gd name="connsiteX10" fmla="*/ 266700 w 952500"/>
                  <a:gd name="connsiteY10" fmla="*/ 411480 h 731520"/>
                  <a:gd name="connsiteX11" fmla="*/ 114300 w 952500"/>
                  <a:gd name="connsiteY11" fmla="*/ 350520 h 731520"/>
                  <a:gd name="connsiteX12" fmla="*/ 0 w 952500"/>
                  <a:gd name="connsiteY12" fmla="*/ 320040 h 731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52500" h="731520">
                    <a:moveTo>
                      <a:pt x="0" y="320040"/>
                    </a:moveTo>
                    <a:lnTo>
                      <a:pt x="220980" y="76200"/>
                    </a:lnTo>
                    <a:lnTo>
                      <a:pt x="457200" y="0"/>
                    </a:lnTo>
                    <a:lnTo>
                      <a:pt x="662940" y="22860"/>
                    </a:lnTo>
                    <a:lnTo>
                      <a:pt x="845820" y="129540"/>
                    </a:lnTo>
                    <a:lnTo>
                      <a:pt x="952500" y="441960"/>
                    </a:lnTo>
                    <a:lnTo>
                      <a:pt x="876300" y="685800"/>
                    </a:lnTo>
                    <a:lnTo>
                      <a:pt x="685800" y="647700"/>
                    </a:lnTo>
                    <a:lnTo>
                      <a:pt x="419100" y="731520"/>
                    </a:lnTo>
                    <a:lnTo>
                      <a:pt x="182880" y="617220"/>
                    </a:lnTo>
                    <a:lnTo>
                      <a:pt x="266700" y="411480"/>
                    </a:lnTo>
                    <a:lnTo>
                      <a:pt x="114300" y="350520"/>
                    </a:lnTo>
                    <a:lnTo>
                      <a:pt x="0" y="32004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Freeform 35"/>
              <p:cNvSpPr/>
              <p:nvPr/>
            </p:nvSpPr>
            <p:spPr>
              <a:xfrm>
                <a:off x="5183192" y="3938744"/>
                <a:ext cx="1592580" cy="1769498"/>
              </a:xfrm>
              <a:custGeom>
                <a:avLst/>
                <a:gdLst>
                  <a:gd name="connsiteX0" fmla="*/ 891540 w 1592580"/>
                  <a:gd name="connsiteY0" fmla="*/ 0 h 1769498"/>
                  <a:gd name="connsiteX1" fmla="*/ 1104900 w 1592580"/>
                  <a:gd name="connsiteY1" fmla="*/ 38100 h 1769498"/>
                  <a:gd name="connsiteX2" fmla="*/ 1333500 w 1592580"/>
                  <a:gd name="connsiteY2" fmla="*/ 175260 h 1769498"/>
                  <a:gd name="connsiteX3" fmla="*/ 1371600 w 1592580"/>
                  <a:gd name="connsiteY3" fmla="*/ 426720 h 1769498"/>
                  <a:gd name="connsiteX4" fmla="*/ 1440180 w 1592580"/>
                  <a:gd name="connsiteY4" fmla="*/ 693420 h 1769498"/>
                  <a:gd name="connsiteX5" fmla="*/ 1592580 w 1592580"/>
                  <a:gd name="connsiteY5" fmla="*/ 1181100 h 1769498"/>
                  <a:gd name="connsiteX6" fmla="*/ 1569720 w 1592580"/>
                  <a:gd name="connsiteY6" fmla="*/ 1501140 h 1769498"/>
                  <a:gd name="connsiteX7" fmla="*/ 1498833 w 1592580"/>
                  <a:gd name="connsiteY7" fmla="*/ 1769498 h 1769498"/>
                  <a:gd name="connsiteX8" fmla="*/ 727443 w 1592580"/>
                  <a:gd name="connsiteY8" fmla="*/ 1646454 h 1769498"/>
                  <a:gd name="connsiteX9" fmla="*/ 922020 w 1592580"/>
                  <a:gd name="connsiteY9" fmla="*/ 1257300 h 1769498"/>
                  <a:gd name="connsiteX10" fmla="*/ 925116 w 1592580"/>
                  <a:gd name="connsiteY10" fmla="*/ 1168480 h 1769498"/>
                  <a:gd name="connsiteX11" fmla="*/ 937498 w 1592580"/>
                  <a:gd name="connsiteY11" fmla="*/ 1102874 h 1769498"/>
                  <a:gd name="connsiteX12" fmla="*/ 906597 w 1592580"/>
                  <a:gd name="connsiteY12" fmla="*/ 1022813 h 1769498"/>
                  <a:gd name="connsiteX13" fmla="*/ 594360 w 1592580"/>
                  <a:gd name="connsiteY13" fmla="*/ 1295400 h 1769498"/>
                  <a:gd name="connsiteX14" fmla="*/ 274320 w 1592580"/>
                  <a:gd name="connsiteY14" fmla="*/ 1394460 h 1769498"/>
                  <a:gd name="connsiteX15" fmla="*/ 106680 w 1592580"/>
                  <a:gd name="connsiteY15" fmla="*/ 1371600 h 1769498"/>
                  <a:gd name="connsiteX16" fmla="*/ 83820 w 1592580"/>
                  <a:gd name="connsiteY16" fmla="*/ 1333500 h 1769498"/>
                  <a:gd name="connsiteX17" fmla="*/ 30480 w 1592580"/>
                  <a:gd name="connsiteY17" fmla="*/ 1318260 h 1769498"/>
                  <a:gd name="connsiteX18" fmla="*/ 0 w 1592580"/>
                  <a:gd name="connsiteY18" fmla="*/ 1150620 h 1769498"/>
                  <a:gd name="connsiteX19" fmla="*/ 114300 w 1592580"/>
                  <a:gd name="connsiteY19" fmla="*/ 1112520 h 1769498"/>
                  <a:gd name="connsiteX20" fmla="*/ 144780 w 1592580"/>
                  <a:gd name="connsiteY20" fmla="*/ 1021080 h 1769498"/>
                  <a:gd name="connsiteX21" fmla="*/ 342900 w 1592580"/>
                  <a:gd name="connsiteY21" fmla="*/ 1028700 h 1769498"/>
                  <a:gd name="connsiteX22" fmla="*/ 571500 w 1592580"/>
                  <a:gd name="connsiteY22" fmla="*/ 784860 h 1769498"/>
                  <a:gd name="connsiteX23" fmla="*/ 487680 w 1592580"/>
                  <a:gd name="connsiteY23" fmla="*/ 411480 h 1769498"/>
                  <a:gd name="connsiteX24" fmla="*/ 510540 w 1592580"/>
                  <a:gd name="connsiteY24" fmla="*/ 259080 h 1769498"/>
                  <a:gd name="connsiteX25" fmla="*/ 891540 w 1592580"/>
                  <a:gd name="connsiteY25" fmla="*/ 0 h 1769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92580" h="1769498">
                    <a:moveTo>
                      <a:pt x="891540" y="0"/>
                    </a:moveTo>
                    <a:lnTo>
                      <a:pt x="1104900" y="38100"/>
                    </a:lnTo>
                    <a:lnTo>
                      <a:pt x="1333500" y="175260"/>
                    </a:lnTo>
                    <a:lnTo>
                      <a:pt x="1371600" y="426720"/>
                    </a:lnTo>
                    <a:lnTo>
                      <a:pt x="1440180" y="693420"/>
                    </a:lnTo>
                    <a:lnTo>
                      <a:pt x="1592580" y="1181100"/>
                    </a:lnTo>
                    <a:lnTo>
                      <a:pt x="1569720" y="1501140"/>
                    </a:lnTo>
                    <a:lnTo>
                      <a:pt x="1498833" y="1769498"/>
                    </a:lnTo>
                    <a:lnTo>
                      <a:pt x="727443" y="1646454"/>
                    </a:lnTo>
                    <a:lnTo>
                      <a:pt x="922020" y="1257300"/>
                    </a:lnTo>
                    <a:cubicBezTo>
                      <a:pt x="922655" y="1225550"/>
                      <a:pt x="922814" y="1196658"/>
                      <a:pt x="925116" y="1168480"/>
                    </a:cubicBezTo>
                    <a:lnTo>
                      <a:pt x="937498" y="1102874"/>
                    </a:lnTo>
                    <a:lnTo>
                      <a:pt x="906597" y="1022813"/>
                    </a:lnTo>
                    <a:lnTo>
                      <a:pt x="594360" y="1295400"/>
                    </a:lnTo>
                    <a:lnTo>
                      <a:pt x="274320" y="1394460"/>
                    </a:lnTo>
                    <a:lnTo>
                      <a:pt x="106680" y="1371600"/>
                    </a:lnTo>
                    <a:lnTo>
                      <a:pt x="83820" y="1333500"/>
                    </a:lnTo>
                    <a:lnTo>
                      <a:pt x="30480" y="1318260"/>
                    </a:lnTo>
                    <a:lnTo>
                      <a:pt x="0" y="1150620"/>
                    </a:lnTo>
                    <a:lnTo>
                      <a:pt x="114300" y="1112520"/>
                    </a:lnTo>
                    <a:lnTo>
                      <a:pt x="144780" y="1021080"/>
                    </a:lnTo>
                    <a:lnTo>
                      <a:pt x="342900" y="1028700"/>
                    </a:lnTo>
                    <a:lnTo>
                      <a:pt x="571500" y="784860"/>
                    </a:lnTo>
                    <a:lnTo>
                      <a:pt x="487680" y="411480"/>
                    </a:lnTo>
                    <a:lnTo>
                      <a:pt x="510540" y="259080"/>
                    </a:lnTo>
                    <a:lnTo>
                      <a:pt x="89154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Freeform 33"/>
              <p:cNvSpPr/>
              <p:nvPr/>
            </p:nvSpPr>
            <p:spPr>
              <a:xfrm>
                <a:off x="5053653" y="5585198"/>
                <a:ext cx="1628373" cy="1058646"/>
              </a:xfrm>
              <a:custGeom>
                <a:avLst/>
                <a:gdLst>
                  <a:gd name="connsiteX0" fmla="*/ 856983 w 1628373"/>
                  <a:gd name="connsiteY0" fmla="*/ 0 h 1058646"/>
                  <a:gd name="connsiteX1" fmla="*/ 1628373 w 1628373"/>
                  <a:gd name="connsiteY1" fmla="*/ 123044 h 1058646"/>
                  <a:gd name="connsiteX2" fmla="*/ 1592580 w 1628373"/>
                  <a:gd name="connsiteY2" fmla="*/ 258546 h 1058646"/>
                  <a:gd name="connsiteX3" fmla="*/ 1394460 w 1628373"/>
                  <a:gd name="connsiteY3" fmla="*/ 357606 h 1058646"/>
                  <a:gd name="connsiteX4" fmla="*/ 1135380 w 1628373"/>
                  <a:gd name="connsiteY4" fmla="*/ 449046 h 1058646"/>
                  <a:gd name="connsiteX5" fmla="*/ 982980 w 1628373"/>
                  <a:gd name="connsiteY5" fmla="*/ 456666 h 1058646"/>
                  <a:gd name="connsiteX6" fmla="*/ 388620 w 1628373"/>
                  <a:gd name="connsiteY6" fmla="*/ 441426 h 1058646"/>
                  <a:gd name="connsiteX7" fmla="*/ 541020 w 1628373"/>
                  <a:gd name="connsiteY7" fmla="*/ 654786 h 1058646"/>
                  <a:gd name="connsiteX8" fmla="*/ 655320 w 1628373"/>
                  <a:gd name="connsiteY8" fmla="*/ 936726 h 1058646"/>
                  <a:gd name="connsiteX9" fmla="*/ 381000 w 1628373"/>
                  <a:gd name="connsiteY9" fmla="*/ 1058646 h 1058646"/>
                  <a:gd name="connsiteX10" fmla="*/ 320040 w 1628373"/>
                  <a:gd name="connsiteY10" fmla="*/ 1035786 h 1058646"/>
                  <a:gd name="connsiteX11" fmla="*/ 228600 w 1628373"/>
                  <a:gd name="connsiteY11" fmla="*/ 776706 h 1058646"/>
                  <a:gd name="connsiteX12" fmla="*/ 15240 w 1628373"/>
                  <a:gd name="connsiteY12" fmla="*/ 494766 h 1058646"/>
                  <a:gd name="connsiteX13" fmla="*/ 0 w 1628373"/>
                  <a:gd name="connsiteY13" fmla="*/ 327126 h 1058646"/>
                  <a:gd name="connsiteX14" fmla="*/ 121920 w 1628373"/>
                  <a:gd name="connsiteY14" fmla="*/ 121386 h 1058646"/>
                  <a:gd name="connsiteX15" fmla="*/ 342900 w 1628373"/>
                  <a:gd name="connsiteY15" fmla="*/ 68046 h 1058646"/>
                  <a:gd name="connsiteX16" fmla="*/ 571500 w 1628373"/>
                  <a:gd name="connsiteY16" fmla="*/ 45186 h 1058646"/>
                  <a:gd name="connsiteX17" fmla="*/ 853440 w 1628373"/>
                  <a:gd name="connsiteY17" fmla="*/ 7086 h 1058646"/>
                  <a:gd name="connsiteX18" fmla="*/ 856983 w 1628373"/>
                  <a:gd name="connsiteY18" fmla="*/ 0 h 1058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628373" h="1058646">
                    <a:moveTo>
                      <a:pt x="856983" y="0"/>
                    </a:moveTo>
                    <a:lnTo>
                      <a:pt x="1628373" y="123044"/>
                    </a:lnTo>
                    <a:lnTo>
                      <a:pt x="1592580" y="258546"/>
                    </a:lnTo>
                    <a:lnTo>
                      <a:pt x="1394460" y="357606"/>
                    </a:lnTo>
                    <a:lnTo>
                      <a:pt x="1135380" y="449046"/>
                    </a:lnTo>
                    <a:lnTo>
                      <a:pt x="982980" y="456666"/>
                    </a:lnTo>
                    <a:lnTo>
                      <a:pt x="388620" y="441426"/>
                    </a:lnTo>
                    <a:lnTo>
                      <a:pt x="541020" y="654786"/>
                    </a:lnTo>
                    <a:lnTo>
                      <a:pt x="655320" y="936726"/>
                    </a:lnTo>
                    <a:lnTo>
                      <a:pt x="381000" y="1058646"/>
                    </a:lnTo>
                    <a:lnTo>
                      <a:pt x="320040" y="1035786"/>
                    </a:lnTo>
                    <a:lnTo>
                      <a:pt x="228600" y="776706"/>
                    </a:lnTo>
                    <a:lnTo>
                      <a:pt x="15240" y="494766"/>
                    </a:lnTo>
                    <a:lnTo>
                      <a:pt x="0" y="327126"/>
                    </a:lnTo>
                    <a:lnTo>
                      <a:pt x="121920" y="121386"/>
                    </a:lnTo>
                    <a:lnTo>
                      <a:pt x="342900" y="68046"/>
                    </a:lnTo>
                    <a:lnTo>
                      <a:pt x="571500" y="45186"/>
                    </a:lnTo>
                    <a:lnTo>
                      <a:pt x="853440" y="7086"/>
                    </a:lnTo>
                    <a:lnTo>
                      <a:pt x="856983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5510852" y="6483824"/>
                <a:ext cx="320040" cy="281940"/>
              </a:xfrm>
              <a:custGeom>
                <a:avLst/>
                <a:gdLst>
                  <a:gd name="connsiteX0" fmla="*/ 0 w 320040"/>
                  <a:gd name="connsiteY0" fmla="*/ 129540 h 281940"/>
                  <a:gd name="connsiteX1" fmla="*/ 83820 w 320040"/>
                  <a:gd name="connsiteY1" fmla="*/ 281940 h 281940"/>
                  <a:gd name="connsiteX2" fmla="*/ 320040 w 320040"/>
                  <a:gd name="connsiteY2" fmla="*/ 251460 h 281940"/>
                  <a:gd name="connsiteX3" fmla="*/ 182880 w 320040"/>
                  <a:gd name="connsiteY3" fmla="*/ 0 h 281940"/>
                  <a:gd name="connsiteX4" fmla="*/ 0 w 320040"/>
                  <a:gd name="connsiteY4" fmla="*/ 129540 h 281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040" h="281940">
                    <a:moveTo>
                      <a:pt x="0" y="129540"/>
                    </a:moveTo>
                    <a:lnTo>
                      <a:pt x="83820" y="281940"/>
                    </a:lnTo>
                    <a:lnTo>
                      <a:pt x="320040" y="251460"/>
                    </a:lnTo>
                    <a:lnTo>
                      <a:pt x="182880" y="0"/>
                    </a:lnTo>
                    <a:lnTo>
                      <a:pt x="0" y="12954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5267012" y="6628604"/>
                <a:ext cx="838200" cy="624840"/>
              </a:xfrm>
              <a:custGeom>
                <a:avLst/>
                <a:gdLst>
                  <a:gd name="connsiteX0" fmla="*/ 312420 w 838200"/>
                  <a:gd name="connsiteY0" fmla="*/ 137160 h 624840"/>
                  <a:gd name="connsiteX1" fmla="*/ 274320 w 838200"/>
                  <a:gd name="connsiteY1" fmla="*/ 320040 h 624840"/>
                  <a:gd name="connsiteX2" fmla="*/ 144780 w 838200"/>
                  <a:gd name="connsiteY2" fmla="*/ 434340 h 624840"/>
                  <a:gd name="connsiteX3" fmla="*/ 15240 w 838200"/>
                  <a:gd name="connsiteY3" fmla="*/ 449580 h 624840"/>
                  <a:gd name="connsiteX4" fmla="*/ 0 w 838200"/>
                  <a:gd name="connsiteY4" fmla="*/ 525780 h 624840"/>
                  <a:gd name="connsiteX5" fmla="*/ 7620 w 838200"/>
                  <a:gd name="connsiteY5" fmla="*/ 586740 h 624840"/>
                  <a:gd name="connsiteX6" fmla="*/ 236220 w 838200"/>
                  <a:gd name="connsiteY6" fmla="*/ 624840 h 624840"/>
                  <a:gd name="connsiteX7" fmla="*/ 434340 w 838200"/>
                  <a:gd name="connsiteY7" fmla="*/ 533400 h 624840"/>
                  <a:gd name="connsiteX8" fmla="*/ 579120 w 838200"/>
                  <a:gd name="connsiteY8" fmla="*/ 403860 h 624840"/>
                  <a:gd name="connsiteX9" fmla="*/ 662940 w 838200"/>
                  <a:gd name="connsiteY9" fmla="*/ 434340 h 624840"/>
                  <a:gd name="connsiteX10" fmla="*/ 784860 w 838200"/>
                  <a:gd name="connsiteY10" fmla="*/ 381000 h 624840"/>
                  <a:gd name="connsiteX11" fmla="*/ 838200 w 838200"/>
                  <a:gd name="connsiteY11" fmla="*/ 297180 h 624840"/>
                  <a:gd name="connsiteX12" fmla="*/ 617220 w 838200"/>
                  <a:gd name="connsiteY12" fmla="*/ 0 h 624840"/>
                  <a:gd name="connsiteX13" fmla="*/ 312420 w 838200"/>
                  <a:gd name="connsiteY13" fmla="*/ 137160 h 624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38200" h="624840">
                    <a:moveTo>
                      <a:pt x="312420" y="137160"/>
                    </a:moveTo>
                    <a:lnTo>
                      <a:pt x="274320" y="320040"/>
                    </a:lnTo>
                    <a:lnTo>
                      <a:pt x="144780" y="434340"/>
                    </a:lnTo>
                    <a:lnTo>
                      <a:pt x="15240" y="449580"/>
                    </a:lnTo>
                    <a:lnTo>
                      <a:pt x="0" y="525780"/>
                    </a:lnTo>
                    <a:lnTo>
                      <a:pt x="7620" y="586740"/>
                    </a:lnTo>
                    <a:lnTo>
                      <a:pt x="236220" y="624840"/>
                    </a:lnTo>
                    <a:lnTo>
                      <a:pt x="434340" y="533400"/>
                    </a:lnTo>
                    <a:lnTo>
                      <a:pt x="579120" y="403860"/>
                    </a:lnTo>
                    <a:lnTo>
                      <a:pt x="662940" y="434340"/>
                    </a:lnTo>
                    <a:lnTo>
                      <a:pt x="784860" y="381000"/>
                    </a:lnTo>
                    <a:lnTo>
                      <a:pt x="838200" y="297180"/>
                    </a:lnTo>
                    <a:lnTo>
                      <a:pt x="617220" y="0"/>
                    </a:lnTo>
                    <a:lnTo>
                      <a:pt x="312420" y="13716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6082352" y="3893024"/>
                <a:ext cx="1348740" cy="1706880"/>
              </a:xfrm>
              <a:custGeom>
                <a:avLst/>
                <a:gdLst>
                  <a:gd name="connsiteX0" fmla="*/ 457200 w 1348740"/>
                  <a:gd name="connsiteY0" fmla="*/ 152400 h 1706880"/>
                  <a:gd name="connsiteX1" fmla="*/ 502920 w 1348740"/>
                  <a:gd name="connsiteY1" fmla="*/ 594360 h 1706880"/>
                  <a:gd name="connsiteX2" fmla="*/ 510540 w 1348740"/>
                  <a:gd name="connsiteY2" fmla="*/ 944880 h 1706880"/>
                  <a:gd name="connsiteX3" fmla="*/ 434340 w 1348740"/>
                  <a:gd name="connsiteY3" fmla="*/ 1059180 h 1706880"/>
                  <a:gd name="connsiteX4" fmla="*/ 137160 w 1348740"/>
                  <a:gd name="connsiteY4" fmla="*/ 1051560 h 1706880"/>
                  <a:gd name="connsiteX5" fmla="*/ 60960 w 1348740"/>
                  <a:gd name="connsiteY5" fmla="*/ 1066800 h 1706880"/>
                  <a:gd name="connsiteX6" fmla="*/ 0 w 1348740"/>
                  <a:gd name="connsiteY6" fmla="*/ 1234440 h 1706880"/>
                  <a:gd name="connsiteX7" fmla="*/ 76200 w 1348740"/>
                  <a:gd name="connsiteY7" fmla="*/ 1394460 h 1706880"/>
                  <a:gd name="connsiteX8" fmla="*/ 419100 w 1348740"/>
                  <a:gd name="connsiteY8" fmla="*/ 1417320 h 1706880"/>
                  <a:gd name="connsiteX9" fmla="*/ 601980 w 1348740"/>
                  <a:gd name="connsiteY9" fmla="*/ 1409700 h 1706880"/>
                  <a:gd name="connsiteX10" fmla="*/ 678180 w 1348740"/>
                  <a:gd name="connsiteY10" fmla="*/ 1325880 h 1706880"/>
                  <a:gd name="connsiteX11" fmla="*/ 662940 w 1348740"/>
                  <a:gd name="connsiteY11" fmla="*/ 1546860 h 1706880"/>
                  <a:gd name="connsiteX12" fmla="*/ 647700 w 1348740"/>
                  <a:gd name="connsiteY12" fmla="*/ 1584960 h 1706880"/>
                  <a:gd name="connsiteX13" fmla="*/ 845820 w 1348740"/>
                  <a:gd name="connsiteY13" fmla="*/ 1607820 h 1706880"/>
                  <a:gd name="connsiteX14" fmla="*/ 1181100 w 1348740"/>
                  <a:gd name="connsiteY14" fmla="*/ 1706880 h 1706880"/>
                  <a:gd name="connsiteX15" fmla="*/ 1341120 w 1348740"/>
                  <a:gd name="connsiteY15" fmla="*/ 1691640 h 1706880"/>
                  <a:gd name="connsiteX16" fmla="*/ 1348740 w 1348740"/>
                  <a:gd name="connsiteY16" fmla="*/ 1036320 h 1706880"/>
                  <a:gd name="connsiteX17" fmla="*/ 1089660 w 1348740"/>
                  <a:gd name="connsiteY17" fmla="*/ 358140 h 1706880"/>
                  <a:gd name="connsiteX18" fmla="*/ 1005840 w 1348740"/>
                  <a:gd name="connsiteY18" fmla="*/ 106680 h 1706880"/>
                  <a:gd name="connsiteX19" fmla="*/ 944880 w 1348740"/>
                  <a:gd name="connsiteY19" fmla="*/ 0 h 1706880"/>
                  <a:gd name="connsiteX20" fmla="*/ 457200 w 1348740"/>
                  <a:gd name="connsiteY20" fmla="*/ 152400 h 1706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48740" h="1706880">
                    <a:moveTo>
                      <a:pt x="457200" y="152400"/>
                    </a:moveTo>
                    <a:lnTo>
                      <a:pt x="502920" y="594360"/>
                    </a:lnTo>
                    <a:lnTo>
                      <a:pt x="510540" y="944880"/>
                    </a:lnTo>
                    <a:lnTo>
                      <a:pt x="434340" y="1059180"/>
                    </a:lnTo>
                    <a:lnTo>
                      <a:pt x="137160" y="1051560"/>
                    </a:lnTo>
                    <a:lnTo>
                      <a:pt x="60960" y="1066800"/>
                    </a:lnTo>
                    <a:lnTo>
                      <a:pt x="0" y="1234440"/>
                    </a:lnTo>
                    <a:lnTo>
                      <a:pt x="76200" y="1394460"/>
                    </a:lnTo>
                    <a:lnTo>
                      <a:pt x="419100" y="1417320"/>
                    </a:lnTo>
                    <a:lnTo>
                      <a:pt x="601980" y="1409700"/>
                    </a:lnTo>
                    <a:lnTo>
                      <a:pt x="678180" y="1325880"/>
                    </a:lnTo>
                    <a:lnTo>
                      <a:pt x="662940" y="1546860"/>
                    </a:lnTo>
                    <a:lnTo>
                      <a:pt x="647700" y="1584960"/>
                    </a:lnTo>
                    <a:lnTo>
                      <a:pt x="845820" y="1607820"/>
                    </a:lnTo>
                    <a:lnTo>
                      <a:pt x="1181100" y="1706880"/>
                    </a:lnTo>
                    <a:lnTo>
                      <a:pt x="1341120" y="1691640"/>
                    </a:lnTo>
                    <a:lnTo>
                      <a:pt x="1348740" y="1036320"/>
                    </a:lnTo>
                    <a:lnTo>
                      <a:pt x="1089660" y="358140"/>
                    </a:lnTo>
                    <a:lnTo>
                      <a:pt x="1005840" y="106680"/>
                    </a:lnTo>
                    <a:lnTo>
                      <a:pt x="944880" y="0"/>
                    </a:lnTo>
                    <a:lnTo>
                      <a:pt x="457200" y="15240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6036632" y="5264624"/>
                <a:ext cx="1714500" cy="1417320"/>
              </a:xfrm>
              <a:custGeom>
                <a:avLst/>
                <a:gdLst>
                  <a:gd name="connsiteX0" fmla="*/ 822960 w 1714500"/>
                  <a:gd name="connsiteY0" fmla="*/ 160020 h 1417320"/>
                  <a:gd name="connsiteX1" fmla="*/ 167640 w 1714500"/>
                  <a:gd name="connsiteY1" fmla="*/ 449580 h 1417320"/>
                  <a:gd name="connsiteX2" fmla="*/ 0 w 1714500"/>
                  <a:gd name="connsiteY2" fmla="*/ 662940 h 1417320"/>
                  <a:gd name="connsiteX3" fmla="*/ 259080 w 1714500"/>
                  <a:gd name="connsiteY3" fmla="*/ 1005840 h 1417320"/>
                  <a:gd name="connsiteX4" fmla="*/ 571500 w 1714500"/>
                  <a:gd name="connsiteY4" fmla="*/ 1303020 h 1417320"/>
                  <a:gd name="connsiteX5" fmla="*/ 601980 w 1714500"/>
                  <a:gd name="connsiteY5" fmla="*/ 1341120 h 1417320"/>
                  <a:gd name="connsiteX6" fmla="*/ 739140 w 1714500"/>
                  <a:gd name="connsiteY6" fmla="*/ 1417320 h 1417320"/>
                  <a:gd name="connsiteX7" fmla="*/ 838200 w 1714500"/>
                  <a:gd name="connsiteY7" fmla="*/ 1333500 h 1417320"/>
                  <a:gd name="connsiteX8" fmla="*/ 685800 w 1714500"/>
                  <a:gd name="connsiteY8" fmla="*/ 1013460 h 1417320"/>
                  <a:gd name="connsiteX9" fmla="*/ 518160 w 1714500"/>
                  <a:gd name="connsiteY9" fmla="*/ 762000 h 1417320"/>
                  <a:gd name="connsiteX10" fmla="*/ 1059180 w 1714500"/>
                  <a:gd name="connsiteY10" fmla="*/ 655320 h 1417320"/>
                  <a:gd name="connsiteX11" fmla="*/ 1348740 w 1714500"/>
                  <a:gd name="connsiteY11" fmla="*/ 556260 h 1417320"/>
                  <a:gd name="connsiteX12" fmla="*/ 1600200 w 1714500"/>
                  <a:gd name="connsiteY12" fmla="*/ 304800 h 1417320"/>
                  <a:gd name="connsiteX13" fmla="*/ 1706880 w 1714500"/>
                  <a:gd name="connsiteY13" fmla="*/ 160020 h 1417320"/>
                  <a:gd name="connsiteX14" fmla="*/ 1714500 w 1714500"/>
                  <a:gd name="connsiteY14" fmla="*/ 0 h 1417320"/>
                  <a:gd name="connsiteX15" fmla="*/ 1592580 w 1714500"/>
                  <a:gd name="connsiteY15" fmla="*/ 0 h 1417320"/>
                  <a:gd name="connsiteX16" fmla="*/ 822960 w 1714500"/>
                  <a:gd name="connsiteY16" fmla="*/ 160020 h 1417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714500" h="1417320">
                    <a:moveTo>
                      <a:pt x="822960" y="160020"/>
                    </a:moveTo>
                    <a:lnTo>
                      <a:pt x="167640" y="449580"/>
                    </a:lnTo>
                    <a:lnTo>
                      <a:pt x="0" y="662940"/>
                    </a:lnTo>
                    <a:lnTo>
                      <a:pt x="259080" y="1005840"/>
                    </a:lnTo>
                    <a:lnTo>
                      <a:pt x="571500" y="1303020"/>
                    </a:lnTo>
                    <a:lnTo>
                      <a:pt x="601980" y="1341120"/>
                    </a:lnTo>
                    <a:lnTo>
                      <a:pt x="739140" y="1417320"/>
                    </a:lnTo>
                    <a:lnTo>
                      <a:pt x="838200" y="1333500"/>
                    </a:lnTo>
                    <a:lnTo>
                      <a:pt x="685800" y="1013460"/>
                    </a:lnTo>
                    <a:lnTo>
                      <a:pt x="518160" y="762000"/>
                    </a:lnTo>
                    <a:lnTo>
                      <a:pt x="1059180" y="655320"/>
                    </a:lnTo>
                    <a:lnTo>
                      <a:pt x="1348740" y="556260"/>
                    </a:lnTo>
                    <a:lnTo>
                      <a:pt x="1600200" y="304800"/>
                    </a:lnTo>
                    <a:lnTo>
                      <a:pt x="1706880" y="160020"/>
                    </a:lnTo>
                    <a:lnTo>
                      <a:pt x="1714500" y="0"/>
                    </a:lnTo>
                    <a:lnTo>
                      <a:pt x="1592580" y="0"/>
                    </a:lnTo>
                    <a:lnTo>
                      <a:pt x="822960" y="160020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6592892" y="2940524"/>
                <a:ext cx="1760220" cy="2674620"/>
              </a:xfrm>
              <a:custGeom>
                <a:avLst/>
                <a:gdLst>
                  <a:gd name="connsiteX0" fmla="*/ 571500 w 1760220"/>
                  <a:gd name="connsiteY0" fmla="*/ 160020 h 2674620"/>
                  <a:gd name="connsiteX1" fmla="*/ 510540 w 1760220"/>
                  <a:gd name="connsiteY1" fmla="*/ 259080 h 2674620"/>
                  <a:gd name="connsiteX2" fmla="*/ 426720 w 1760220"/>
                  <a:gd name="connsiteY2" fmla="*/ 777240 h 2674620"/>
                  <a:gd name="connsiteX3" fmla="*/ 510540 w 1760220"/>
                  <a:gd name="connsiteY3" fmla="*/ 1066800 h 2674620"/>
                  <a:gd name="connsiteX4" fmla="*/ 198120 w 1760220"/>
                  <a:gd name="connsiteY4" fmla="*/ 1089660 h 2674620"/>
                  <a:gd name="connsiteX5" fmla="*/ 60960 w 1760220"/>
                  <a:gd name="connsiteY5" fmla="*/ 1264920 h 2674620"/>
                  <a:gd name="connsiteX6" fmla="*/ 0 w 1760220"/>
                  <a:gd name="connsiteY6" fmla="*/ 1699260 h 2674620"/>
                  <a:gd name="connsiteX7" fmla="*/ 144780 w 1760220"/>
                  <a:gd name="connsiteY7" fmla="*/ 1257300 h 2674620"/>
                  <a:gd name="connsiteX8" fmla="*/ 449580 w 1760220"/>
                  <a:gd name="connsiteY8" fmla="*/ 1165860 h 2674620"/>
                  <a:gd name="connsiteX9" fmla="*/ 487680 w 1760220"/>
                  <a:gd name="connsiteY9" fmla="*/ 1165860 h 2674620"/>
                  <a:gd name="connsiteX10" fmla="*/ 632460 w 1760220"/>
                  <a:gd name="connsiteY10" fmla="*/ 1943100 h 2674620"/>
                  <a:gd name="connsiteX11" fmla="*/ 571500 w 1760220"/>
                  <a:gd name="connsiteY11" fmla="*/ 2042160 h 2674620"/>
                  <a:gd name="connsiteX12" fmla="*/ 723900 w 1760220"/>
                  <a:gd name="connsiteY12" fmla="*/ 2423160 h 2674620"/>
                  <a:gd name="connsiteX13" fmla="*/ 807720 w 1760220"/>
                  <a:gd name="connsiteY13" fmla="*/ 2674620 h 2674620"/>
                  <a:gd name="connsiteX14" fmla="*/ 1668780 w 1760220"/>
                  <a:gd name="connsiteY14" fmla="*/ 2659380 h 2674620"/>
                  <a:gd name="connsiteX15" fmla="*/ 1760220 w 1760220"/>
                  <a:gd name="connsiteY15" fmla="*/ 2263140 h 2674620"/>
                  <a:gd name="connsiteX16" fmla="*/ 1729740 w 1760220"/>
                  <a:gd name="connsiteY16" fmla="*/ 1699260 h 2674620"/>
                  <a:gd name="connsiteX17" fmla="*/ 1584960 w 1760220"/>
                  <a:gd name="connsiteY17" fmla="*/ 975360 h 2674620"/>
                  <a:gd name="connsiteX18" fmla="*/ 1341120 w 1760220"/>
                  <a:gd name="connsiteY18" fmla="*/ 373380 h 2674620"/>
                  <a:gd name="connsiteX19" fmla="*/ 1181100 w 1760220"/>
                  <a:gd name="connsiteY19" fmla="*/ 38100 h 2674620"/>
                  <a:gd name="connsiteX20" fmla="*/ 914400 w 1760220"/>
                  <a:gd name="connsiteY20" fmla="*/ 0 h 2674620"/>
                  <a:gd name="connsiteX21" fmla="*/ 571500 w 1760220"/>
                  <a:gd name="connsiteY21" fmla="*/ 160020 h 2674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60220" h="2674620">
                    <a:moveTo>
                      <a:pt x="571500" y="160020"/>
                    </a:moveTo>
                    <a:lnTo>
                      <a:pt x="510540" y="259080"/>
                    </a:lnTo>
                    <a:lnTo>
                      <a:pt x="426720" y="777240"/>
                    </a:lnTo>
                    <a:lnTo>
                      <a:pt x="510540" y="1066800"/>
                    </a:lnTo>
                    <a:lnTo>
                      <a:pt x="198120" y="1089660"/>
                    </a:lnTo>
                    <a:lnTo>
                      <a:pt x="60960" y="1264920"/>
                    </a:lnTo>
                    <a:lnTo>
                      <a:pt x="0" y="1699260"/>
                    </a:lnTo>
                    <a:lnTo>
                      <a:pt x="144780" y="1257300"/>
                    </a:lnTo>
                    <a:lnTo>
                      <a:pt x="449580" y="1165860"/>
                    </a:lnTo>
                    <a:lnTo>
                      <a:pt x="487680" y="1165860"/>
                    </a:lnTo>
                    <a:lnTo>
                      <a:pt x="632460" y="1943100"/>
                    </a:lnTo>
                    <a:lnTo>
                      <a:pt x="571500" y="2042160"/>
                    </a:lnTo>
                    <a:lnTo>
                      <a:pt x="723900" y="2423160"/>
                    </a:lnTo>
                    <a:lnTo>
                      <a:pt x="807720" y="2674620"/>
                    </a:lnTo>
                    <a:lnTo>
                      <a:pt x="1668780" y="2659380"/>
                    </a:lnTo>
                    <a:lnTo>
                      <a:pt x="1760220" y="2263140"/>
                    </a:lnTo>
                    <a:lnTo>
                      <a:pt x="1729740" y="1699260"/>
                    </a:lnTo>
                    <a:lnTo>
                      <a:pt x="1584960" y="975360"/>
                    </a:lnTo>
                    <a:lnTo>
                      <a:pt x="1341120" y="373380"/>
                    </a:lnTo>
                    <a:lnTo>
                      <a:pt x="1181100" y="38100"/>
                    </a:lnTo>
                    <a:lnTo>
                      <a:pt x="914400" y="0"/>
                    </a:lnTo>
                    <a:lnTo>
                      <a:pt x="571500" y="16002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5790252" y="7036274"/>
                <a:ext cx="139700" cy="1397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6847527" y="6888636"/>
                <a:ext cx="139700" cy="1397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Freeform 36"/>
              <p:cNvSpPr/>
              <p:nvPr/>
            </p:nvSpPr>
            <p:spPr>
              <a:xfrm>
                <a:off x="4614232" y="4957284"/>
                <a:ext cx="518160" cy="304800"/>
              </a:xfrm>
              <a:custGeom>
                <a:avLst/>
                <a:gdLst>
                  <a:gd name="connsiteX0" fmla="*/ 480060 w 518160"/>
                  <a:gd name="connsiteY0" fmla="*/ 0 h 304800"/>
                  <a:gd name="connsiteX1" fmla="*/ 228600 w 518160"/>
                  <a:gd name="connsiteY1" fmla="*/ 53340 h 304800"/>
                  <a:gd name="connsiteX2" fmla="*/ 53340 w 518160"/>
                  <a:gd name="connsiteY2" fmla="*/ 30480 h 304800"/>
                  <a:gd name="connsiteX3" fmla="*/ 0 w 518160"/>
                  <a:gd name="connsiteY3" fmla="*/ 121920 h 304800"/>
                  <a:gd name="connsiteX4" fmla="*/ 15240 w 518160"/>
                  <a:gd name="connsiteY4" fmla="*/ 281940 h 304800"/>
                  <a:gd name="connsiteX5" fmla="*/ 53340 w 518160"/>
                  <a:gd name="connsiteY5" fmla="*/ 304800 h 304800"/>
                  <a:gd name="connsiteX6" fmla="*/ 228600 w 518160"/>
                  <a:gd name="connsiteY6" fmla="*/ 205740 h 304800"/>
                  <a:gd name="connsiteX7" fmla="*/ 281940 w 518160"/>
                  <a:gd name="connsiteY7" fmla="*/ 228600 h 304800"/>
                  <a:gd name="connsiteX8" fmla="*/ 327660 w 518160"/>
                  <a:gd name="connsiteY8" fmla="*/ 243840 h 304800"/>
                  <a:gd name="connsiteX9" fmla="*/ 518160 w 518160"/>
                  <a:gd name="connsiteY9" fmla="*/ 182880 h 304800"/>
                  <a:gd name="connsiteX10" fmla="*/ 480060 w 518160"/>
                  <a:gd name="connsiteY10" fmla="*/ 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8160" h="304800">
                    <a:moveTo>
                      <a:pt x="480060" y="0"/>
                    </a:moveTo>
                    <a:lnTo>
                      <a:pt x="228600" y="53340"/>
                    </a:lnTo>
                    <a:lnTo>
                      <a:pt x="53340" y="30480"/>
                    </a:lnTo>
                    <a:lnTo>
                      <a:pt x="0" y="121920"/>
                    </a:lnTo>
                    <a:lnTo>
                      <a:pt x="15240" y="281940"/>
                    </a:lnTo>
                    <a:lnTo>
                      <a:pt x="53340" y="304800"/>
                    </a:lnTo>
                    <a:lnTo>
                      <a:pt x="228600" y="205740"/>
                    </a:lnTo>
                    <a:lnTo>
                      <a:pt x="281940" y="228600"/>
                    </a:lnTo>
                    <a:lnTo>
                      <a:pt x="327660" y="243840"/>
                    </a:lnTo>
                    <a:lnTo>
                      <a:pt x="518160" y="182880"/>
                    </a:lnTo>
                    <a:lnTo>
                      <a:pt x="480060" y="0"/>
                    </a:ln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 18"/>
              <p:cNvSpPr/>
              <p:nvPr/>
            </p:nvSpPr>
            <p:spPr>
              <a:xfrm>
                <a:off x="4665032" y="5096984"/>
                <a:ext cx="518160" cy="304800"/>
              </a:xfrm>
              <a:custGeom>
                <a:avLst/>
                <a:gdLst>
                  <a:gd name="connsiteX0" fmla="*/ 480060 w 518160"/>
                  <a:gd name="connsiteY0" fmla="*/ 0 h 304800"/>
                  <a:gd name="connsiteX1" fmla="*/ 228600 w 518160"/>
                  <a:gd name="connsiteY1" fmla="*/ 53340 h 304800"/>
                  <a:gd name="connsiteX2" fmla="*/ 53340 w 518160"/>
                  <a:gd name="connsiteY2" fmla="*/ 30480 h 304800"/>
                  <a:gd name="connsiteX3" fmla="*/ 0 w 518160"/>
                  <a:gd name="connsiteY3" fmla="*/ 121920 h 304800"/>
                  <a:gd name="connsiteX4" fmla="*/ 15240 w 518160"/>
                  <a:gd name="connsiteY4" fmla="*/ 281940 h 304800"/>
                  <a:gd name="connsiteX5" fmla="*/ 53340 w 518160"/>
                  <a:gd name="connsiteY5" fmla="*/ 304800 h 304800"/>
                  <a:gd name="connsiteX6" fmla="*/ 228600 w 518160"/>
                  <a:gd name="connsiteY6" fmla="*/ 205740 h 304800"/>
                  <a:gd name="connsiteX7" fmla="*/ 281940 w 518160"/>
                  <a:gd name="connsiteY7" fmla="*/ 228600 h 304800"/>
                  <a:gd name="connsiteX8" fmla="*/ 327660 w 518160"/>
                  <a:gd name="connsiteY8" fmla="*/ 243840 h 304800"/>
                  <a:gd name="connsiteX9" fmla="*/ 518160 w 518160"/>
                  <a:gd name="connsiteY9" fmla="*/ 182880 h 304800"/>
                  <a:gd name="connsiteX10" fmla="*/ 480060 w 518160"/>
                  <a:gd name="connsiteY10" fmla="*/ 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8160" h="304800">
                    <a:moveTo>
                      <a:pt x="480060" y="0"/>
                    </a:moveTo>
                    <a:lnTo>
                      <a:pt x="228600" y="53340"/>
                    </a:lnTo>
                    <a:lnTo>
                      <a:pt x="53340" y="30480"/>
                    </a:lnTo>
                    <a:lnTo>
                      <a:pt x="0" y="121920"/>
                    </a:lnTo>
                    <a:lnTo>
                      <a:pt x="15240" y="281940"/>
                    </a:lnTo>
                    <a:lnTo>
                      <a:pt x="53340" y="304800"/>
                    </a:lnTo>
                    <a:lnTo>
                      <a:pt x="228600" y="205740"/>
                    </a:lnTo>
                    <a:lnTo>
                      <a:pt x="281940" y="228600"/>
                    </a:lnTo>
                    <a:lnTo>
                      <a:pt x="327660" y="243840"/>
                    </a:lnTo>
                    <a:lnTo>
                      <a:pt x="518160" y="182880"/>
                    </a:lnTo>
                    <a:lnTo>
                      <a:pt x="48006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3339152" y="6648924"/>
                <a:ext cx="457200" cy="4572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7123752" y="6864824"/>
                <a:ext cx="292100" cy="2921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6448112" y="6552404"/>
                <a:ext cx="586740" cy="510540"/>
              </a:xfrm>
              <a:custGeom>
                <a:avLst/>
                <a:gdLst>
                  <a:gd name="connsiteX0" fmla="*/ 213360 w 586740"/>
                  <a:gd name="connsiteY0" fmla="*/ 83820 h 510540"/>
                  <a:gd name="connsiteX1" fmla="*/ 60960 w 586740"/>
                  <a:gd name="connsiteY1" fmla="*/ 350520 h 510540"/>
                  <a:gd name="connsiteX2" fmla="*/ 0 w 586740"/>
                  <a:gd name="connsiteY2" fmla="*/ 495300 h 510540"/>
                  <a:gd name="connsiteX3" fmla="*/ 160020 w 586740"/>
                  <a:gd name="connsiteY3" fmla="*/ 510540 h 510540"/>
                  <a:gd name="connsiteX4" fmla="*/ 281940 w 586740"/>
                  <a:gd name="connsiteY4" fmla="*/ 487680 h 510540"/>
                  <a:gd name="connsiteX5" fmla="*/ 586740 w 586740"/>
                  <a:gd name="connsiteY5" fmla="*/ 281940 h 510540"/>
                  <a:gd name="connsiteX6" fmla="*/ 563880 w 586740"/>
                  <a:gd name="connsiteY6" fmla="*/ 205740 h 510540"/>
                  <a:gd name="connsiteX7" fmla="*/ 518160 w 586740"/>
                  <a:gd name="connsiteY7" fmla="*/ 0 h 510540"/>
                  <a:gd name="connsiteX8" fmla="*/ 480060 w 586740"/>
                  <a:gd name="connsiteY8" fmla="*/ 99060 h 510540"/>
                  <a:gd name="connsiteX9" fmla="*/ 396240 w 586740"/>
                  <a:gd name="connsiteY9" fmla="*/ 106680 h 510540"/>
                  <a:gd name="connsiteX10" fmla="*/ 213360 w 586740"/>
                  <a:gd name="connsiteY10" fmla="*/ 83820 h 510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6740" h="510540">
                    <a:moveTo>
                      <a:pt x="213360" y="83820"/>
                    </a:moveTo>
                    <a:lnTo>
                      <a:pt x="60960" y="350520"/>
                    </a:lnTo>
                    <a:lnTo>
                      <a:pt x="0" y="495300"/>
                    </a:lnTo>
                    <a:lnTo>
                      <a:pt x="160020" y="510540"/>
                    </a:lnTo>
                    <a:lnTo>
                      <a:pt x="281940" y="487680"/>
                    </a:lnTo>
                    <a:lnTo>
                      <a:pt x="586740" y="281940"/>
                    </a:lnTo>
                    <a:lnTo>
                      <a:pt x="563880" y="205740"/>
                    </a:lnTo>
                    <a:lnTo>
                      <a:pt x="518160" y="0"/>
                    </a:lnTo>
                    <a:lnTo>
                      <a:pt x="480060" y="99060"/>
                    </a:lnTo>
                    <a:lnTo>
                      <a:pt x="396240" y="106680"/>
                    </a:lnTo>
                    <a:lnTo>
                      <a:pt x="213360" y="8382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0934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2592</TotalTime>
  <Words>50</Words>
  <Application>Microsoft Office PowerPoint</Application>
  <PresentationFormat>Custom</PresentationFormat>
  <Paragraphs>20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Leafs</vt:lpstr>
      <vt:lpstr>League Spartan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185</cp:revision>
  <dcterms:created xsi:type="dcterms:W3CDTF">2020-04-08T04:37:00Z</dcterms:created>
  <dcterms:modified xsi:type="dcterms:W3CDTF">2020-05-15T04:55:10Z</dcterms:modified>
</cp:coreProperties>
</file>