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692" r:id="rId3"/>
    <p:sldId id="693" r:id="rId4"/>
    <p:sldId id="694" r:id="rId5"/>
    <p:sldId id="695" r:id="rId6"/>
    <p:sldId id="696" r:id="rId7"/>
    <p:sldId id="697" r:id="rId8"/>
    <p:sldId id="698" r:id="rId9"/>
    <p:sldId id="699" r:id="rId10"/>
    <p:sldId id="700" r:id="rId11"/>
    <p:sldId id="701" r:id="rId12"/>
    <p:sldId id="702" r:id="rId13"/>
    <p:sldId id="703" r:id="rId14"/>
    <p:sldId id="704" r:id="rId15"/>
    <p:sldId id="705" r:id="rId16"/>
    <p:sldId id="706" r:id="rId17"/>
    <p:sldId id="707" r:id="rId18"/>
    <p:sldId id="708" r:id="rId19"/>
    <p:sldId id="709" r:id="rId20"/>
    <p:sldId id="710" r:id="rId21"/>
    <p:sldId id="711" r:id="rId22"/>
    <p:sldId id="712" r:id="rId23"/>
    <p:sldId id="713" r:id="rId24"/>
    <p:sldId id="714" r:id="rId25"/>
    <p:sldId id="715" r:id="rId26"/>
    <p:sldId id="716" r:id="rId27"/>
    <p:sldId id="717" r:id="rId28"/>
    <p:sldId id="718" r:id="rId29"/>
    <p:sldId id="719" r:id="rId30"/>
    <p:sldId id="720" r:id="rId31"/>
    <p:sldId id="721" r:id="rId32"/>
    <p:sldId id="722" r:id="rId33"/>
    <p:sldId id="723" r:id="rId34"/>
    <p:sldId id="724" r:id="rId35"/>
    <p:sldId id="725" r:id="rId36"/>
    <p:sldId id="726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microsoft.com/office/2016/11/relationships/changesInfo" Target="changesInfos/changesInfo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microsoft.com/office/2015/10/relationships/revisionInfo" Target="revisionInfo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405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9831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8607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064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9286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2100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4425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852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2953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7511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6913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499211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322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데만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엘리바스가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대답하여 이르되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229869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중에는 머리가 흰 사람도 있고 연로한 사람도 있고 네 아버지보다 나이가 많은 사람도 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92874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하나님의 위로와 은밀하게 하시는 말씀이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작은 것이냐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777732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어찌하여 네 마음에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불만스러워하며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눈을 번뜩거리며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098835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영이 하나님께 분노를 터뜨리며 네 입을 놀리느냐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045752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사람이 어찌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깨끗하겠느냐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여인에게서 난 자가 어찌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의롭겠느냐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8616645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하나님은 거룩한 자들을 믿지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아니하시나니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하늘이라도 그가 보시기에 부정하거든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0660785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하물며 악을 저지르기를 물 마심 같이 하는 가증하고 부패한 사람을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용납하시겠느냐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961617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들으라 내가 본 것을 설명하리라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992735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곧 지혜로운 자들이 전하여 준 것이니 그들의 조상에게서 숨기지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2653692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땅은 그들에게만 주셨으므로 외인은 그들 중에 왕래하지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087857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지혜로운 자가 어찌 헛된 지식으로 대답하겠느냐 어찌 동풍을 그의 복부에 채우겠느냐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2387240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말에 이르기를 악인은 그의 일평생에 고통을 당하며 포악자의 햇수는 정해졌으므로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7804228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귀에는 무서운 소리가 들리고 그가 평안할 때에 멸망시키는 자가 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1760423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어두운 데서 나오기를 바라지 못하고 칼날이 숨어서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기다리느니라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8777389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헤매며 음식을 구하여 이르기를 어디 있느냐 하며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흑암의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날이 가까운 줄을 스스로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1279043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환난과 역경이 그를 두렵게 하며 싸움을 준비한 왕처럼 그를 쳐서 이기리라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6166927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그의 손을 들어 하나님을 대적하며 교만하여 전능자에게 힘을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과시하였음이니라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1650562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목을 세우고 방패를 들고 하나님께 달려드니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6450597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얼굴에는 살이 찌고 허리에는 기름이 엉기었고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8101464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황폐한 성읍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사람이 살지 아니하는 집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돌무더기가 될 곳에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거주하였음이니라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3102578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부요하지 못하고 재산이 보존되지 못하고 그의 소유가 땅에서 증식되지 못할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211170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어찌 도움이 되지 아니하는 이야기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무익한 말로 변론하겠느냐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6210638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어두운 곳을 떠나지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불꽃이 그의 가지를 말릴 것이라 하나님의 입김으로 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불려가리라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9669862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스스로 속아 허무한 것을 믿지 아니할 것은 허무한 것이 그의 보응이 될 것임이라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0617273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날이 이르기 전에 그 일이 이루어질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가지가 푸르지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0774084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포도 열매가 익기 전에 떨어짐 같고 감람 꽃이 곧 떨어짐 같으리라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2191692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경건하지 못한 무리는 자식을 낳지 못할 것이며 뇌물을 받는 자의 장막은 불탈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5489622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재난을 잉태하고 죄악을 낳으며 그들의 뱃속에 속임을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준비하느니라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593648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참으로 네가 하나님 경외하는 일을 그만두어 하나님 앞에 묵도하기를 그치게 하는구나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441916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죄악이 네 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가르치나니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간사한 자의 혀를 좋아하는구나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15366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너를 정죄한 것은 내가 아니요 네 입이라 네 입술이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불리하게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증언하느니라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679186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제일 먼저 난 사람이냐 산들이 있기 전에 네가 출생하였느냐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994518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하나님의 오묘하심을 네가 들었느냐 지혜를 홀로 가졌느냐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307142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아는 것을 우리가 알지 못하는 것이 무엇이냐 네가 깨달은 것을 우리가 소유하지 못한 것이 무엇이냐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429303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469</Words>
  <Application>Microsoft Office PowerPoint</Application>
  <PresentationFormat>와이드스크린</PresentationFormat>
  <Paragraphs>70</Paragraphs>
  <Slides>35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35</vt:i4>
      </vt:variant>
    </vt:vector>
  </HeadingPairs>
  <TitlesOfParts>
    <vt:vector size="41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2024-10-01T10:05:40Z</dcterms:modified>
</cp:coreProperties>
</file>