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5C1"/>
    <a:srgbClr val="D204AD"/>
    <a:srgbClr val="790583"/>
    <a:srgbClr val="E4237D"/>
    <a:srgbClr val="FB3F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992" y="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8B482-7E9D-4AB3-A8E7-3051F898B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8DC2F-5154-433C-BB73-E58219DDB9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48923-AF58-47A0-BD5A-659A29E3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C3E71-B611-4401-92D6-907C629EC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23FB5-5AEF-4CEC-B94E-C9A4C1D18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33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D45F-84AE-45B5-8836-5FFC64645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6D900-11D7-4EEE-95FB-1BECEC3AB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DF362-D130-4A7A-BE61-DCFC4F7CA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90382-5C9F-4F78-A1A0-F9CC9FF77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3A8FA-318E-434C-9326-3BF2FE07B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1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7FFEB5-D8F9-4722-A6D5-A0682A17E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84C928-3E3D-4203-9DA0-AED1086F43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D0E50-C212-4E24-92C1-9ECD57E9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19B62-9E5E-4EC2-8A9E-622A739E6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D3769-7460-485B-AE58-1F4D882BE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C190B-BEED-42F0-A04E-E469D5BFB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14576-51CA-44B4-8E3C-3E6D65D8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F09DD-D4DF-4D56-A8A5-849B1B154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5A5EB-2571-4852-9A15-CD81DE2AF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5F515-B7C0-447F-B79C-28E5AECEF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4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ED001-78D9-4846-8167-0D78C8162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4D535-441D-4841-A1AE-4A7823B7C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A6E4B-C4CB-4680-8124-1692662EE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E7FD0-4A22-4B52-9CE4-5006A0E5B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CFCFF-DB5A-441B-BD3E-5C97B0B81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27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86BEC-D853-4B0C-AF83-4E125BCB3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E4A22-BFAB-4437-BF80-6DE5B548B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B2F25-9526-4526-BB08-94B3D1559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08D3E5-C827-4847-8719-17BBCF68F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745763-6944-4B99-B7DA-804CB4438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725A6-ABC6-496A-8530-CB6928B8C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5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E87D6-7B6C-430B-B09D-01CD83AF6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2DC98-EB4B-4C35-A9E5-425B391AF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4AD233-658D-44E7-A5BF-DA2A25DB00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3B256-F120-48CC-9FD9-F9D1F31E5A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DAC2C9-67B8-4159-98FE-449397E326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A2F10E-7AAA-4C92-AFBC-55C144271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254D2A-FE9E-4407-8BAE-BE8301770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068C5F-B5E0-4EF7-B2B6-1FE11F02B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362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873A1-04E8-4918-9530-7F6A3762E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5E3FCE-1A47-4BD4-B9CC-373BB08A0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E32931-E2F5-4DF5-A1CF-1D7A67D71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CD0585-A0F1-487B-9CF5-292D3FADF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7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1A7C8-C62E-44A3-8527-D62AF44A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0C4B14-3ED3-4454-85A7-1A7194A80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1E3DED-5B26-44E7-BB5F-939819D82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68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D0C49-AF8E-4B47-89BC-6FE74F7B0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6C716-8263-47EE-BFD6-3A56C9871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3A328B-5757-45DB-930D-54F9C2998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1F11D-5578-48B3-852D-776631617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08E87-5909-42FA-8A9F-F2433085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3CC849-65A9-46E7-97D6-A9177469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7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6C9D1-B255-41B9-BE0A-A3717D705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E94306-D796-427A-94FB-E10E8C581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63E5E4-2A31-4167-94B0-3256BE9E77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BB01F-6403-4B1D-A72F-684116D6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DECFA5-37CD-4A57-8BBD-D39C9C25B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3BE187-5C9A-49D6-B96B-FBF6CF633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10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69CA26-D3C1-4EC0-9C4C-45FD20D3B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BB2CF-540A-41E6-BFD1-33B5A2BC9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B06B7-7D1A-438D-9E1F-B81031CF96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E38EB-F620-4325-AC93-3BC1EB8B6D7C}" type="datetimeFigureOut">
              <a:rPr lang="en-US" smtClean="0"/>
              <a:t>31-Mar-22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0CB651-C275-4CDE-A8E0-8DC6DEF55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A5E64-7896-4E85-935D-37F46D01D7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052D8-563E-4796-AE22-F8E0F51E0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5.png"/><Relationship Id="rId3" Type="http://schemas.openxmlformats.org/officeDocument/2006/relationships/video" Target="NULL" TargetMode="External"/><Relationship Id="rId7" Type="http://schemas.microsoft.com/office/2007/relationships/media" Target="../media/media4.mp3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NULL" TargetMode="External"/><Relationship Id="rId11" Type="http://schemas.openxmlformats.org/officeDocument/2006/relationships/image" Target="../media/image3.png"/><Relationship Id="rId5" Type="http://schemas.microsoft.com/office/2007/relationships/media" Target="../media/media3.mp4"/><Relationship Id="rId10" Type="http://schemas.openxmlformats.org/officeDocument/2006/relationships/image" Target="../media/image2.jpg"/><Relationship Id="rId4" Type="http://schemas.microsoft.com/office/2007/relationships/media" Target="../media/media2.mp4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VIDEO 1">
            <a:hlinkClick r:id="" action="ppaction://media"/>
            <a:extLst>
              <a:ext uri="{FF2B5EF4-FFF2-40B4-BE49-F238E27FC236}">
                <a16:creationId xmlns:a16="http://schemas.microsoft.com/office/drawing/2014/main" id="{D7AD4C38-E04B-4BC6-A74F-3D029130EA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-">
            <a:extLst>
              <a:ext uri="{FF2B5EF4-FFF2-40B4-BE49-F238E27FC236}">
                <a16:creationId xmlns:a16="http://schemas.microsoft.com/office/drawing/2014/main" id="{4E714AF7-A50E-431C-A2E6-42E4C4660E21}"/>
              </a:ext>
            </a:extLst>
          </p:cNvPr>
          <p:cNvSpPr/>
          <p:nvPr/>
        </p:nvSpPr>
        <p:spPr>
          <a:xfrm>
            <a:off x="-1199535" y="-3866535"/>
            <a:ext cx="14591070" cy="145910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291EFD7B-F1F0-4A2E-A7DB-E519E48AA290}"/>
              </a:ext>
            </a:extLst>
          </p:cNvPr>
          <p:cNvSpPr/>
          <p:nvPr/>
        </p:nvSpPr>
        <p:spPr>
          <a:xfrm>
            <a:off x="-1199535" y="-3866535"/>
            <a:ext cx="14591070" cy="14591070"/>
          </a:xfrm>
          <a:prstGeom prst="ellipse">
            <a:avLst/>
          </a:prstGeom>
          <a:gradFill>
            <a:gsLst>
              <a:gs pos="100000">
                <a:srgbClr val="790583"/>
              </a:gs>
              <a:gs pos="17000">
                <a:srgbClr val="ED05C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1F5AE6A-67FA-492F-B219-59E0BB5B3005}"/>
              </a:ext>
            </a:extLst>
          </p:cNvPr>
          <p:cNvSpPr/>
          <p:nvPr/>
        </p:nvSpPr>
        <p:spPr>
          <a:xfrm>
            <a:off x="-5959905" y="-5164137"/>
            <a:ext cx="20758116" cy="17336513"/>
          </a:xfrm>
          <a:custGeom>
            <a:avLst/>
            <a:gdLst>
              <a:gd name="connsiteX0" fmla="*/ 5106813 w 16543971"/>
              <a:gd name="connsiteY0" fmla="*/ 13816996 h 13816995"/>
              <a:gd name="connsiteX1" fmla="*/ 3734158 w 16543971"/>
              <a:gd name="connsiteY1" fmla="*/ 13682541 h 13816995"/>
              <a:gd name="connsiteX2" fmla="*/ 3773273 w 16543971"/>
              <a:gd name="connsiteY2" fmla="*/ 13281623 h 13816995"/>
              <a:gd name="connsiteX3" fmla="*/ 4899020 w 16543971"/>
              <a:gd name="connsiteY3" fmla="*/ 13391631 h 13816995"/>
              <a:gd name="connsiteX4" fmla="*/ 5570069 w 16543971"/>
              <a:gd name="connsiteY4" fmla="*/ 12331889 h 13816995"/>
              <a:gd name="connsiteX5" fmla="*/ 6819270 w 16543971"/>
              <a:gd name="connsiteY5" fmla="*/ 12454120 h 13816995"/>
              <a:gd name="connsiteX6" fmla="*/ 7490318 w 16543971"/>
              <a:gd name="connsiteY6" fmla="*/ 11394376 h 13816995"/>
              <a:gd name="connsiteX7" fmla="*/ 8739520 w 16543971"/>
              <a:gd name="connsiteY7" fmla="*/ 11516607 h 13816995"/>
              <a:gd name="connsiteX8" fmla="*/ 9410568 w 16543971"/>
              <a:gd name="connsiteY8" fmla="*/ 10456864 h 13816995"/>
              <a:gd name="connsiteX9" fmla="*/ 10659769 w 16543971"/>
              <a:gd name="connsiteY9" fmla="*/ 10579095 h 13816995"/>
              <a:gd name="connsiteX10" fmla="*/ 11330818 w 16543971"/>
              <a:gd name="connsiteY10" fmla="*/ 9519352 h 13816995"/>
              <a:gd name="connsiteX11" fmla="*/ 12580018 w 16543971"/>
              <a:gd name="connsiteY11" fmla="*/ 9641583 h 13816995"/>
              <a:gd name="connsiteX12" fmla="*/ 13251067 w 16543971"/>
              <a:gd name="connsiteY12" fmla="*/ 8581840 h 13816995"/>
              <a:gd name="connsiteX13" fmla="*/ 14500269 w 16543971"/>
              <a:gd name="connsiteY13" fmla="*/ 8704071 h 13816995"/>
              <a:gd name="connsiteX14" fmla="*/ 15171316 w 16543971"/>
              <a:gd name="connsiteY14" fmla="*/ 7643106 h 13816995"/>
              <a:gd name="connsiteX15" fmla="*/ 16543972 w 16543971"/>
              <a:gd name="connsiteY15" fmla="*/ 7777560 h 13816995"/>
              <a:gd name="connsiteX16" fmla="*/ 16504858 w 16543971"/>
              <a:gd name="connsiteY16" fmla="*/ 8178478 h 13816995"/>
              <a:gd name="connsiteX17" fmla="*/ 15379109 w 16543971"/>
              <a:gd name="connsiteY17" fmla="*/ 8068470 h 13816995"/>
              <a:gd name="connsiteX18" fmla="*/ 14708062 w 16543971"/>
              <a:gd name="connsiteY18" fmla="*/ 9129436 h 13816995"/>
              <a:gd name="connsiteX19" fmla="*/ 13458860 w 16543971"/>
              <a:gd name="connsiteY19" fmla="*/ 9007205 h 13816995"/>
              <a:gd name="connsiteX20" fmla="*/ 12787811 w 16543971"/>
              <a:gd name="connsiteY20" fmla="*/ 10066947 h 13816995"/>
              <a:gd name="connsiteX21" fmla="*/ 11538610 w 16543971"/>
              <a:gd name="connsiteY21" fmla="*/ 9944716 h 13816995"/>
              <a:gd name="connsiteX22" fmla="*/ 10867562 w 16543971"/>
              <a:gd name="connsiteY22" fmla="*/ 11004459 h 13816995"/>
              <a:gd name="connsiteX23" fmla="*/ 9618361 w 16543971"/>
              <a:gd name="connsiteY23" fmla="*/ 10882228 h 13816995"/>
              <a:gd name="connsiteX24" fmla="*/ 8947312 w 16543971"/>
              <a:gd name="connsiteY24" fmla="*/ 11941971 h 13816995"/>
              <a:gd name="connsiteX25" fmla="*/ 7698111 w 16543971"/>
              <a:gd name="connsiteY25" fmla="*/ 11819740 h 13816995"/>
              <a:gd name="connsiteX26" fmla="*/ 7027063 w 16543971"/>
              <a:gd name="connsiteY26" fmla="*/ 12879483 h 13816995"/>
              <a:gd name="connsiteX27" fmla="*/ 5777862 w 16543971"/>
              <a:gd name="connsiteY27" fmla="*/ 12757252 h 13816995"/>
              <a:gd name="connsiteX28" fmla="*/ 5106813 w 16543971"/>
              <a:gd name="connsiteY28" fmla="*/ 13816996 h 13816995"/>
              <a:gd name="connsiteX29" fmla="*/ 4691227 w 16543971"/>
              <a:gd name="connsiteY29" fmla="*/ 12967490 h 13816995"/>
              <a:gd name="connsiteX30" fmla="*/ 3318573 w 16543971"/>
              <a:gd name="connsiteY30" fmla="*/ 12833036 h 13816995"/>
              <a:gd name="connsiteX31" fmla="*/ 3357687 w 16543971"/>
              <a:gd name="connsiteY31" fmla="*/ 12432117 h 13816995"/>
              <a:gd name="connsiteX32" fmla="*/ 4483435 w 16543971"/>
              <a:gd name="connsiteY32" fmla="*/ 12542125 h 13816995"/>
              <a:gd name="connsiteX33" fmla="*/ 5154483 w 16543971"/>
              <a:gd name="connsiteY33" fmla="*/ 11482383 h 13816995"/>
              <a:gd name="connsiteX34" fmla="*/ 6403685 w 16543971"/>
              <a:gd name="connsiteY34" fmla="*/ 11604614 h 13816995"/>
              <a:gd name="connsiteX35" fmla="*/ 7074733 w 16543971"/>
              <a:gd name="connsiteY35" fmla="*/ 10544871 h 13816995"/>
              <a:gd name="connsiteX36" fmla="*/ 8323934 w 16543971"/>
              <a:gd name="connsiteY36" fmla="*/ 10667102 h 13816995"/>
              <a:gd name="connsiteX37" fmla="*/ 8994983 w 16543971"/>
              <a:gd name="connsiteY37" fmla="*/ 9607359 h 13816995"/>
              <a:gd name="connsiteX38" fmla="*/ 10244183 w 16543971"/>
              <a:gd name="connsiteY38" fmla="*/ 9729590 h 13816995"/>
              <a:gd name="connsiteX39" fmla="*/ 10915232 w 16543971"/>
              <a:gd name="connsiteY39" fmla="*/ 8669847 h 13816995"/>
              <a:gd name="connsiteX40" fmla="*/ 12164433 w 16543971"/>
              <a:gd name="connsiteY40" fmla="*/ 8792078 h 13816995"/>
              <a:gd name="connsiteX41" fmla="*/ 12835481 w 16543971"/>
              <a:gd name="connsiteY41" fmla="*/ 7732335 h 13816995"/>
              <a:gd name="connsiteX42" fmla="*/ 14084684 w 16543971"/>
              <a:gd name="connsiteY42" fmla="*/ 7854566 h 13816995"/>
              <a:gd name="connsiteX43" fmla="*/ 14755731 w 16543971"/>
              <a:gd name="connsiteY43" fmla="*/ 6793601 h 13816995"/>
              <a:gd name="connsiteX44" fmla="*/ 16128386 w 16543971"/>
              <a:gd name="connsiteY44" fmla="*/ 6928055 h 13816995"/>
              <a:gd name="connsiteX45" fmla="*/ 16089273 w 16543971"/>
              <a:gd name="connsiteY45" fmla="*/ 7328972 h 13816995"/>
              <a:gd name="connsiteX46" fmla="*/ 14963524 w 16543971"/>
              <a:gd name="connsiteY46" fmla="*/ 7218964 h 13816995"/>
              <a:gd name="connsiteX47" fmla="*/ 14292476 w 16543971"/>
              <a:gd name="connsiteY47" fmla="*/ 8279930 h 13816995"/>
              <a:gd name="connsiteX48" fmla="*/ 13043274 w 16543971"/>
              <a:gd name="connsiteY48" fmla="*/ 8157699 h 13816995"/>
              <a:gd name="connsiteX49" fmla="*/ 12372226 w 16543971"/>
              <a:gd name="connsiteY49" fmla="*/ 9217441 h 13816995"/>
              <a:gd name="connsiteX50" fmla="*/ 11123025 w 16543971"/>
              <a:gd name="connsiteY50" fmla="*/ 9095210 h 13816995"/>
              <a:gd name="connsiteX51" fmla="*/ 10450754 w 16543971"/>
              <a:gd name="connsiteY51" fmla="*/ 10152509 h 13816995"/>
              <a:gd name="connsiteX52" fmla="*/ 9201553 w 16543971"/>
              <a:gd name="connsiteY52" fmla="*/ 10030278 h 13816995"/>
              <a:gd name="connsiteX53" fmla="*/ 8530505 w 16543971"/>
              <a:gd name="connsiteY53" fmla="*/ 11090021 h 13816995"/>
              <a:gd name="connsiteX54" fmla="*/ 7281304 w 16543971"/>
              <a:gd name="connsiteY54" fmla="*/ 10967790 h 13816995"/>
              <a:gd name="connsiteX55" fmla="*/ 6610255 w 16543971"/>
              <a:gd name="connsiteY55" fmla="*/ 12027533 h 13816995"/>
              <a:gd name="connsiteX56" fmla="*/ 5361054 w 16543971"/>
              <a:gd name="connsiteY56" fmla="*/ 11905302 h 13816995"/>
              <a:gd name="connsiteX57" fmla="*/ 4691227 w 16543971"/>
              <a:gd name="connsiteY57" fmla="*/ 12967490 h 13816995"/>
              <a:gd name="connsiteX58" fmla="*/ 4276864 w 16543971"/>
              <a:gd name="connsiteY58" fmla="*/ 12119206 h 13816995"/>
              <a:gd name="connsiteX59" fmla="*/ 2904210 w 16543971"/>
              <a:gd name="connsiteY59" fmla="*/ 11984752 h 13816995"/>
              <a:gd name="connsiteX60" fmla="*/ 2943324 w 16543971"/>
              <a:gd name="connsiteY60" fmla="*/ 11583835 h 13816995"/>
              <a:gd name="connsiteX61" fmla="*/ 4069071 w 16543971"/>
              <a:gd name="connsiteY61" fmla="*/ 11693842 h 13816995"/>
              <a:gd name="connsiteX62" fmla="*/ 4740120 w 16543971"/>
              <a:gd name="connsiteY62" fmla="*/ 10634099 h 13816995"/>
              <a:gd name="connsiteX63" fmla="*/ 5989321 w 16543971"/>
              <a:gd name="connsiteY63" fmla="*/ 10756330 h 13816995"/>
              <a:gd name="connsiteX64" fmla="*/ 6660370 w 16543971"/>
              <a:gd name="connsiteY64" fmla="*/ 9696587 h 13816995"/>
              <a:gd name="connsiteX65" fmla="*/ 7909571 w 16543971"/>
              <a:gd name="connsiteY65" fmla="*/ 9818818 h 13816995"/>
              <a:gd name="connsiteX66" fmla="*/ 8580619 w 16543971"/>
              <a:gd name="connsiteY66" fmla="*/ 8759075 h 13816995"/>
              <a:gd name="connsiteX67" fmla="*/ 9829821 w 16543971"/>
              <a:gd name="connsiteY67" fmla="*/ 8881306 h 13816995"/>
              <a:gd name="connsiteX68" fmla="*/ 10500869 w 16543971"/>
              <a:gd name="connsiteY68" fmla="*/ 7821564 h 13816995"/>
              <a:gd name="connsiteX69" fmla="*/ 11750070 w 16543971"/>
              <a:gd name="connsiteY69" fmla="*/ 7943795 h 13816995"/>
              <a:gd name="connsiteX70" fmla="*/ 12421119 w 16543971"/>
              <a:gd name="connsiteY70" fmla="*/ 6884052 h 13816995"/>
              <a:gd name="connsiteX71" fmla="*/ 13670320 w 16543971"/>
              <a:gd name="connsiteY71" fmla="*/ 7006283 h 13816995"/>
              <a:gd name="connsiteX72" fmla="*/ 14341369 w 16543971"/>
              <a:gd name="connsiteY72" fmla="*/ 5945317 h 13816995"/>
              <a:gd name="connsiteX73" fmla="*/ 15714022 w 16543971"/>
              <a:gd name="connsiteY73" fmla="*/ 6079771 h 13816995"/>
              <a:gd name="connsiteX74" fmla="*/ 15674909 w 16543971"/>
              <a:gd name="connsiteY74" fmla="*/ 6480689 h 13816995"/>
              <a:gd name="connsiteX75" fmla="*/ 14549162 w 16543971"/>
              <a:gd name="connsiteY75" fmla="*/ 6370682 h 13816995"/>
              <a:gd name="connsiteX76" fmla="*/ 13878113 w 16543971"/>
              <a:gd name="connsiteY76" fmla="*/ 7431647 h 13816995"/>
              <a:gd name="connsiteX77" fmla="*/ 12628911 w 16543971"/>
              <a:gd name="connsiteY77" fmla="*/ 7309416 h 13816995"/>
              <a:gd name="connsiteX78" fmla="*/ 11957863 w 16543971"/>
              <a:gd name="connsiteY78" fmla="*/ 8369159 h 13816995"/>
              <a:gd name="connsiteX79" fmla="*/ 10708661 w 16543971"/>
              <a:gd name="connsiteY79" fmla="*/ 8246928 h 13816995"/>
              <a:gd name="connsiteX80" fmla="*/ 10035169 w 16543971"/>
              <a:gd name="connsiteY80" fmla="*/ 9304226 h 13816995"/>
              <a:gd name="connsiteX81" fmla="*/ 8785967 w 16543971"/>
              <a:gd name="connsiteY81" fmla="*/ 9181995 h 13816995"/>
              <a:gd name="connsiteX82" fmla="*/ 8116141 w 16543971"/>
              <a:gd name="connsiteY82" fmla="*/ 10242960 h 13816995"/>
              <a:gd name="connsiteX83" fmla="*/ 6866940 w 16543971"/>
              <a:gd name="connsiteY83" fmla="*/ 10120729 h 13816995"/>
              <a:gd name="connsiteX84" fmla="*/ 6195892 w 16543971"/>
              <a:gd name="connsiteY84" fmla="*/ 11180472 h 13816995"/>
              <a:gd name="connsiteX85" fmla="*/ 4946691 w 16543971"/>
              <a:gd name="connsiteY85" fmla="*/ 11058241 h 13816995"/>
              <a:gd name="connsiteX86" fmla="*/ 4276864 w 16543971"/>
              <a:gd name="connsiteY86" fmla="*/ 12119206 h 13816995"/>
              <a:gd name="connsiteX87" fmla="*/ 3861279 w 16543971"/>
              <a:gd name="connsiteY87" fmla="*/ 11270923 h 13816995"/>
              <a:gd name="connsiteX88" fmla="*/ 2488624 w 16543971"/>
              <a:gd name="connsiteY88" fmla="*/ 11136469 h 13816995"/>
              <a:gd name="connsiteX89" fmla="*/ 2527738 w 16543971"/>
              <a:gd name="connsiteY89" fmla="*/ 10735551 h 13816995"/>
              <a:gd name="connsiteX90" fmla="*/ 3653486 w 16543971"/>
              <a:gd name="connsiteY90" fmla="*/ 10845559 h 13816995"/>
              <a:gd name="connsiteX91" fmla="*/ 4324534 w 16543971"/>
              <a:gd name="connsiteY91" fmla="*/ 9785816 h 13816995"/>
              <a:gd name="connsiteX92" fmla="*/ 5573736 w 16543971"/>
              <a:gd name="connsiteY92" fmla="*/ 9908047 h 13816995"/>
              <a:gd name="connsiteX93" fmla="*/ 6244784 w 16543971"/>
              <a:gd name="connsiteY93" fmla="*/ 8848304 h 13816995"/>
              <a:gd name="connsiteX94" fmla="*/ 7493985 w 16543971"/>
              <a:gd name="connsiteY94" fmla="*/ 8970535 h 13816995"/>
              <a:gd name="connsiteX95" fmla="*/ 8165034 w 16543971"/>
              <a:gd name="connsiteY95" fmla="*/ 7910792 h 13816995"/>
              <a:gd name="connsiteX96" fmla="*/ 9414235 w 16543971"/>
              <a:gd name="connsiteY96" fmla="*/ 8033023 h 13816995"/>
              <a:gd name="connsiteX97" fmla="*/ 10085283 w 16543971"/>
              <a:gd name="connsiteY97" fmla="*/ 6973280 h 13816995"/>
              <a:gd name="connsiteX98" fmla="*/ 11334484 w 16543971"/>
              <a:gd name="connsiteY98" fmla="*/ 7095511 h 13816995"/>
              <a:gd name="connsiteX99" fmla="*/ 12005533 w 16543971"/>
              <a:gd name="connsiteY99" fmla="*/ 6035768 h 13816995"/>
              <a:gd name="connsiteX100" fmla="*/ 13254735 w 16543971"/>
              <a:gd name="connsiteY100" fmla="*/ 6157999 h 13816995"/>
              <a:gd name="connsiteX101" fmla="*/ 13925783 w 16543971"/>
              <a:gd name="connsiteY101" fmla="*/ 5098256 h 13816995"/>
              <a:gd name="connsiteX102" fmla="*/ 15298437 w 16543971"/>
              <a:gd name="connsiteY102" fmla="*/ 5232711 h 13816995"/>
              <a:gd name="connsiteX103" fmla="*/ 15259324 w 16543971"/>
              <a:gd name="connsiteY103" fmla="*/ 5633628 h 13816995"/>
              <a:gd name="connsiteX104" fmla="*/ 14133576 w 16543971"/>
              <a:gd name="connsiteY104" fmla="*/ 5523620 h 13816995"/>
              <a:gd name="connsiteX105" fmla="*/ 13462527 w 16543971"/>
              <a:gd name="connsiteY105" fmla="*/ 6583363 h 13816995"/>
              <a:gd name="connsiteX106" fmla="*/ 12213326 w 16543971"/>
              <a:gd name="connsiteY106" fmla="*/ 6461132 h 13816995"/>
              <a:gd name="connsiteX107" fmla="*/ 11541055 w 16543971"/>
              <a:gd name="connsiteY107" fmla="*/ 7517208 h 13816995"/>
              <a:gd name="connsiteX108" fmla="*/ 10291854 w 16543971"/>
              <a:gd name="connsiteY108" fmla="*/ 7394977 h 13816995"/>
              <a:gd name="connsiteX109" fmla="*/ 9620805 w 16543971"/>
              <a:gd name="connsiteY109" fmla="*/ 8454720 h 13816995"/>
              <a:gd name="connsiteX110" fmla="*/ 8371605 w 16543971"/>
              <a:gd name="connsiteY110" fmla="*/ 8332489 h 13816995"/>
              <a:gd name="connsiteX111" fmla="*/ 7700556 w 16543971"/>
              <a:gd name="connsiteY111" fmla="*/ 9393454 h 13816995"/>
              <a:gd name="connsiteX112" fmla="*/ 6451355 w 16543971"/>
              <a:gd name="connsiteY112" fmla="*/ 9271223 h 13816995"/>
              <a:gd name="connsiteX113" fmla="*/ 5781529 w 16543971"/>
              <a:gd name="connsiteY113" fmla="*/ 10332189 h 13816995"/>
              <a:gd name="connsiteX114" fmla="*/ 4532327 w 16543971"/>
              <a:gd name="connsiteY114" fmla="*/ 10209957 h 13816995"/>
              <a:gd name="connsiteX115" fmla="*/ 3861279 w 16543971"/>
              <a:gd name="connsiteY115" fmla="*/ 11270923 h 13816995"/>
              <a:gd name="connsiteX116" fmla="*/ 3446916 w 16543971"/>
              <a:gd name="connsiteY116" fmla="*/ 10421417 h 13816995"/>
              <a:gd name="connsiteX117" fmla="*/ 2074261 w 16543971"/>
              <a:gd name="connsiteY117" fmla="*/ 10286963 h 13816995"/>
              <a:gd name="connsiteX118" fmla="*/ 2113375 w 16543971"/>
              <a:gd name="connsiteY118" fmla="*/ 9886045 h 13816995"/>
              <a:gd name="connsiteX119" fmla="*/ 3239123 w 16543971"/>
              <a:gd name="connsiteY119" fmla="*/ 9996053 h 13816995"/>
              <a:gd name="connsiteX120" fmla="*/ 3910171 w 16543971"/>
              <a:gd name="connsiteY120" fmla="*/ 8936310 h 13816995"/>
              <a:gd name="connsiteX121" fmla="*/ 5158150 w 16543971"/>
              <a:gd name="connsiteY121" fmla="*/ 9057319 h 13816995"/>
              <a:gd name="connsiteX122" fmla="*/ 5829199 w 16543971"/>
              <a:gd name="connsiteY122" fmla="*/ 7997576 h 13816995"/>
              <a:gd name="connsiteX123" fmla="*/ 7078400 w 16543971"/>
              <a:gd name="connsiteY123" fmla="*/ 8119807 h 13816995"/>
              <a:gd name="connsiteX124" fmla="*/ 7749448 w 16543971"/>
              <a:gd name="connsiteY124" fmla="*/ 7060064 h 13816995"/>
              <a:gd name="connsiteX125" fmla="*/ 8998649 w 16543971"/>
              <a:gd name="connsiteY125" fmla="*/ 7182295 h 13816995"/>
              <a:gd name="connsiteX126" fmla="*/ 9669697 w 16543971"/>
              <a:gd name="connsiteY126" fmla="*/ 6122552 h 13816995"/>
              <a:gd name="connsiteX127" fmla="*/ 10918899 w 16543971"/>
              <a:gd name="connsiteY127" fmla="*/ 6244783 h 13816995"/>
              <a:gd name="connsiteX128" fmla="*/ 11589948 w 16543971"/>
              <a:gd name="connsiteY128" fmla="*/ 5185041 h 13816995"/>
              <a:gd name="connsiteX129" fmla="*/ 12839149 w 16543971"/>
              <a:gd name="connsiteY129" fmla="*/ 5307272 h 13816995"/>
              <a:gd name="connsiteX130" fmla="*/ 13510198 w 16543971"/>
              <a:gd name="connsiteY130" fmla="*/ 4247528 h 13816995"/>
              <a:gd name="connsiteX131" fmla="*/ 14882851 w 16543971"/>
              <a:gd name="connsiteY131" fmla="*/ 4381983 h 13816995"/>
              <a:gd name="connsiteX132" fmla="*/ 14843738 w 16543971"/>
              <a:gd name="connsiteY132" fmla="*/ 4782900 h 13816995"/>
              <a:gd name="connsiteX133" fmla="*/ 13717990 w 16543971"/>
              <a:gd name="connsiteY133" fmla="*/ 4672892 h 13816995"/>
              <a:gd name="connsiteX134" fmla="*/ 13046942 w 16543971"/>
              <a:gd name="connsiteY134" fmla="*/ 5732635 h 13816995"/>
              <a:gd name="connsiteX135" fmla="*/ 11797740 w 16543971"/>
              <a:gd name="connsiteY135" fmla="*/ 5610404 h 13816995"/>
              <a:gd name="connsiteX136" fmla="*/ 11126692 w 16543971"/>
              <a:gd name="connsiteY136" fmla="*/ 6670148 h 13816995"/>
              <a:gd name="connsiteX137" fmla="*/ 9877490 w 16543971"/>
              <a:gd name="connsiteY137" fmla="*/ 6547916 h 13816995"/>
              <a:gd name="connsiteX138" fmla="*/ 9206442 w 16543971"/>
              <a:gd name="connsiteY138" fmla="*/ 7607660 h 13816995"/>
              <a:gd name="connsiteX139" fmla="*/ 7957241 w 16543971"/>
              <a:gd name="connsiteY139" fmla="*/ 7485429 h 13816995"/>
              <a:gd name="connsiteX140" fmla="*/ 7286192 w 16543971"/>
              <a:gd name="connsiteY140" fmla="*/ 8545171 h 13816995"/>
              <a:gd name="connsiteX141" fmla="*/ 6036991 w 16543971"/>
              <a:gd name="connsiteY141" fmla="*/ 8422940 h 13816995"/>
              <a:gd name="connsiteX142" fmla="*/ 5365943 w 16543971"/>
              <a:gd name="connsiteY142" fmla="*/ 9482683 h 13816995"/>
              <a:gd name="connsiteX143" fmla="*/ 4116741 w 16543971"/>
              <a:gd name="connsiteY143" fmla="*/ 9360452 h 13816995"/>
              <a:gd name="connsiteX144" fmla="*/ 3446916 w 16543971"/>
              <a:gd name="connsiteY144" fmla="*/ 10421417 h 13816995"/>
              <a:gd name="connsiteX145" fmla="*/ 3032552 w 16543971"/>
              <a:gd name="connsiteY145" fmla="*/ 9573134 h 13816995"/>
              <a:gd name="connsiteX146" fmla="*/ 1659898 w 16543971"/>
              <a:gd name="connsiteY146" fmla="*/ 9438680 h 13816995"/>
              <a:gd name="connsiteX147" fmla="*/ 1699012 w 16543971"/>
              <a:gd name="connsiteY147" fmla="*/ 9037762 h 13816995"/>
              <a:gd name="connsiteX148" fmla="*/ 2824760 w 16543971"/>
              <a:gd name="connsiteY148" fmla="*/ 9147770 h 13816995"/>
              <a:gd name="connsiteX149" fmla="*/ 3495808 w 16543971"/>
              <a:gd name="connsiteY149" fmla="*/ 8088027 h 13816995"/>
              <a:gd name="connsiteX150" fmla="*/ 4745009 w 16543971"/>
              <a:gd name="connsiteY150" fmla="*/ 8210258 h 13816995"/>
              <a:gd name="connsiteX151" fmla="*/ 5416058 w 16543971"/>
              <a:gd name="connsiteY151" fmla="*/ 7150515 h 13816995"/>
              <a:gd name="connsiteX152" fmla="*/ 6665259 w 16543971"/>
              <a:gd name="connsiteY152" fmla="*/ 7272746 h 13816995"/>
              <a:gd name="connsiteX153" fmla="*/ 7336308 w 16543971"/>
              <a:gd name="connsiteY153" fmla="*/ 6213003 h 13816995"/>
              <a:gd name="connsiteX154" fmla="*/ 8585509 w 16543971"/>
              <a:gd name="connsiteY154" fmla="*/ 6335234 h 13816995"/>
              <a:gd name="connsiteX155" fmla="*/ 9256557 w 16543971"/>
              <a:gd name="connsiteY155" fmla="*/ 5275491 h 13816995"/>
              <a:gd name="connsiteX156" fmla="*/ 10505758 w 16543971"/>
              <a:gd name="connsiteY156" fmla="*/ 5397722 h 13816995"/>
              <a:gd name="connsiteX157" fmla="*/ 11176807 w 16543971"/>
              <a:gd name="connsiteY157" fmla="*/ 4337979 h 13816995"/>
              <a:gd name="connsiteX158" fmla="*/ 12426007 w 16543971"/>
              <a:gd name="connsiteY158" fmla="*/ 4460210 h 13816995"/>
              <a:gd name="connsiteX159" fmla="*/ 13097056 w 16543971"/>
              <a:gd name="connsiteY159" fmla="*/ 3400467 h 13816995"/>
              <a:gd name="connsiteX160" fmla="*/ 14469711 w 16543971"/>
              <a:gd name="connsiteY160" fmla="*/ 3534922 h 13816995"/>
              <a:gd name="connsiteX161" fmla="*/ 14430597 w 16543971"/>
              <a:gd name="connsiteY161" fmla="*/ 3935839 h 13816995"/>
              <a:gd name="connsiteX162" fmla="*/ 13304849 w 16543971"/>
              <a:gd name="connsiteY162" fmla="*/ 3825831 h 13816995"/>
              <a:gd name="connsiteX163" fmla="*/ 12633800 w 16543971"/>
              <a:gd name="connsiteY163" fmla="*/ 4885575 h 13816995"/>
              <a:gd name="connsiteX164" fmla="*/ 11384600 w 16543971"/>
              <a:gd name="connsiteY164" fmla="*/ 4763344 h 13816995"/>
              <a:gd name="connsiteX165" fmla="*/ 10713551 w 16543971"/>
              <a:gd name="connsiteY165" fmla="*/ 5823086 h 13816995"/>
              <a:gd name="connsiteX166" fmla="*/ 9464349 w 16543971"/>
              <a:gd name="connsiteY166" fmla="*/ 5700855 h 13816995"/>
              <a:gd name="connsiteX167" fmla="*/ 8793301 w 16543971"/>
              <a:gd name="connsiteY167" fmla="*/ 6760598 h 13816995"/>
              <a:gd name="connsiteX168" fmla="*/ 7544100 w 16543971"/>
              <a:gd name="connsiteY168" fmla="*/ 6638367 h 13816995"/>
              <a:gd name="connsiteX169" fmla="*/ 6873052 w 16543971"/>
              <a:gd name="connsiteY169" fmla="*/ 7698110 h 13816995"/>
              <a:gd name="connsiteX170" fmla="*/ 5623851 w 16543971"/>
              <a:gd name="connsiteY170" fmla="*/ 7575879 h 13816995"/>
              <a:gd name="connsiteX171" fmla="*/ 4952802 w 16543971"/>
              <a:gd name="connsiteY171" fmla="*/ 8635622 h 13816995"/>
              <a:gd name="connsiteX172" fmla="*/ 3703601 w 16543971"/>
              <a:gd name="connsiteY172" fmla="*/ 8513391 h 13816995"/>
              <a:gd name="connsiteX173" fmla="*/ 3032552 w 16543971"/>
              <a:gd name="connsiteY173" fmla="*/ 9573134 h 13816995"/>
              <a:gd name="connsiteX174" fmla="*/ 2616967 w 16543971"/>
              <a:gd name="connsiteY174" fmla="*/ 8723629 h 13816995"/>
              <a:gd name="connsiteX175" fmla="*/ 1244312 w 16543971"/>
              <a:gd name="connsiteY175" fmla="*/ 8589174 h 13816995"/>
              <a:gd name="connsiteX176" fmla="*/ 1283426 w 16543971"/>
              <a:gd name="connsiteY176" fmla="*/ 8188257 h 13816995"/>
              <a:gd name="connsiteX177" fmla="*/ 2409174 w 16543971"/>
              <a:gd name="connsiteY177" fmla="*/ 8298265 h 13816995"/>
              <a:gd name="connsiteX178" fmla="*/ 3080222 w 16543971"/>
              <a:gd name="connsiteY178" fmla="*/ 7238522 h 13816995"/>
              <a:gd name="connsiteX179" fmla="*/ 4329424 w 16543971"/>
              <a:gd name="connsiteY179" fmla="*/ 7360753 h 13816995"/>
              <a:gd name="connsiteX180" fmla="*/ 5000472 w 16543971"/>
              <a:gd name="connsiteY180" fmla="*/ 6301010 h 13816995"/>
              <a:gd name="connsiteX181" fmla="*/ 6249673 w 16543971"/>
              <a:gd name="connsiteY181" fmla="*/ 6423241 h 13816995"/>
              <a:gd name="connsiteX182" fmla="*/ 6920722 w 16543971"/>
              <a:gd name="connsiteY182" fmla="*/ 5363498 h 13816995"/>
              <a:gd name="connsiteX183" fmla="*/ 8169923 w 16543971"/>
              <a:gd name="connsiteY183" fmla="*/ 5485729 h 13816995"/>
              <a:gd name="connsiteX184" fmla="*/ 8840971 w 16543971"/>
              <a:gd name="connsiteY184" fmla="*/ 4425986 h 13816995"/>
              <a:gd name="connsiteX185" fmla="*/ 10090173 w 16543971"/>
              <a:gd name="connsiteY185" fmla="*/ 4548217 h 13816995"/>
              <a:gd name="connsiteX186" fmla="*/ 10761221 w 16543971"/>
              <a:gd name="connsiteY186" fmla="*/ 3488474 h 13816995"/>
              <a:gd name="connsiteX187" fmla="*/ 12010422 w 16543971"/>
              <a:gd name="connsiteY187" fmla="*/ 3610705 h 13816995"/>
              <a:gd name="connsiteX188" fmla="*/ 12681471 w 16543971"/>
              <a:gd name="connsiteY188" fmla="*/ 2550962 h 13816995"/>
              <a:gd name="connsiteX189" fmla="*/ 14054126 w 16543971"/>
              <a:gd name="connsiteY189" fmla="*/ 2685416 h 13816995"/>
              <a:gd name="connsiteX190" fmla="*/ 14015011 w 16543971"/>
              <a:gd name="connsiteY190" fmla="*/ 3086334 h 13816995"/>
              <a:gd name="connsiteX191" fmla="*/ 12889263 w 16543971"/>
              <a:gd name="connsiteY191" fmla="*/ 2976326 h 13816995"/>
              <a:gd name="connsiteX192" fmla="*/ 12218215 w 16543971"/>
              <a:gd name="connsiteY192" fmla="*/ 4036069 h 13816995"/>
              <a:gd name="connsiteX193" fmla="*/ 10969014 w 16543971"/>
              <a:gd name="connsiteY193" fmla="*/ 3913838 h 13816995"/>
              <a:gd name="connsiteX194" fmla="*/ 10297965 w 16543971"/>
              <a:gd name="connsiteY194" fmla="*/ 4973581 h 13816995"/>
              <a:gd name="connsiteX195" fmla="*/ 9048764 w 16543971"/>
              <a:gd name="connsiteY195" fmla="*/ 4851350 h 13816995"/>
              <a:gd name="connsiteX196" fmla="*/ 8377716 w 16543971"/>
              <a:gd name="connsiteY196" fmla="*/ 5911093 h 13816995"/>
              <a:gd name="connsiteX197" fmla="*/ 7128515 w 16543971"/>
              <a:gd name="connsiteY197" fmla="*/ 5788862 h 13816995"/>
              <a:gd name="connsiteX198" fmla="*/ 6457466 w 16543971"/>
              <a:gd name="connsiteY198" fmla="*/ 6848605 h 13816995"/>
              <a:gd name="connsiteX199" fmla="*/ 5208265 w 16543971"/>
              <a:gd name="connsiteY199" fmla="*/ 6726373 h 13816995"/>
              <a:gd name="connsiteX200" fmla="*/ 4537217 w 16543971"/>
              <a:gd name="connsiteY200" fmla="*/ 7786117 h 13816995"/>
              <a:gd name="connsiteX201" fmla="*/ 3288015 w 16543971"/>
              <a:gd name="connsiteY201" fmla="*/ 7663886 h 13816995"/>
              <a:gd name="connsiteX202" fmla="*/ 2616967 w 16543971"/>
              <a:gd name="connsiteY202" fmla="*/ 8723629 h 13816995"/>
              <a:gd name="connsiteX203" fmla="*/ 2202603 w 16543971"/>
              <a:gd name="connsiteY203" fmla="*/ 7875345 h 13816995"/>
              <a:gd name="connsiteX204" fmla="*/ 829949 w 16543971"/>
              <a:gd name="connsiteY204" fmla="*/ 7740891 h 13816995"/>
              <a:gd name="connsiteX205" fmla="*/ 869063 w 16543971"/>
              <a:gd name="connsiteY205" fmla="*/ 7339973 h 13816995"/>
              <a:gd name="connsiteX206" fmla="*/ 1994811 w 16543971"/>
              <a:gd name="connsiteY206" fmla="*/ 7449981 h 13816995"/>
              <a:gd name="connsiteX207" fmla="*/ 2665859 w 16543971"/>
              <a:gd name="connsiteY207" fmla="*/ 6390238 h 13816995"/>
              <a:gd name="connsiteX208" fmla="*/ 3915060 w 16543971"/>
              <a:gd name="connsiteY208" fmla="*/ 6512469 h 13816995"/>
              <a:gd name="connsiteX209" fmla="*/ 4586109 w 16543971"/>
              <a:gd name="connsiteY209" fmla="*/ 5452726 h 13816995"/>
              <a:gd name="connsiteX210" fmla="*/ 5835310 w 16543971"/>
              <a:gd name="connsiteY210" fmla="*/ 5574957 h 13816995"/>
              <a:gd name="connsiteX211" fmla="*/ 6506358 w 16543971"/>
              <a:gd name="connsiteY211" fmla="*/ 4515214 h 13816995"/>
              <a:gd name="connsiteX212" fmla="*/ 7755560 w 16543971"/>
              <a:gd name="connsiteY212" fmla="*/ 4637445 h 13816995"/>
              <a:gd name="connsiteX213" fmla="*/ 8426608 w 16543971"/>
              <a:gd name="connsiteY213" fmla="*/ 3577702 h 13816995"/>
              <a:gd name="connsiteX214" fmla="*/ 9675809 w 16543971"/>
              <a:gd name="connsiteY214" fmla="*/ 3699933 h 13816995"/>
              <a:gd name="connsiteX215" fmla="*/ 10346858 w 16543971"/>
              <a:gd name="connsiteY215" fmla="*/ 2640190 h 13816995"/>
              <a:gd name="connsiteX216" fmla="*/ 11596059 w 16543971"/>
              <a:gd name="connsiteY216" fmla="*/ 2762421 h 13816995"/>
              <a:gd name="connsiteX217" fmla="*/ 12267107 w 16543971"/>
              <a:gd name="connsiteY217" fmla="*/ 1702678 h 13816995"/>
              <a:gd name="connsiteX218" fmla="*/ 13639762 w 16543971"/>
              <a:gd name="connsiteY218" fmla="*/ 1837132 h 13816995"/>
              <a:gd name="connsiteX219" fmla="*/ 13600647 w 16543971"/>
              <a:gd name="connsiteY219" fmla="*/ 2238050 h 13816995"/>
              <a:gd name="connsiteX220" fmla="*/ 12474900 w 16543971"/>
              <a:gd name="connsiteY220" fmla="*/ 2128042 h 13816995"/>
              <a:gd name="connsiteX221" fmla="*/ 11803852 w 16543971"/>
              <a:gd name="connsiteY221" fmla="*/ 3187785 h 13816995"/>
              <a:gd name="connsiteX222" fmla="*/ 10554650 w 16543971"/>
              <a:gd name="connsiteY222" fmla="*/ 3065554 h 13816995"/>
              <a:gd name="connsiteX223" fmla="*/ 9883602 w 16543971"/>
              <a:gd name="connsiteY223" fmla="*/ 4125297 h 13816995"/>
              <a:gd name="connsiteX224" fmla="*/ 8634401 w 16543971"/>
              <a:gd name="connsiteY224" fmla="*/ 4003066 h 13816995"/>
              <a:gd name="connsiteX225" fmla="*/ 7960908 w 16543971"/>
              <a:gd name="connsiteY225" fmla="*/ 5060365 h 13816995"/>
              <a:gd name="connsiteX226" fmla="*/ 6711706 w 16543971"/>
              <a:gd name="connsiteY226" fmla="*/ 4938134 h 13816995"/>
              <a:gd name="connsiteX227" fmla="*/ 6040659 w 16543971"/>
              <a:gd name="connsiteY227" fmla="*/ 5997877 h 13816995"/>
              <a:gd name="connsiteX228" fmla="*/ 4791457 w 16543971"/>
              <a:gd name="connsiteY228" fmla="*/ 5875646 h 13816995"/>
              <a:gd name="connsiteX229" fmla="*/ 4120409 w 16543971"/>
              <a:gd name="connsiteY229" fmla="*/ 6935389 h 13816995"/>
              <a:gd name="connsiteX230" fmla="*/ 2871207 w 16543971"/>
              <a:gd name="connsiteY230" fmla="*/ 6813158 h 13816995"/>
              <a:gd name="connsiteX231" fmla="*/ 2202603 w 16543971"/>
              <a:gd name="connsiteY231" fmla="*/ 7875345 h 13816995"/>
              <a:gd name="connsiteX232" fmla="*/ 1787018 w 16543971"/>
              <a:gd name="connsiteY232" fmla="*/ 7025840 h 13816995"/>
              <a:gd name="connsiteX233" fmla="*/ 414363 w 16543971"/>
              <a:gd name="connsiteY233" fmla="*/ 6891385 h 13816995"/>
              <a:gd name="connsiteX234" fmla="*/ 453477 w 16543971"/>
              <a:gd name="connsiteY234" fmla="*/ 6490468 h 13816995"/>
              <a:gd name="connsiteX235" fmla="*/ 1579225 w 16543971"/>
              <a:gd name="connsiteY235" fmla="*/ 6600476 h 13816995"/>
              <a:gd name="connsiteX236" fmla="*/ 2250274 w 16543971"/>
              <a:gd name="connsiteY236" fmla="*/ 5540733 h 13816995"/>
              <a:gd name="connsiteX237" fmla="*/ 3499475 w 16543971"/>
              <a:gd name="connsiteY237" fmla="*/ 5662964 h 13816995"/>
              <a:gd name="connsiteX238" fmla="*/ 4170523 w 16543971"/>
              <a:gd name="connsiteY238" fmla="*/ 4603221 h 13816995"/>
              <a:gd name="connsiteX239" fmla="*/ 5419725 w 16543971"/>
              <a:gd name="connsiteY239" fmla="*/ 4725452 h 13816995"/>
              <a:gd name="connsiteX240" fmla="*/ 6090773 w 16543971"/>
              <a:gd name="connsiteY240" fmla="*/ 3665709 h 13816995"/>
              <a:gd name="connsiteX241" fmla="*/ 7339974 w 16543971"/>
              <a:gd name="connsiteY241" fmla="*/ 3787940 h 13816995"/>
              <a:gd name="connsiteX242" fmla="*/ 8011023 w 16543971"/>
              <a:gd name="connsiteY242" fmla="*/ 2728197 h 13816995"/>
              <a:gd name="connsiteX243" fmla="*/ 9260223 w 16543971"/>
              <a:gd name="connsiteY243" fmla="*/ 2850428 h 13816995"/>
              <a:gd name="connsiteX244" fmla="*/ 9931272 w 16543971"/>
              <a:gd name="connsiteY244" fmla="*/ 1790685 h 13816995"/>
              <a:gd name="connsiteX245" fmla="*/ 11180474 w 16543971"/>
              <a:gd name="connsiteY245" fmla="*/ 1912916 h 13816995"/>
              <a:gd name="connsiteX246" fmla="*/ 11851522 w 16543971"/>
              <a:gd name="connsiteY246" fmla="*/ 853173 h 13816995"/>
              <a:gd name="connsiteX247" fmla="*/ 13224177 w 16543971"/>
              <a:gd name="connsiteY247" fmla="*/ 987627 h 13816995"/>
              <a:gd name="connsiteX248" fmla="*/ 13185062 w 16543971"/>
              <a:gd name="connsiteY248" fmla="*/ 1388545 h 13816995"/>
              <a:gd name="connsiteX249" fmla="*/ 12059314 w 16543971"/>
              <a:gd name="connsiteY249" fmla="*/ 1278537 h 13816995"/>
              <a:gd name="connsiteX250" fmla="*/ 11385822 w 16543971"/>
              <a:gd name="connsiteY250" fmla="*/ 2334613 h 13816995"/>
              <a:gd name="connsiteX251" fmla="*/ 10136620 w 16543971"/>
              <a:gd name="connsiteY251" fmla="*/ 2212382 h 13816995"/>
              <a:gd name="connsiteX252" fmla="*/ 9465572 w 16543971"/>
              <a:gd name="connsiteY252" fmla="*/ 3272125 h 13816995"/>
              <a:gd name="connsiteX253" fmla="*/ 8216371 w 16543971"/>
              <a:gd name="connsiteY253" fmla="*/ 3149894 h 13816995"/>
              <a:gd name="connsiteX254" fmla="*/ 7545322 w 16543971"/>
              <a:gd name="connsiteY254" fmla="*/ 4209637 h 13816995"/>
              <a:gd name="connsiteX255" fmla="*/ 6296121 w 16543971"/>
              <a:gd name="connsiteY255" fmla="*/ 4087406 h 13816995"/>
              <a:gd name="connsiteX256" fmla="*/ 5625073 w 16543971"/>
              <a:gd name="connsiteY256" fmla="*/ 5147149 h 13816995"/>
              <a:gd name="connsiteX257" fmla="*/ 4375872 w 16543971"/>
              <a:gd name="connsiteY257" fmla="*/ 5024918 h 13816995"/>
              <a:gd name="connsiteX258" fmla="*/ 3704823 w 16543971"/>
              <a:gd name="connsiteY258" fmla="*/ 6084661 h 13816995"/>
              <a:gd name="connsiteX259" fmla="*/ 2455622 w 16543971"/>
              <a:gd name="connsiteY259" fmla="*/ 5962430 h 13816995"/>
              <a:gd name="connsiteX260" fmla="*/ 1787018 w 16543971"/>
              <a:gd name="connsiteY260" fmla="*/ 7025840 h 13816995"/>
              <a:gd name="connsiteX261" fmla="*/ 1372655 w 16543971"/>
              <a:gd name="connsiteY261" fmla="*/ 6177556 h 13816995"/>
              <a:gd name="connsiteX262" fmla="*/ 0 w 16543971"/>
              <a:gd name="connsiteY262" fmla="*/ 6043102 h 13816995"/>
              <a:gd name="connsiteX263" fmla="*/ 39114 w 16543971"/>
              <a:gd name="connsiteY263" fmla="*/ 5642185 h 13816995"/>
              <a:gd name="connsiteX264" fmla="*/ 1164862 w 16543971"/>
              <a:gd name="connsiteY264" fmla="*/ 5752192 h 13816995"/>
              <a:gd name="connsiteX265" fmla="*/ 1835910 w 16543971"/>
              <a:gd name="connsiteY265" fmla="*/ 4692449 h 13816995"/>
              <a:gd name="connsiteX266" fmla="*/ 3085112 w 16543971"/>
              <a:gd name="connsiteY266" fmla="*/ 4814680 h 13816995"/>
              <a:gd name="connsiteX267" fmla="*/ 3756160 w 16543971"/>
              <a:gd name="connsiteY267" fmla="*/ 3754937 h 13816995"/>
              <a:gd name="connsiteX268" fmla="*/ 5005361 w 16543971"/>
              <a:gd name="connsiteY268" fmla="*/ 3877168 h 13816995"/>
              <a:gd name="connsiteX269" fmla="*/ 5676410 w 16543971"/>
              <a:gd name="connsiteY269" fmla="*/ 2817425 h 13816995"/>
              <a:gd name="connsiteX270" fmla="*/ 6925611 w 16543971"/>
              <a:gd name="connsiteY270" fmla="*/ 2939656 h 13816995"/>
              <a:gd name="connsiteX271" fmla="*/ 7596660 w 16543971"/>
              <a:gd name="connsiteY271" fmla="*/ 1879913 h 13816995"/>
              <a:gd name="connsiteX272" fmla="*/ 8845861 w 16543971"/>
              <a:gd name="connsiteY272" fmla="*/ 2002144 h 13816995"/>
              <a:gd name="connsiteX273" fmla="*/ 9516909 w 16543971"/>
              <a:gd name="connsiteY273" fmla="*/ 942401 h 13816995"/>
              <a:gd name="connsiteX274" fmla="*/ 10766110 w 16543971"/>
              <a:gd name="connsiteY274" fmla="*/ 1064632 h 13816995"/>
              <a:gd name="connsiteX275" fmla="*/ 11433492 w 16543971"/>
              <a:gd name="connsiteY275" fmla="*/ 0 h 13816995"/>
              <a:gd name="connsiteX276" fmla="*/ 12806146 w 16543971"/>
              <a:gd name="connsiteY276" fmla="*/ 134454 h 13816995"/>
              <a:gd name="connsiteX277" fmla="*/ 12767032 w 16543971"/>
              <a:gd name="connsiteY277" fmla="*/ 535372 h 13816995"/>
              <a:gd name="connsiteX278" fmla="*/ 11641285 w 16543971"/>
              <a:gd name="connsiteY278" fmla="*/ 425364 h 13816995"/>
              <a:gd name="connsiteX279" fmla="*/ 10970236 w 16543971"/>
              <a:gd name="connsiteY279" fmla="*/ 1485107 h 13816995"/>
              <a:gd name="connsiteX280" fmla="*/ 9721035 w 16543971"/>
              <a:gd name="connsiteY280" fmla="*/ 1362876 h 13816995"/>
              <a:gd name="connsiteX281" fmla="*/ 9049987 w 16543971"/>
              <a:gd name="connsiteY281" fmla="*/ 2422619 h 13816995"/>
              <a:gd name="connsiteX282" fmla="*/ 7800786 w 16543971"/>
              <a:gd name="connsiteY282" fmla="*/ 2300388 h 13816995"/>
              <a:gd name="connsiteX283" fmla="*/ 7129737 w 16543971"/>
              <a:gd name="connsiteY283" fmla="*/ 3360131 h 13816995"/>
              <a:gd name="connsiteX284" fmla="*/ 5880536 w 16543971"/>
              <a:gd name="connsiteY284" fmla="*/ 3237900 h 13816995"/>
              <a:gd name="connsiteX285" fmla="*/ 5209487 w 16543971"/>
              <a:gd name="connsiteY285" fmla="*/ 4297643 h 13816995"/>
              <a:gd name="connsiteX286" fmla="*/ 3960286 w 16543971"/>
              <a:gd name="connsiteY286" fmla="*/ 4175412 h 13816995"/>
              <a:gd name="connsiteX287" fmla="*/ 3289238 w 16543971"/>
              <a:gd name="connsiteY287" fmla="*/ 5235155 h 13816995"/>
              <a:gd name="connsiteX288" fmla="*/ 2040036 w 16543971"/>
              <a:gd name="connsiteY288" fmla="*/ 5112924 h 13816995"/>
              <a:gd name="connsiteX289" fmla="*/ 1372655 w 16543971"/>
              <a:gd name="connsiteY289" fmla="*/ 6177556 h 1381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6543971" h="13816995">
                <a:moveTo>
                  <a:pt x="5106813" y="13816996"/>
                </a:moveTo>
                <a:lnTo>
                  <a:pt x="3734158" y="13682541"/>
                </a:lnTo>
                <a:lnTo>
                  <a:pt x="3773273" y="13281623"/>
                </a:lnTo>
                <a:lnTo>
                  <a:pt x="4899020" y="13391631"/>
                </a:lnTo>
                <a:lnTo>
                  <a:pt x="5570069" y="12331889"/>
                </a:lnTo>
                <a:lnTo>
                  <a:pt x="6819270" y="12454120"/>
                </a:lnTo>
                <a:lnTo>
                  <a:pt x="7490318" y="11394376"/>
                </a:lnTo>
                <a:lnTo>
                  <a:pt x="8739520" y="11516607"/>
                </a:lnTo>
                <a:lnTo>
                  <a:pt x="9410568" y="10456864"/>
                </a:lnTo>
                <a:lnTo>
                  <a:pt x="10659769" y="10579095"/>
                </a:lnTo>
                <a:lnTo>
                  <a:pt x="11330818" y="9519352"/>
                </a:lnTo>
                <a:lnTo>
                  <a:pt x="12580018" y="9641583"/>
                </a:lnTo>
                <a:lnTo>
                  <a:pt x="13251067" y="8581840"/>
                </a:lnTo>
                <a:lnTo>
                  <a:pt x="14500269" y="8704071"/>
                </a:lnTo>
                <a:lnTo>
                  <a:pt x="15171316" y="7643106"/>
                </a:lnTo>
                <a:lnTo>
                  <a:pt x="16543972" y="7777560"/>
                </a:lnTo>
                <a:lnTo>
                  <a:pt x="16504858" y="8178478"/>
                </a:lnTo>
                <a:lnTo>
                  <a:pt x="15379109" y="8068470"/>
                </a:lnTo>
                <a:lnTo>
                  <a:pt x="14708062" y="9129436"/>
                </a:lnTo>
                <a:lnTo>
                  <a:pt x="13458860" y="9007205"/>
                </a:lnTo>
                <a:lnTo>
                  <a:pt x="12787811" y="10066947"/>
                </a:lnTo>
                <a:lnTo>
                  <a:pt x="11538610" y="9944716"/>
                </a:lnTo>
                <a:lnTo>
                  <a:pt x="10867562" y="11004459"/>
                </a:lnTo>
                <a:lnTo>
                  <a:pt x="9618361" y="10882228"/>
                </a:lnTo>
                <a:lnTo>
                  <a:pt x="8947312" y="11941971"/>
                </a:lnTo>
                <a:lnTo>
                  <a:pt x="7698111" y="11819740"/>
                </a:lnTo>
                <a:lnTo>
                  <a:pt x="7027063" y="12879483"/>
                </a:lnTo>
                <a:lnTo>
                  <a:pt x="5777862" y="12757252"/>
                </a:lnTo>
                <a:lnTo>
                  <a:pt x="5106813" y="13816996"/>
                </a:lnTo>
                <a:close/>
                <a:moveTo>
                  <a:pt x="4691227" y="12967490"/>
                </a:moveTo>
                <a:lnTo>
                  <a:pt x="3318573" y="12833036"/>
                </a:lnTo>
                <a:lnTo>
                  <a:pt x="3357687" y="12432117"/>
                </a:lnTo>
                <a:lnTo>
                  <a:pt x="4483435" y="12542125"/>
                </a:lnTo>
                <a:lnTo>
                  <a:pt x="5154483" y="11482383"/>
                </a:lnTo>
                <a:lnTo>
                  <a:pt x="6403685" y="11604614"/>
                </a:lnTo>
                <a:lnTo>
                  <a:pt x="7074733" y="10544871"/>
                </a:lnTo>
                <a:lnTo>
                  <a:pt x="8323934" y="10667102"/>
                </a:lnTo>
                <a:lnTo>
                  <a:pt x="8994983" y="9607359"/>
                </a:lnTo>
                <a:lnTo>
                  <a:pt x="10244183" y="9729590"/>
                </a:lnTo>
                <a:lnTo>
                  <a:pt x="10915232" y="8669847"/>
                </a:lnTo>
                <a:lnTo>
                  <a:pt x="12164433" y="8792078"/>
                </a:lnTo>
                <a:lnTo>
                  <a:pt x="12835481" y="7732335"/>
                </a:lnTo>
                <a:lnTo>
                  <a:pt x="14084684" y="7854566"/>
                </a:lnTo>
                <a:lnTo>
                  <a:pt x="14755731" y="6793601"/>
                </a:lnTo>
                <a:lnTo>
                  <a:pt x="16128386" y="6928055"/>
                </a:lnTo>
                <a:lnTo>
                  <a:pt x="16089273" y="7328972"/>
                </a:lnTo>
                <a:lnTo>
                  <a:pt x="14963524" y="7218964"/>
                </a:lnTo>
                <a:lnTo>
                  <a:pt x="14292476" y="8279930"/>
                </a:lnTo>
                <a:lnTo>
                  <a:pt x="13043274" y="8157699"/>
                </a:lnTo>
                <a:lnTo>
                  <a:pt x="12372226" y="9217441"/>
                </a:lnTo>
                <a:lnTo>
                  <a:pt x="11123025" y="9095210"/>
                </a:lnTo>
                <a:lnTo>
                  <a:pt x="10450754" y="10152509"/>
                </a:lnTo>
                <a:lnTo>
                  <a:pt x="9201553" y="10030278"/>
                </a:lnTo>
                <a:lnTo>
                  <a:pt x="8530505" y="11090021"/>
                </a:lnTo>
                <a:lnTo>
                  <a:pt x="7281304" y="10967790"/>
                </a:lnTo>
                <a:lnTo>
                  <a:pt x="6610255" y="12027533"/>
                </a:lnTo>
                <a:lnTo>
                  <a:pt x="5361054" y="11905302"/>
                </a:lnTo>
                <a:lnTo>
                  <a:pt x="4691227" y="12967490"/>
                </a:lnTo>
                <a:close/>
                <a:moveTo>
                  <a:pt x="4276864" y="12119206"/>
                </a:moveTo>
                <a:lnTo>
                  <a:pt x="2904210" y="11984752"/>
                </a:lnTo>
                <a:lnTo>
                  <a:pt x="2943324" y="11583835"/>
                </a:lnTo>
                <a:lnTo>
                  <a:pt x="4069071" y="11693842"/>
                </a:lnTo>
                <a:lnTo>
                  <a:pt x="4740120" y="10634099"/>
                </a:lnTo>
                <a:lnTo>
                  <a:pt x="5989321" y="10756330"/>
                </a:lnTo>
                <a:lnTo>
                  <a:pt x="6660370" y="9696587"/>
                </a:lnTo>
                <a:lnTo>
                  <a:pt x="7909571" y="9818818"/>
                </a:lnTo>
                <a:lnTo>
                  <a:pt x="8580619" y="8759075"/>
                </a:lnTo>
                <a:lnTo>
                  <a:pt x="9829821" y="8881306"/>
                </a:lnTo>
                <a:lnTo>
                  <a:pt x="10500869" y="7821564"/>
                </a:lnTo>
                <a:lnTo>
                  <a:pt x="11750070" y="7943795"/>
                </a:lnTo>
                <a:lnTo>
                  <a:pt x="12421119" y="6884052"/>
                </a:lnTo>
                <a:lnTo>
                  <a:pt x="13670320" y="7006283"/>
                </a:lnTo>
                <a:lnTo>
                  <a:pt x="14341369" y="5945317"/>
                </a:lnTo>
                <a:lnTo>
                  <a:pt x="15714022" y="6079771"/>
                </a:lnTo>
                <a:lnTo>
                  <a:pt x="15674909" y="6480689"/>
                </a:lnTo>
                <a:lnTo>
                  <a:pt x="14549162" y="6370682"/>
                </a:lnTo>
                <a:lnTo>
                  <a:pt x="13878113" y="7431647"/>
                </a:lnTo>
                <a:lnTo>
                  <a:pt x="12628911" y="7309416"/>
                </a:lnTo>
                <a:lnTo>
                  <a:pt x="11957863" y="8369159"/>
                </a:lnTo>
                <a:lnTo>
                  <a:pt x="10708661" y="8246928"/>
                </a:lnTo>
                <a:lnTo>
                  <a:pt x="10035169" y="9304226"/>
                </a:lnTo>
                <a:lnTo>
                  <a:pt x="8785967" y="9181995"/>
                </a:lnTo>
                <a:lnTo>
                  <a:pt x="8116141" y="10242960"/>
                </a:lnTo>
                <a:lnTo>
                  <a:pt x="6866940" y="10120729"/>
                </a:lnTo>
                <a:lnTo>
                  <a:pt x="6195892" y="11180472"/>
                </a:lnTo>
                <a:lnTo>
                  <a:pt x="4946691" y="11058241"/>
                </a:lnTo>
                <a:lnTo>
                  <a:pt x="4276864" y="12119206"/>
                </a:lnTo>
                <a:close/>
                <a:moveTo>
                  <a:pt x="3861279" y="11270923"/>
                </a:moveTo>
                <a:lnTo>
                  <a:pt x="2488624" y="11136469"/>
                </a:lnTo>
                <a:lnTo>
                  <a:pt x="2527738" y="10735551"/>
                </a:lnTo>
                <a:lnTo>
                  <a:pt x="3653486" y="10845559"/>
                </a:lnTo>
                <a:lnTo>
                  <a:pt x="4324534" y="9785816"/>
                </a:lnTo>
                <a:lnTo>
                  <a:pt x="5573736" y="9908047"/>
                </a:lnTo>
                <a:lnTo>
                  <a:pt x="6244784" y="8848304"/>
                </a:lnTo>
                <a:lnTo>
                  <a:pt x="7493985" y="8970535"/>
                </a:lnTo>
                <a:lnTo>
                  <a:pt x="8165034" y="7910792"/>
                </a:lnTo>
                <a:lnTo>
                  <a:pt x="9414235" y="8033023"/>
                </a:lnTo>
                <a:lnTo>
                  <a:pt x="10085283" y="6973280"/>
                </a:lnTo>
                <a:lnTo>
                  <a:pt x="11334484" y="7095511"/>
                </a:lnTo>
                <a:lnTo>
                  <a:pt x="12005533" y="6035768"/>
                </a:lnTo>
                <a:lnTo>
                  <a:pt x="13254735" y="6157999"/>
                </a:lnTo>
                <a:lnTo>
                  <a:pt x="13925783" y="5098256"/>
                </a:lnTo>
                <a:lnTo>
                  <a:pt x="15298437" y="5232711"/>
                </a:lnTo>
                <a:lnTo>
                  <a:pt x="15259324" y="5633628"/>
                </a:lnTo>
                <a:lnTo>
                  <a:pt x="14133576" y="5523620"/>
                </a:lnTo>
                <a:lnTo>
                  <a:pt x="13462527" y="6583363"/>
                </a:lnTo>
                <a:lnTo>
                  <a:pt x="12213326" y="6461132"/>
                </a:lnTo>
                <a:lnTo>
                  <a:pt x="11541055" y="7517208"/>
                </a:lnTo>
                <a:lnTo>
                  <a:pt x="10291854" y="7394977"/>
                </a:lnTo>
                <a:lnTo>
                  <a:pt x="9620805" y="8454720"/>
                </a:lnTo>
                <a:lnTo>
                  <a:pt x="8371605" y="8332489"/>
                </a:lnTo>
                <a:lnTo>
                  <a:pt x="7700556" y="9393454"/>
                </a:lnTo>
                <a:lnTo>
                  <a:pt x="6451355" y="9271223"/>
                </a:lnTo>
                <a:lnTo>
                  <a:pt x="5781529" y="10332189"/>
                </a:lnTo>
                <a:lnTo>
                  <a:pt x="4532327" y="10209957"/>
                </a:lnTo>
                <a:lnTo>
                  <a:pt x="3861279" y="11270923"/>
                </a:lnTo>
                <a:close/>
                <a:moveTo>
                  <a:pt x="3446916" y="10421417"/>
                </a:moveTo>
                <a:lnTo>
                  <a:pt x="2074261" y="10286963"/>
                </a:lnTo>
                <a:lnTo>
                  <a:pt x="2113375" y="9886045"/>
                </a:lnTo>
                <a:lnTo>
                  <a:pt x="3239123" y="9996053"/>
                </a:lnTo>
                <a:lnTo>
                  <a:pt x="3910171" y="8936310"/>
                </a:lnTo>
                <a:lnTo>
                  <a:pt x="5158150" y="9057319"/>
                </a:lnTo>
                <a:lnTo>
                  <a:pt x="5829199" y="7997576"/>
                </a:lnTo>
                <a:lnTo>
                  <a:pt x="7078400" y="8119807"/>
                </a:lnTo>
                <a:lnTo>
                  <a:pt x="7749448" y="7060064"/>
                </a:lnTo>
                <a:lnTo>
                  <a:pt x="8998649" y="7182295"/>
                </a:lnTo>
                <a:lnTo>
                  <a:pt x="9669697" y="6122552"/>
                </a:lnTo>
                <a:lnTo>
                  <a:pt x="10918899" y="6244783"/>
                </a:lnTo>
                <a:lnTo>
                  <a:pt x="11589948" y="5185041"/>
                </a:lnTo>
                <a:lnTo>
                  <a:pt x="12839149" y="5307272"/>
                </a:lnTo>
                <a:lnTo>
                  <a:pt x="13510198" y="4247528"/>
                </a:lnTo>
                <a:lnTo>
                  <a:pt x="14882851" y="4381983"/>
                </a:lnTo>
                <a:lnTo>
                  <a:pt x="14843738" y="4782900"/>
                </a:lnTo>
                <a:lnTo>
                  <a:pt x="13717990" y="4672892"/>
                </a:lnTo>
                <a:lnTo>
                  <a:pt x="13046942" y="5732635"/>
                </a:lnTo>
                <a:lnTo>
                  <a:pt x="11797740" y="5610404"/>
                </a:lnTo>
                <a:lnTo>
                  <a:pt x="11126692" y="6670148"/>
                </a:lnTo>
                <a:lnTo>
                  <a:pt x="9877490" y="6547916"/>
                </a:lnTo>
                <a:lnTo>
                  <a:pt x="9206442" y="7607660"/>
                </a:lnTo>
                <a:lnTo>
                  <a:pt x="7957241" y="7485429"/>
                </a:lnTo>
                <a:lnTo>
                  <a:pt x="7286192" y="8545171"/>
                </a:lnTo>
                <a:lnTo>
                  <a:pt x="6036991" y="8422940"/>
                </a:lnTo>
                <a:lnTo>
                  <a:pt x="5365943" y="9482683"/>
                </a:lnTo>
                <a:lnTo>
                  <a:pt x="4116741" y="9360452"/>
                </a:lnTo>
                <a:lnTo>
                  <a:pt x="3446916" y="10421417"/>
                </a:lnTo>
                <a:close/>
                <a:moveTo>
                  <a:pt x="3032552" y="9573134"/>
                </a:moveTo>
                <a:lnTo>
                  <a:pt x="1659898" y="9438680"/>
                </a:lnTo>
                <a:lnTo>
                  <a:pt x="1699012" y="9037762"/>
                </a:lnTo>
                <a:lnTo>
                  <a:pt x="2824760" y="9147770"/>
                </a:lnTo>
                <a:lnTo>
                  <a:pt x="3495808" y="8088027"/>
                </a:lnTo>
                <a:lnTo>
                  <a:pt x="4745009" y="8210258"/>
                </a:lnTo>
                <a:lnTo>
                  <a:pt x="5416058" y="7150515"/>
                </a:lnTo>
                <a:lnTo>
                  <a:pt x="6665259" y="7272746"/>
                </a:lnTo>
                <a:lnTo>
                  <a:pt x="7336308" y="6213003"/>
                </a:lnTo>
                <a:lnTo>
                  <a:pt x="8585509" y="6335234"/>
                </a:lnTo>
                <a:lnTo>
                  <a:pt x="9256557" y="5275491"/>
                </a:lnTo>
                <a:lnTo>
                  <a:pt x="10505758" y="5397722"/>
                </a:lnTo>
                <a:lnTo>
                  <a:pt x="11176807" y="4337979"/>
                </a:lnTo>
                <a:lnTo>
                  <a:pt x="12426007" y="4460210"/>
                </a:lnTo>
                <a:lnTo>
                  <a:pt x="13097056" y="3400467"/>
                </a:lnTo>
                <a:lnTo>
                  <a:pt x="14469711" y="3534922"/>
                </a:lnTo>
                <a:lnTo>
                  <a:pt x="14430597" y="3935839"/>
                </a:lnTo>
                <a:lnTo>
                  <a:pt x="13304849" y="3825831"/>
                </a:lnTo>
                <a:lnTo>
                  <a:pt x="12633800" y="4885575"/>
                </a:lnTo>
                <a:lnTo>
                  <a:pt x="11384600" y="4763344"/>
                </a:lnTo>
                <a:lnTo>
                  <a:pt x="10713551" y="5823086"/>
                </a:lnTo>
                <a:lnTo>
                  <a:pt x="9464349" y="5700855"/>
                </a:lnTo>
                <a:lnTo>
                  <a:pt x="8793301" y="6760598"/>
                </a:lnTo>
                <a:lnTo>
                  <a:pt x="7544100" y="6638367"/>
                </a:lnTo>
                <a:lnTo>
                  <a:pt x="6873052" y="7698110"/>
                </a:lnTo>
                <a:lnTo>
                  <a:pt x="5623851" y="7575879"/>
                </a:lnTo>
                <a:lnTo>
                  <a:pt x="4952802" y="8635622"/>
                </a:lnTo>
                <a:lnTo>
                  <a:pt x="3703601" y="8513391"/>
                </a:lnTo>
                <a:lnTo>
                  <a:pt x="3032552" y="9573134"/>
                </a:lnTo>
                <a:close/>
                <a:moveTo>
                  <a:pt x="2616967" y="8723629"/>
                </a:moveTo>
                <a:lnTo>
                  <a:pt x="1244312" y="8589174"/>
                </a:lnTo>
                <a:lnTo>
                  <a:pt x="1283426" y="8188257"/>
                </a:lnTo>
                <a:lnTo>
                  <a:pt x="2409174" y="8298265"/>
                </a:lnTo>
                <a:lnTo>
                  <a:pt x="3080222" y="7238522"/>
                </a:lnTo>
                <a:lnTo>
                  <a:pt x="4329424" y="7360753"/>
                </a:lnTo>
                <a:lnTo>
                  <a:pt x="5000472" y="6301010"/>
                </a:lnTo>
                <a:lnTo>
                  <a:pt x="6249673" y="6423241"/>
                </a:lnTo>
                <a:lnTo>
                  <a:pt x="6920722" y="5363498"/>
                </a:lnTo>
                <a:lnTo>
                  <a:pt x="8169923" y="5485729"/>
                </a:lnTo>
                <a:lnTo>
                  <a:pt x="8840971" y="4425986"/>
                </a:lnTo>
                <a:lnTo>
                  <a:pt x="10090173" y="4548217"/>
                </a:lnTo>
                <a:lnTo>
                  <a:pt x="10761221" y="3488474"/>
                </a:lnTo>
                <a:lnTo>
                  <a:pt x="12010422" y="3610705"/>
                </a:lnTo>
                <a:lnTo>
                  <a:pt x="12681471" y="2550962"/>
                </a:lnTo>
                <a:lnTo>
                  <a:pt x="14054126" y="2685416"/>
                </a:lnTo>
                <a:lnTo>
                  <a:pt x="14015011" y="3086334"/>
                </a:lnTo>
                <a:lnTo>
                  <a:pt x="12889263" y="2976326"/>
                </a:lnTo>
                <a:lnTo>
                  <a:pt x="12218215" y="4036069"/>
                </a:lnTo>
                <a:lnTo>
                  <a:pt x="10969014" y="3913838"/>
                </a:lnTo>
                <a:lnTo>
                  <a:pt x="10297965" y="4973581"/>
                </a:lnTo>
                <a:lnTo>
                  <a:pt x="9048764" y="4851350"/>
                </a:lnTo>
                <a:lnTo>
                  <a:pt x="8377716" y="5911093"/>
                </a:lnTo>
                <a:lnTo>
                  <a:pt x="7128515" y="5788862"/>
                </a:lnTo>
                <a:lnTo>
                  <a:pt x="6457466" y="6848605"/>
                </a:lnTo>
                <a:lnTo>
                  <a:pt x="5208265" y="6726373"/>
                </a:lnTo>
                <a:lnTo>
                  <a:pt x="4537217" y="7786117"/>
                </a:lnTo>
                <a:lnTo>
                  <a:pt x="3288015" y="7663886"/>
                </a:lnTo>
                <a:lnTo>
                  <a:pt x="2616967" y="8723629"/>
                </a:lnTo>
                <a:close/>
                <a:moveTo>
                  <a:pt x="2202603" y="7875345"/>
                </a:moveTo>
                <a:lnTo>
                  <a:pt x="829949" y="7740891"/>
                </a:lnTo>
                <a:lnTo>
                  <a:pt x="869063" y="7339973"/>
                </a:lnTo>
                <a:lnTo>
                  <a:pt x="1994811" y="7449981"/>
                </a:lnTo>
                <a:lnTo>
                  <a:pt x="2665859" y="6390238"/>
                </a:lnTo>
                <a:lnTo>
                  <a:pt x="3915060" y="6512469"/>
                </a:lnTo>
                <a:lnTo>
                  <a:pt x="4586109" y="5452726"/>
                </a:lnTo>
                <a:lnTo>
                  <a:pt x="5835310" y="5574957"/>
                </a:lnTo>
                <a:lnTo>
                  <a:pt x="6506358" y="4515214"/>
                </a:lnTo>
                <a:lnTo>
                  <a:pt x="7755560" y="4637445"/>
                </a:lnTo>
                <a:lnTo>
                  <a:pt x="8426608" y="3577702"/>
                </a:lnTo>
                <a:lnTo>
                  <a:pt x="9675809" y="3699933"/>
                </a:lnTo>
                <a:lnTo>
                  <a:pt x="10346858" y="2640190"/>
                </a:lnTo>
                <a:lnTo>
                  <a:pt x="11596059" y="2762421"/>
                </a:lnTo>
                <a:lnTo>
                  <a:pt x="12267107" y="1702678"/>
                </a:lnTo>
                <a:lnTo>
                  <a:pt x="13639762" y="1837132"/>
                </a:lnTo>
                <a:lnTo>
                  <a:pt x="13600647" y="2238050"/>
                </a:lnTo>
                <a:lnTo>
                  <a:pt x="12474900" y="2128042"/>
                </a:lnTo>
                <a:lnTo>
                  <a:pt x="11803852" y="3187785"/>
                </a:lnTo>
                <a:lnTo>
                  <a:pt x="10554650" y="3065554"/>
                </a:lnTo>
                <a:lnTo>
                  <a:pt x="9883602" y="4125297"/>
                </a:lnTo>
                <a:lnTo>
                  <a:pt x="8634401" y="4003066"/>
                </a:lnTo>
                <a:lnTo>
                  <a:pt x="7960908" y="5060365"/>
                </a:lnTo>
                <a:lnTo>
                  <a:pt x="6711706" y="4938134"/>
                </a:lnTo>
                <a:lnTo>
                  <a:pt x="6040659" y="5997877"/>
                </a:lnTo>
                <a:lnTo>
                  <a:pt x="4791457" y="5875646"/>
                </a:lnTo>
                <a:lnTo>
                  <a:pt x="4120409" y="6935389"/>
                </a:lnTo>
                <a:lnTo>
                  <a:pt x="2871207" y="6813158"/>
                </a:lnTo>
                <a:lnTo>
                  <a:pt x="2202603" y="7875345"/>
                </a:lnTo>
                <a:close/>
                <a:moveTo>
                  <a:pt x="1787018" y="7025840"/>
                </a:moveTo>
                <a:lnTo>
                  <a:pt x="414363" y="6891385"/>
                </a:lnTo>
                <a:lnTo>
                  <a:pt x="453477" y="6490468"/>
                </a:lnTo>
                <a:lnTo>
                  <a:pt x="1579225" y="6600476"/>
                </a:lnTo>
                <a:lnTo>
                  <a:pt x="2250274" y="5540733"/>
                </a:lnTo>
                <a:lnTo>
                  <a:pt x="3499475" y="5662964"/>
                </a:lnTo>
                <a:lnTo>
                  <a:pt x="4170523" y="4603221"/>
                </a:lnTo>
                <a:lnTo>
                  <a:pt x="5419725" y="4725452"/>
                </a:lnTo>
                <a:lnTo>
                  <a:pt x="6090773" y="3665709"/>
                </a:lnTo>
                <a:lnTo>
                  <a:pt x="7339974" y="3787940"/>
                </a:lnTo>
                <a:lnTo>
                  <a:pt x="8011023" y="2728197"/>
                </a:lnTo>
                <a:lnTo>
                  <a:pt x="9260223" y="2850428"/>
                </a:lnTo>
                <a:lnTo>
                  <a:pt x="9931272" y="1790685"/>
                </a:lnTo>
                <a:lnTo>
                  <a:pt x="11180474" y="1912916"/>
                </a:lnTo>
                <a:lnTo>
                  <a:pt x="11851522" y="853173"/>
                </a:lnTo>
                <a:lnTo>
                  <a:pt x="13224177" y="987627"/>
                </a:lnTo>
                <a:lnTo>
                  <a:pt x="13185062" y="1388545"/>
                </a:lnTo>
                <a:lnTo>
                  <a:pt x="12059314" y="1278537"/>
                </a:lnTo>
                <a:lnTo>
                  <a:pt x="11385822" y="2334613"/>
                </a:lnTo>
                <a:lnTo>
                  <a:pt x="10136620" y="2212382"/>
                </a:lnTo>
                <a:lnTo>
                  <a:pt x="9465572" y="3272125"/>
                </a:lnTo>
                <a:lnTo>
                  <a:pt x="8216371" y="3149894"/>
                </a:lnTo>
                <a:lnTo>
                  <a:pt x="7545322" y="4209637"/>
                </a:lnTo>
                <a:lnTo>
                  <a:pt x="6296121" y="4087406"/>
                </a:lnTo>
                <a:lnTo>
                  <a:pt x="5625073" y="5147149"/>
                </a:lnTo>
                <a:lnTo>
                  <a:pt x="4375872" y="5024918"/>
                </a:lnTo>
                <a:lnTo>
                  <a:pt x="3704823" y="6084661"/>
                </a:lnTo>
                <a:lnTo>
                  <a:pt x="2455622" y="5962430"/>
                </a:lnTo>
                <a:lnTo>
                  <a:pt x="1787018" y="7025840"/>
                </a:lnTo>
                <a:close/>
                <a:moveTo>
                  <a:pt x="1372655" y="6177556"/>
                </a:moveTo>
                <a:lnTo>
                  <a:pt x="0" y="6043102"/>
                </a:lnTo>
                <a:lnTo>
                  <a:pt x="39114" y="5642185"/>
                </a:lnTo>
                <a:lnTo>
                  <a:pt x="1164862" y="5752192"/>
                </a:lnTo>
                <a:lnTo>
                  <a:pt x="1835910" y="4692449"/>
                </a:lnTo>
                <a:lnTo>
                  <a:pt x="3085112" y="4814680"/>
                </a:lnTo>
                <a:lnTo>
                  <a:pt x="3756160" y="3754937"/>
                </a:lnTo>
                <a:lnTo>
                  <a:pt x="5005361" y="3877168"/>
                </a:lnTo>
                <a:lnTo>
                  <a:pt x="5676410" y="2817425"/>
                </a:lnTo>
                <a:lnTo>
                  <a:pt x="6925611" y="2939656"/>
                </a:lnTo>
                <a:lnTo>
                  <a:pt x="7596660" y="1879913"/>
                </a:lnTo>
                <a:lnTo>
                  <a:pt x="8845861" y="2002144"/>
                </a:lnTo>
                <a:lnTo>
                  <a:pt x="9516909" y="942401"/>
                </a:lnTo>
                <a:lnTo>
                  <a:pt x="10766110" y="1064632"/>
                </a:lnTo>
                <a:lnTo>
                  <a:pt x="11433492" y="0"/>
                </a:lnTo>
                <a:lnTo>
                  <a:pt x="12806146" y="134454"/>
                </a:lnTo>
                <a:lnTo>
                  <a:pt x="12767032" y="535372"/>
                </a:lnTo>
                <a:lnTo>
                  <a:pt x="11641285" y="425364"/>
                </a:lnTo>
                <a:lnTo>
                  <a:pt x="10970236" y="1485107"/>
                </a:lnTo>
                <a:lnTo>
                  <a:pt x="9721035" y="1362876"/>
                </a:lnTo>
                <a:lnTo>
                  <a:pt x="9049987" y="2422619"/>
                </a:lnTo>
                <a:lnTo>
                  <a:pt x="7800786" y="2300388"/>
                </a:lnTo>
                <a:lnTo>
                  <a:pt x="7129737" y="3360131"/>
                </a:lnTo>
                <a:lnTo>
                  <a:pt x="5880536" y="3237900"/>
                </a:lnTo>
                <a:lnTo>
                  <a:pt x="5209487" y="4297643"/>
                </a:lnTo>
                <a:lnTo>
                  <a:pt x="3960286" y="4175412"/>
                </a:lnTo>
                <a:lnTo>
                  <a:pt x="3289238" y="5235155"/>
                </a:lnTo>
                <a:lnTo>
                  <a:pt x="2040036" y="5112924"/>
                </a:lnTo>
                <a:lnTo>
                  <a:pt x="1372655" y="6177556"/>
                </a:lnTo>
                <a:close/>
              </a:path>
            </a:pathLst>
          </a:custGeom>
          <a:solidFill>
            <a:srgbClr val="790583">
              <a:alpha val="17000"/>
            </a:srgbClr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6429EDD6-4486-4CCE-9A11-D28A9865969C}"/>
              </a:ext>
            </a:extLst>
          </p:cNvPr>
          <p:cNvSpPr/>
          <p:nvPr/>
        </p:nvSpPr>
        <p:spPr>
          <a:xfrm>
            <a:off x="2335729" y="5698779"/>
            <a:ext cx="638019" cy="638019"/>
          </a:xfrm>
          <a:custGeom>
            <a:avLst/>
            <a:gdLst>
              <a:gd name="connsiteX0" fmla="*/ 419252 w 572041"/>
              <a:gd name="connsiteY0" fmla="*/ 0 h 572041"/>
              <a:gd name="connsiteX1" fmla="*/ 286021 w 572041"/>
              <a:gd name="connsiteY1" fmla="*/ 132009 h 572041"/>
              <a:gd name="connsiteX2" fmla="*/ 154011 w 572041"/>
              <a:gd name="connsiteY2" fmla="*/ 0 h 572041"/>
              <a:gd name="connsiteX3" fmla="*/ 0 w 572041"/>
              <a:gd name="connsiteY3" fmla="*/ 154012 h 572041"/>
              <a:gd name="connsiteX4" fmla="*/ 132009 w 572041"/>
              <a:gd name="connsiteY4" fmla="*/ 286021 h 572041"/>
              <a:gd name="connsiteX5" fmla="*/ 0 w 572041"/>
              <a:gd name="connsiteY5" fmla="*/ 418030 h 572041"/>
              <a:gd name="connsiteX6" fmla="*/ 154011 w 572041"/>
              <a:gd name="connsiteY6" fmla="*/ 572041 h 572041"/>
              <a:gd name="connsiteX7" fmla="*/ 286021 w 572041"/>
              <a:gd name="connsiteY7" fmla="*/ 440032 h 572041"/>
              <a:gd name="connsiteX8" fmla="*/ 419252 w 572041"/>
              <a:gd name="connsiteY8" fmla="*/ 572041 h 572041"/>
              <a:gd name="connsiteX9" fmla="*/ 572041 w 572041"/>
              <a:gd name="connsiteY9" fmla="*/ 418030 h 572041"/>
              <a:gd name="connsiteX10" fmla="*/ 440032 w 572041"/>
              <a:gd name="connsiteY10" fmla="*/ 286021 h 572041"/>
              <a:gd name="connsiteX11" fmla="*/ 572041 w 572041"/>
              <a:gd name="connsiteY11" fmla="*/ 154012 h 57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2041" h="572041">
                <a:moveTo>
                  <a:pt x="419252" y="0"/>
                </a:moveTo>
                <a:lnTo>
                  <a:pt x="286021" y="132009"/>
                </a:lnTo>
                <a:lnTo>
                  <a:pt x="154011" y="0"/>
                </a:lnTo>
                <a:lnTo>
                  <a:pt x="0" y="154012"/>
                </a:lnTo>
                <a:lnTo>
                  <a:pt x="132009" y="286021"/>
                </a:lnTo>
                <a:lnTo>
                  <a:pt x="0" y="418030"/>
                </a:lnTo>
                <a:lnTo>
                  <a:pt x="154011" y="572041"/>
                </a:lnTo>
                <a:lnTo>
                  <a:pt x="286021" y="440032"/>
                </a:lnTo>
                <a:lnTo>
                  <a:pt x="419252" y="572041"/>
                </a:lnTo>
                <a:lnTo>
                  <a:pt x="572041" y="418030"/>
                </a:lnTo>
                <a:lnTo>
                  <a:pt x="440032" y="286021"/>
                </a:lnTo>
                <a:lnTo>
                  <a:pt x="572041" y="154012"/>
                </a:lnTo>
                <a:close/>
              </a:path>
            </a:pathLst>
          </a:custGeom>
          <a:solidFill>
            <a:srgbClr val="FFFFFF">
              <a:alpha val="40000"/>
            </a:srgbClr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FAEB075E-52EF-4B44-B106-2379CBF376A2}"/>
              </a:ext>
            </a:extLst>
          </p:cNvPr>
          <p:cNvSpPr/>
          <p:nvPr/>
        </p:nvSpPr>
        <p:spPr>
          <a:xfrm>
            <a:off x="10830708" y="1357236"/>
            <a:ext cx="417166" cy="418530"/>
          </a:xfrm>
          <a:custGeom>
            <a:avLst/>
            <a:gdLst>
              <a:gd name="connsiteX0" fmla="*/ 273798 w 374026"/>
              <a:gd name="connsiteY0" fmla="*/ 0 h 375249"/>
              <a:gd name="connsiteX1" fmla="*/ 187013 w 374026"/>
              <a:gd name="connsiteY1" fmla="*/ 86784 h 375249"/>
              <a:gd name="connsiteX2" fmla="*/ 100230 w 374026"/>
              <a:gd name="connsiteY2" fmla="*/ 0 h 375249"/>
              <a:gd name="connsiteX3" fmla="*/ 0 w 374026"/>
              <a:gd name="connsiteY3" fmla="*/ 101452 h 375249"/>
              <a:gd name="connsiteX4" fmla="*/ 86784 w 374026"/>
              <a:gd name="connsiteY4" fmla="*/ 188236 h 375249"/>
              <a:gd name="connsiteX5" fmla="*/ 0 w 374026"/>
              <a:gd name="connsiteY5" fmla="*/ 273797 h 375249"/>
              <a:gd name="connsiteX6" fmla="*/ 100230 w 374026"/>
              <a:gd name="connsiteY6" fmla="*/ 375249 h 375249"/>
              <a:gd name="connsiteX7" fmla="*/ 187013 w 374026"/>
              <a:gd name="connsiteY7" fmla="*/ 288465 h 375249"/>
              <a:gd name="connsiteX8" fmla="*/ 273798 w 374026"/>
              <a:gd name="connsiteY8" fmla="*/ 375249 h 375249"/>
              <a:gd name="connsiteX9" fmla="*/ 374027 w 374026"/>
              <a:gd name="connsiteY9" fmla="*/ 273797 h 375249"/>
              <a:gd name="connsiteX10" fmla="*/ 288465 w 374026"/>
              <a:gd name="connsiteY10" fmla="*/ 188236 h 375249"/>
              <a:gd name="connsiteX11" fmla="*/ 374027 w 374026"/>
              <a:gd name="connsiteY11" fmla="*/ 101452 h 3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4026" h="375249">
                <a:moveTo>
                  <a:pt x="273798" y="0"/>
                </a:moveTo>
                <a:lnTo>
                  <a:pt x="187013" y="86784"/>
                </a:lnTo>
                <a:lnTo>
                  <a:pt x="100230" y="0"/>
                </a:lnTo>
                <a:lnTo>
                  <a:pt x="0" y="101452"/>
                </a:lnTo>
                <a:lnTo>
                  <a:pt x="86784" y="188236"/>
                </a:lnTo>
                <a:lnTo>
                  <a:pt x="0" y="273797"/>
                </a:lnTo>
                <a:lnTo>
                  <a:pt x="100230" y="375249"/>
                </a:lnTo>
                <a:lnTo>
                  <a:pt x="187013" y="288465"/>
                </a:lnTo>
                <a:lnTo>
                  <a:pt x="273798" y="375249"/>
                </a:lnTo>
                <a:lnTo>
                  <a:pt x="374027" y="273797"/>
                </a:lnTo>
                <a:lnTo>
                  <a:pt x="288465" y="188236"/>
                </a:lnTo>
                <a:lnTo>
                  <a:pt x="374027" y="101452"/>
                </a:lnTo>
                <a:close/>
              </a:path>
            </a:pathLst>
          </a:custGeom>
          <a:noFill/>
          <a:ln w="15136" cap="flat">
            <a:solidFill>
              <a:srgbClr val="FFFFFF">
                <a:alpha val="40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5C5B5B6C-1DA8-474E-9116-A7E08E5410FE}"/>
              </a:ext>
            </a:extLst>
          </p:cNvPr>
          <p:cNvSpPr/>
          <p:nvPr/>
        </p:nvSpPr>
        <p:spPr>
          <a:xfrm>
            <a:off x="-672737" y="5349875"/>
            <a:ext cx="2971972" cy="2971972"/>
          </a:xfrm>
          <a:custGeom>
            <a:avLst/>
            <a:gdLst>
              <a:gd name="connsiteX0" fmla="*/ 1332318 w 2664636"/>
              <a:gd name="connsiteY0" fmla="*/ 2664637 h 2664636"/>
              <a:gd name="connsiteX1" fmla="*/ 0 w 2664636"/>
              <a:gd name="connsiteY1" fmla="*/ 1332318 h 2664636"/>
              <a:gd name="connsiteX2" fmla="*/ 1332318 w 2664636"/>
              <a:gd name="connsiteY2" fmla="*/ 0 h 2664636"/>
              <a:gd name="connsiteX3" fmla="*/ 2664637 w 2664636"/>
              <a:gd name="connsiteY3" fmla="*/ 1332318 h 2664636"/>
              <a:gd name="connsiteX4" fmla="*/ 1332318 w 2664636"/>
              <a:gd name="connsiteY4" fmla="*/ 2664637 h 2664636"/>
              <a:gd name="connsiteX5" fmla="*/ 1332318 w 2664636"/>
              <a:gd name="connsiteY5" fmla="*/ 48892 h 2664636"/>
              <a:gd name="connsiteX6" fmla="*/ 48892 w 2664636"/>
              <a:gd name="connsiteY6" fmla="*/ 1332318 h 2664636"/>
              <a:gd name="connsiteX7" fmla="*/ 1332318 w 2664636"/>
              <a:gd name="connsiteY7" fmla="*/ 2615744 h 2664636"/>
              <a:gd name="connsiteX8" fmla="*/ 2615744 w 2664636"/>
              <a:gd name="connsiteY8" fmla="*/ 1332318 h 2664636"/>
              <a:gd name="connsiteX9" fmla="*/ 1332318 w 2664636"/>
              <a:gd name="connsiteY9" fmla="*/ 48892 h 266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4636" h="2664636">
                <a:moveTo>
                  <a:pt x="1332318" y="2664637"/>
                </a:moveTo>
                <a:cubicBezTo>
                  <a:pt x="597710" y="2664637"/>
                  <a:pt x="0" y="2066926"/>
                  <a:pt x="0" y="1332318"/>
                </a:cubicBezTo>
                <a:cubicBezTo>
                  <a:pt x="0" y="597709"/>
                  <a:pt x="597710" y="0"/>
                  <a:pt x="1332318" y="0"/>
                </a:cubicBezTo>
                <a:cubicBezTo>
                  <a:pt x="2066927" y="0"/>
                  <a:pt x="2664637" y="597709"/>
                  <a:pt x="2664637" y="1332318"/>
                </a:cubicBezTo>
                <a:cubicBezTo>
                  <a:pt x="2664637" y="2066926"/>
                  <a:pt x="2066927" y="2664637"/>
                  <a:pt x="1332318" y="2664637"/>
                </a:cubicBezTo>
                <a:close/>
                <a:moveTo>
                  <a:pt x="1332318" y="48892"/>
                </a:moveTo>
                <a:cubicBezTo>
                  <a:pt x="624601" y="48892"/>
                  <a:pt x="48892" y="624600"/>
                  <a:pt x="48892" y="1332318"/>
                </a:cubicBezTo>
                <a:cubicBezTo>
                  <a:pt x="48892" y="2040035"/>
                  <a:pt x="624601" y="2615744"/>
                  <a:pt x="1332318" y="2615744"/>
                </a:cubicBezTo>
                <a:cubicBezTo>
                  <a:pt x="2040036" y="2615744"/>
                  <a:pt x="2615744" y="2040035"/>
                  <a:pt x="2615744" y="1332318"/>
                </a:cubicBezTo>
                <a:cubicBezTo>
                  <a:pt x="2615744" y="624600"/>
                  <a:pt x="2040036" y="48892"/>
                  <a:pt x="1332318" y="48892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451F6B07-2D08-4470-9D7D-556EF569D84B}"/>
              </a:ext>
            </a:extLst>
          </p:cNvPr>
          <p:cNvSpPr/>
          <p:nvPr/>
        </p:nvSpPr>
        <p:spPr>
          <a:xfrm>
            <a:off x="-81069" y="5941542"/>
            <a:ext cx="1788637" cy="1788637"/>
          </a:xfrm>
          <a:custGeom>
            <a:avLst/>
            <a:gdLst>
              <a:gd name="connsiteX0" fmla="*/ 801836 w 1603671"/>
              <a:gd name="connsiteY0" fmla="*/ 1603671 h 1603671"/>
              <a:gd name="connsiteX1" fmla="*/ 0 w 1603671"/>
              <a:gd name="connsiteY1" fmla="*/ 801836 h 1603671"/>
              <a:gd name="connsiteX2" fmla="*/ 801836 w 1603671"/>
              <a:gd name="connsiteY2" fmla="*/ 0 h 1603671"/>
              <a:gd name="connsiteX3" fmla="*/ 1603671 w 1603671"/>
              <a:gd name="connsiteY3" fmla="*/ 801836 h 1603671"/>
              <a:gd name="connsiteX4" fmla="*/ 801836 w 1603671"/>
              <a:gd name="connsiteY4" fmla="*/ 1603671 h 1603671"/>
              <a:gd name="connsiteX5" fmla="*/ 801836 w 1603671"/>
              <a:gd name="connsiteY5" fmla="*/ 29336 h 1603671"/>
              <a:gd name="connsiteX6" fmla="*/ 29336 w 1603671"/>
              <a:gd name="connsiteY6" fmla="*/ 801836 h 1603671"/>
              <a:gd name="connsiteX7" fmla="*/ 801836 w 1603671"/>
              <a:gd name="connsiteY7" fmla="*/ 1574336 h 1603671"/>
              <a:gd name="connsiteX8" fmla="*/ 1574336 w 1603671"/>
              <a:gd name="connsiteY8" fmla="*/ 801836 h 1603671"/>
              <a:gd name="connsiteX9" fmla="*/ 801836 w 1603671"/>
              <a:gd name="connsiteY9" fmla="*/ 29336 h 1603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3671" h="1603671">
                <a:moveTo>
                  <a:pt x="801836" y="1603671"/>
                </a:moveTo>
                <a:cubicBezTo>
                  <a:pt x="359359" y="1603671"/>
                  <a:pt x="0" y="1244312"/>
                  <a:pt x="0" y="801836"/>
                </a:cubicBezTo>
                <a:cubicBezTo>
                  <a:pt x="0" y="359360"/>
                  <a:pt x="359359" y="0"/>
                  <a:pt x="801836" y="0"/>
                </a:cubicBezTo>
                <a:cubicBezTo>
                  <a:pt x="1244312" y="0"/>
                  <a:pt x="1603671" y="359360"/>
                  <a:pt x="1603671" y="801836"/>
                </a:cubicBezTo>
                <a:cubicBezTo>
                  <a:pt x="1603671" y="1244312"/>
                  <a:pt x="1244312" y="1603671"/>
                  <a:pt x="801836" y="1603671"/>
                </a:cubicBezTo>
                <a:close/>
                <a:moveTo>
                  <a:pt x="801836" y="29336"/>
                </a:moveTo>
                <a:cubicBezTo>
                  <a:pt x="376472" y="29336"/>
                  <a:pt x="29336" y="376471"/>
                  <a:pt x="29336" y="801836"/>
                </a:cubicBezTo>
                <a:cubicBezTo>
                  <a:pt x="29336" y="1227200"/>
                  <a:pt x="376472" y="1574336"/>
                  <a:pt x="801836" y="1574336"/>
                </a:cubicBezTo>
                <a:cubicBezTo>
                  <a:pt x="1227200" y="1574336"/>
                  <a:pt x="1574336" y="1227200"/>
                  <a:pt x="1574336" y="801836"/>
                </a:cubicBezTo>
                <a:cubicBezTo>
                  <a:pt x="1574336" y="376471"/>
                  <a:pt x="1227200" y="29336"/>
                  <a:pt x="801836" y="29336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-">
            <a:extLst>
              <a:ext uri="{FF2B5EF4-FFF2-40B4-BE49-F238E27FC236}">
                <a16:creationId xmlns:a16="http://schemas.microsoft.com/office/drawing/2014/main" id="{EECF9022-EE44-4384-84C3-360C99607B7B}"/>
              </a:ext>
            </a:extLst>
          </p:cNvPr>
          <p:cNvSpPr/>
          <p:nvPr/>
        </p:nvSpPr>
        <p:spPr>
          <a:xfrm>
            <a:off x="1152709" y="272983"/>
            <a:ext cx="963846" cy="1736831"/>
          </a:xfrm>
          <a:custGeom>
            <a:avLst/>
            <a:gdLst>
              <a:gd name="connsiteX0" fmla="*/ 891591 w 963846"/>
              <a:gd name="connsiteY0" fmla="*/ 1611409 h 1736831"/>
              <a:gd name="connsiteX1" fmla="*/ 838423 w 963846"/>
              <a:gd name="connsiteY1" fmla="*/ 1664577 h 1736831"/>
              <a:gd name="connsiteX2" fmla="*/ 891591 w 963846"/>
              <a:gd name="connsiteY2" fmla="*/ 1717745 h 1736831"/>
              <a:gd name="connsiteX3" fmla="*/ 944761 w 963846"/>
              <a:gd name="connsiteY3" fmla="*/ 1664577 h 1736831"/>
              <a:gd name="connsiteX4" fmla="*/ 891591 w 963846"/>
              <a:gd name="connsiteY4" fmla="*/ 1611409 h 1736831"/>
              <a:gd name="connsiteX5" fmla="*/ 657107 w 963846"/>
              <a:gd name="connsiteY5" fmla="*/ 1611409 h 1736831"/>
              <a:gd name="connsiteX6" fmla="*/ 603939 w 963846"/>
              <a:gd name="connsiteY6" fmla="*/ 1664577 h 1736831"/>
              <a:gd name="connsiteX7" fmla="*/ 657107 w 963846"/>
              <a:gd name="connsiteY7" fmla="*/ 1717745 h 1736831"/>
              <a:gd name="connsiteX8" fmla="*/ 710275 w 963846"/>
              <a:gd name="connsiteY8" fmla="*/ 1664577 h 1736831"/>
              <a:gd name="connsiteX9" fmla="*/ 657107 w 963846"/>
              <a:gd name="connsiteY9" fmla="*/ 1611409 h 1736831"/>
              <a:gd name="connsiteX10" fmla="*/ 422620 w 963846"/>
              <a:gd name="connsiteY10" fmla="*/ 1611409 h 1736831"/>
              <a:gd name="connsiteX11" fmla="*/ 369452 w 963846"/>
              <a:gd name="connsiteY11" fmla="*/ 1664577 h 1736831"/>
              <a:gd name="connsiteX12" fmla="*/ 422620 w 963846"/>
              <a:gd name="connsiteY12" fmla="*/ 1717745 h 1736831"/>
              <a:gd name="connsiteX13" fmla="*/ 475788 w 963846"/>
              <a:gd name="connsiteY13" fmla="*/ 1664577 h 1736831"/>
              <a:gd name="connsiteX14" fmla="*/ 422620 w 963846"/>
              <a:gd name="connsiteY14" fmla="*/ 1611409 h 1736831"/>
              <a:gd name="connsiteX15" fmla="*/ 189497 w 963846"/>
              <a:gd name="connsiteY15" fmla="*/ 1611409 h 1736831"/>
              <a:gd name="connsiteX16" fmla="*/ 136329 w 963846"/>
              <a:gd name="connsiteY16" fmla="*/ 1664577 h 1736831"/>
              <a:gd name="connsiteX17" fmla="*/ 189497 w 963846"/>
              <a:gd name="connsiteY17" fmla="*/ 1717745 h 1736831"/>
              <a:gd name="connsiteX18" fmla="*/ 242666 w 963846"/>
              <a:gd name="connsiteY18" fmla="*/ 1664577 h 1736831"/>
              <a:gd name="connsiteX19" fmla="*/ 189497 w 963846"/>
              <a:gd name="connsiteY19" fmla="*/ 1611409 h 1736831"/>
              <a:gd name="connsiteX20" fmla="*/ 891591 w 963846"/>
              <a:gd name="connsiteY20" fmla="*/ 1592322 h 1736831"/>
              <a:gd name="connsiteX21" fmla="*/ 963846 w 963846"/>
              <a:gd name="connsiteY21" fmla="*/ 1664577 h 1736831"/>
              <a:gd name="connsiteX22" fmla="*/ 891591 w 963846"/>
              <a:gd name="connsiteY22" fmla="*/ 1736831 h 1736831"/>
              <a:gd name="connsiteX23" fmla="*/ 819337 w 963846"/>
              <a:gd name="connsiteY23" fmla="*/ 1664577 h 1736831"/>
              <a:gd name="connsiteX24" fmla="*/ 891591 w 963846"/>
              <a:gd name="connsiteY24" fmla="*/ 1592322 h 1736831"/>
              <a:gd name="connsiteX25" fmla="*/ 657107 w 963846"/>
              <a:gd name="connsiteY25" fmla="*/ 1592322 h 1736831"/>
              <a:gd name="connsiteX26" fmla="*/ 729361 w 963846"/>
              <a:gd name="connsiteY26" fmla="*/ 1664577 h 1736831"/>
              <a:gd name="connsiteX27" fmla="*/ 657107 w 963846"/>
              <a:gd name="connsiteY27" fmla="*/ 1736831 h 1736831"/>
              <a:gd name="connsiteX28" fmla="*/ 584852 w 963846"/>
              <a:gd name="connsiteY28" fmla="*/ 1664577 h 1736831"/>
              <a:gd name="connsiteX29" fmla="*/ 657107 w 963846"/>
              <a:gd name="connsiteY29" fmla="*/ 1592322 h 1736831"/>
              <a:gd name="connsiteX30" fmla="*/ 422620 w 963846"/>
              <a:gd name="connsiteY30" fmla="*/ 1592322 h 1736831"/>
              <a:gd name="connsiteX31" fmla="*/ 494875 w 963846"/>
              <a:gd name="connsiteY31" fmla="*/ 1664577 h 1736831"/>
              <a:gd name="connsiteX32" fmla="*/ 422620 w 963846"/>
              <a:gd name="connsiteY32" fmla="*/ 1736831 h 1736831"/>
              <a:gd name="connsiteX33" fmla="*/ 350366 w 963846"/>
              <a:gd name="connsiteY33" fmla="*/ 1664577 h 1736831"/>
              <a:gd name="connsiteX34" fmla="*/ 422620 w 963846"/>
              <a:gd name="connsiteY34" fmla="*/ 1592322 h 1736831"/>
              <a:gd name="connsiteX35" fmla="*/ 189497 w 963846"/>
              <a:gd name="connsiteY35" fmla="*/ 1592322 h 1736831"/>
              <a:gd name="connsiteX36" fmla="*/ 261752 w 963846"/>
              <a:gd name="connsiteY36" fmla="*/ 1664577 h 1736831"/>
              <a:gd name="connsiteX37" fmla="*/ 189497 w 963846"/>
              <a:gd name="connsiteY37" fmla="*/ 1736831 h 1736831"/>
              <a:gd name="connsiteX38" fmla="*/ 117243 w 963846"/>
              <a:gd name="connsiteY38" fmla="*/ 1664577 h 1736831"/>
              <a:gd name="connsiteX39" fmla="*/ 189497 w 963846"/>
              <a:gd name="connsiteY39" fmla="*/ 1592322 h 1736831"/>
              <a:gd name="connsiteX40" fmla="*/ 774350 w 963846"/>
              <a:gd name="connsiteY40" fmla="*/ 1427366 h 1736831"/>
              <a:gd name="connsiteX41" fmla="*/ 721181 w 963846"/>
              <a:gd name="connsiteY41" fmla="*/ 1480534 h 1736831"/>
              <a:gd name="connsiteX42" fmla="*/ 774350 w 963846"/>
              <a:gd name="connsiteY42" fmla="*/ 1533702 h 1736831"/>
              <a:gd name="connsiteX43" fmla="*/ 827518 w 963846"/>
              <a:gd name="connsiteY43" fmla="*/ 1480534 h 1736831"/>
              <a:gd name="connsiteX44" fmla="*/ 774350 w 963846"/>
              <a:gd name="connsiteY44" fmla="*/ 1427366 h 1736831"/>
              <a:gd name="connsiteX45" fmla="*/ 539863 w 963846"/>
              <a:gd name="connsiteY45" fmla="*/ 1427366 h 1736831"/>
              <a:gd name="connsiteX46" fmla="*/ 486695 w 963846"/>
              <a:gd name="connsiteY46" fmla="*/ 1480534 h 1736831"/>
              <a:gd name="connsiteX47" fmla="*/ 539863 w 963846"/>
              <a:gd name="connsiteY47" fmla="*/ 1533702 h 1736831"/>
              <a:gd name="connsiteX48" fmla="*/ 593031 w 963846"/>
              <a:gd name="connsiteY48" fmla="*/ 1480534 h 1736831"/>
              <a:gd name="connsiteX49" fmla="*/ 539863 w 963846"/>
              <a:gd name="connsiteY49" fmla="*/ 1427366 h 1736831"/>
              <a:gd name="connsiteX50" fmla="*/ 306740 w 963846"/>
              <a:gd name="connsiteY50" fmla="*/ 1427366 h 1736831"/>
              <a:gd name="connsiteX51" fmla="*/ 253572 w 963846"/>
              <a:gd name="connsiteY51" fmla="*/ 1480534 h 1736831"/>
              <a:gd name="connsiteX52" fmla="*/ 306740 w 963846"/>
              <a:gd name="connsiteY52" fmla="*/ 1533702 h 1736831"/>
              <a:gd name="connsiteX53" fmla="*/ 359908 w 963846"/>
              <a:gd name="connsiteY53" fmla="*/ 1480534 h 1736831"/>
              <a:gd name="connsiteX54" fmla="*/ 306740 w 963846"/>
              <a:gd name="connsiteY54" fmla="*/ 1427366 h 1736831"/>
              <a:gd name="connsiteX55" fmla="*/ 72255 w 963846"/>
              <a:gd name="connsiteY55" fmla="*/ 1427366 h 1736831"/>
              <a:gd name="connsiteX56" fmla="*/ 19086 w 963846"/>
              <a:gd name="connsiteY56" fmla="*/ 1480534 h 1736831"/>
              <a:gd name="connsiteX57" fmla="*/ 72255 w 963846"/>
              <a:gd name="connsiteY57" fmla="*/ 1533702 h 1736831"/>
              <a:gd name="connsiteX58" fmla="*/ 125423 w 963846"/>
              <a:gd name="connsiteY58" fmla="*/ 1480534 h 1736831"/>
              <a:gd name="connsiteX59" fmla="*/ 72255 w 963846"/>
              <a:gd name="connsiteY59" fmla="*/ 1427366 h 1736831"/>
              <a:gd name="connsiteX60" fmla="*/ 774350 w 963846"/>
              <a:gd name="connsiteY60" fmla="*/ 1408279 h 1736831"/>
              <a:gd name="connsiteX61" fmla="*/ 846604 w 963846"/>
              <a:gd name="connsiteY61" fmla="*/ 1480534 h 1736831"/>
              <a:gd name="connsiteX62" fmla="*/ 774350 w 963846"/>
              <a:gd name="connsiteY62" fmla="*/ 1552788 h 1736831"/>
              <a:gd name="connsiteX63" fmla="*/ 702095 w 963846"/>
              <a:gd name="connsiteY63" fmla="*/ 1480534 h 1736831"/>
              <a:gd name="connsiteX64" fmla="*/ 774350 w 963846"/>
              <a:gd name="connsiteY64" fmla="*/ 1408279 h 1736831"/>
              <a:gd name="connsiteX65" fmla="*/ 539863 w 963846"/>
              <a:gd name="connsiteY65" fmla="*/ 1408279 h 1736831"/>
              <a:gd name="connsiteX66" fmla="*/ 612118 w 963846"/>
              <a:gd name="connsiteY66" fmla="*/ 1480534 h 1736831"/>
              <a:gd name="connsiteX67" fmla="*/ 539863 w 963846"/>
              <a:gd name="connsiteY67" fmla="*/ 1552788 h 1736831"/>
              <a:gd name="connsiteX68" fmla="*/ 467609 w 963846"/>
              <a:gd name="connsiteY68" fmla="*/ 1480534 h 1736831"/>
              <a:gd name="connsiteX69" fmla="*/ 539863 w 963846"/>
              <a:gd name="connsiteY69" fmla="*/ 1408279 h 1736831"/>
              <a:gd name="connsiteX70" fmla="*/ 306740 w 963846"/>
              <a:gd name="connsiteY70" fmla="*/ 1408279 h 1736831"/>
              <a:gd name="connsiteX71" fmla="*/ 378995 w 963846"/>
              <a:gd name="connsiteY71" fmla="*/ 1480534 h 1736831"/>
              <a:gd name="connsiteX72" fmla="*/ 306740 w 963846"/>
              <a:gd name="connsiteY72" fmla="*/ 1552788 h 1736831"/>
              <a:gd name="connsiteX73" fmla="*/ 234486 w 963846"/>
              <a:gd name="connsiteY73" fmla="*/ 1480534 h 1736831"/>
              <a:gd name="connsiteX74" fmla="*/ 306740 w 963846"/>
              <a:gd name="connsiteY74" fmla="*/ 1408279 h 1736831"/>
              <a:gd name="connsiteX75" fmla="*/ 72255 w 963846"/>
              <a:gd name="connsiteY75" fmla="*/ 1408279 h 1736831"/>
              <a:gd name="connsiteX76" fmla="*/ 144509 w 963846"/>
              <a:gd name="connsiteY76" fmla="*/ 1480534 h 1736831"/>
              <a:gd name="connsiteX77" fmla="*/ 72255 w 963846"/>
              <a:gd name="connsiteY77" fmla="*/ 1552788 h 1736831"/>
              <a:gd name="connsiteX78" fmla="*/ 0 w 963846"/>
              <a:gd name="connsiteY78" fmla="*/ 1480534 h 1736831"/>
              <a:gd name="connsiteX79" fmla="*/ 72255 w 963846"/>
              <a:gd name="connsiteY79" fmla="*/ 1408279 h 1736831"/>
              <a:gd name="connsiteX80" fmla="*/ 891591 w 963846"/>
              <a:gd name="connsiteY80" fmla="*/ 1259681 h 1736831"/>
              <a:gd name="connsiteX81" fmla="*/ 838423 w 963846"/>
              <a:gd name="connsiteY81" fmla="*/ 1312849 h 1736831"/>
              <a:gd name="connsiteX82" fmla="*/ 891591 w 963846"/>
              <a:gd name="connsiteY82" fmla="*/ 1366018 h 1736831"/>
              <a:gd name="connsiteX83" fmla="*/ 944761 w 963846"/>
              <a:gd name="connsiteY83" fmla="*/ 1312849 h 1736831"/>
              <a:gd name="connsiteX84" fmla="*/ 891591 w 963846"/>
              <a:gd name="connsiteY84" fmla="*/ 1259681 h 1736831"/>
              <a:gd name="connsiteX85" fmla="*/ 657107 w 963846"/>
              <a:gd name="connsiteY85" fmla="*/ 1259681 h 1736831"/>
              <a:gd name="connsiteX86" fmla="*/ 603939 w 963846"/>
              <a:gd name="connsiteY86" fmla="*/ 1312849 h 1736831"/>
              <a:gd name="connsiteX87" fmla="*/ 657107 w 963846"/>
              <a:gd name="connsiteY87" fmla="*/ 1366018 h 1736831"/>
              <a:gd name="connsiteX88" fmla="*/ 710275 w 963846"/>
              <a:gd name="connsiteY88" fmla="*/ 1312849 h 1736831"/>
              <a:gd name="connsiteX89" fmla="*/ 657107 w 963846"/>
              <a:gd name="connsiteY89" fmla="*/ 1259681 h 1736831"/>
              <a:gd name="connsiteX90" fmla="*/ 422620 w 963846"/>
              <a:gd name="connsiteY90" fmla="*/ 1259681 h 1736831"/>
              <a:gd name="connsiteX91" fmla="*/ 369452 w 963846"/>
              <a:gd name="connsiteY91" fmla="*/ 1312849 h 1736831"/>
              <a:gd name="connsiteX92" fmla="*/ 422620 w 963846"/>
              <a:gd name="connsiteY92" fmla="*/ 1366018 h 1736831"/>
              <a:gd name="connsiteX93" fmla="*/ 475788 w 963846"/>
              <a:gd name="connsiteY93" fmla="*/ 1312849 h 1736831"/>
              <a:gd name="connsiteX94" fmla="*/ 422620 w 963846"/>
              <a:gd name="connsiteY94" fmla="*/ 1259681 h 1736831"/>
              <a:gd name="connsiteX95" fmla="*/ 189497 w 963846"/>
              <a:gd name="connsiteY95" fmla="*/ 1259681 h 1736831"/>
              <a:gd name="connsiteX96" fmla="*/ 136329 w 963846"/>
              <a:gd name="connsiteY96" fmla="*/ 1312849 h 1736831"/>
              <a:gd name="connsiteX97" fmla="*/ 189497 w 963846"/>
              <a:gd name="connsiteY97" fmla="*/ 1366018 h 1736831"/>
              <a:gd name="connsiteX98" fmla="*/ 242666 w 963846"/>
              <a:gd name="connsiteY98" fmla="*/ 1312849 h 1736831"/>
              <a:gd name="connsiteX99" fmla="*/ 189497 w 963846"/>
              <a:gd name="connsiteY99" fmla="*/ 1259681 h 1736831"/>
              <a:gd name="connsiteX100" fmla="*/ 891591 w 963846"/>
              <a:gd name="connsiteY100" fmla="*/ 1240595 h 1736831"/>
              <a:gd name="connsiteX101" fmla="*/ 963846 w 963846"/>
              <a:gd name="connsiteY101" fmla="*/ 1312849 h 1736831"/>
              <a:gd name="connsiteX102" fmla="*/ 891591 w 963846"/>
              <a:gd name="connsiteY102" fmla="*/ 1385104 h 1736831"/>
              <a:gd name="connsiteX103" fmla="*/ 819337 w 963846"/>
              <a:gd name="connsiteY103" fmla="*/ 1312849 h 1736831"/>
              <a:gd name="connsiteX104" fmla="*/ 891591 w 963846"/>
              <a:gd name="connsiteY104" fmla="*/ 1240595 h 1736831"/>
              <a:gd name="connsiteX105" fmla="*/ 657107 w 963846"/>
              <a:gd name="connsiteY105" fmla="*/ 1240595 h 1736831"/>
              <a:gd name="connsiteX106" fmla="*/ 729361 w 963846"/>
              <a:gd name="connsiteY106" fmla="*/ 1312849 h 1736831"/>
              <a:gd name="connsiteX107" fmla="*/ 657107 w 963846"/>
              <a:gd name="connsiteY107" fmla="*/ 1385104 h 1736831"/>
              <a:gd name="connsiteX108" fmla="*/ 584852 w 963846"/>
              <a:gd name="connsiteY108" fmla="*/ 1312849 h 1736831"/>
              <a:gd name="connsiteX109" fmla="*/ 657107 w 963846"/>
              <a:gd name="connsiteY109" fmla="*/ 1240595 h 1736831"/>
              <a:gd name="connsiteX110" fmla="*/ 422620 w 963846"/>
              <a:gd name="connsiteY110" fmla="*/ 1240595 h 1736831"/>
              <a:gd name="connsiteX111" fmla="*/ 494875 w 963846"/>
              <a:gd name="connsiteY111" fmla="*/ 1312849 h 1736831"/>
              <a:gd name="connsiteX112" fmla="*/ 422620 w 963846"/>
              <a:gd name="connsiteY112" fmla="*/ 1385104 h 1736831"/>
              <a:gd name="connsiteX113" fmla="*/ 350366 w 963846"/>
              <a:gd name="connsiteY113" fmla="*/ 1312849 h 1736831"/>
              <a:gd name="connsiteX114" fmla="*/ 422620 w 963846"/>
              <a:gd name="connsiteY114" fmla="*/ 1240595 h 1736831"/>
              <a:gd name="connsiteX115" fmla="*/ 189497 w 963846"/>
              <a:gd name="connsiteY115" fmla="*/ 1240595 h 1736831"/>
              <a:gd name="connsiteX116" fmla="*/ 261752 w 963846"/>
              <a:gd name="connsiteY116" fmla="*/ 1312849 h 1736831"/>
              <a:gd name="connsiteX117" fmla="*/ 189497 w 963846"/>
              <a:gd name="connsiteY117" fmla="*/ 1385104 h 1736831"/>
              <a:gd name="connsiteX118" fmla="*/ 117243 w 963846"/>
              <a:gd name="connsiteY118" fmla="*/ 1312849 h 1736831"/>
              <a:gd name="connsiteX119" fmla="*/ 189497 w 963846"/>
              <a:gd name="connsiteY119" fmla="*/ 1240595 h 1736831"/>
              <a:gd name="connsiteX120" fmla="*/ 774350 w 963846"/>
              <a:gd name="connsiteY120" fmla="*/ 1074273 h 1736831"/>
              <a:gd name="connsiteX121" fmla="*/ 721181 w 963846"/>
              <a:gd name="connsiteY121" fmla="*/ 1127441 h 1736831"/>
              <a:gd name="connsiteX122" fmla="*/ 774350 w 963846"/>
              <a:gd name="connsiteY122" fmla="*/ 1180609 h 1736831"/>
              <a:gd name="connsiteX123" fmla="*/ 827518 w 963846"/>
              <a:gd name="connsiteY123" fmla="*/ 1127441 h 1736831"/>
              <a:gd name="connsiteX124" fmla="*/ 774350 w 963846"/>
              <a:gd name="connsiteY124" fmla="*/ 1074273 h 1736831"/>
              <a:gd name="connsiteX125" fmla="*/ 539863 w 963846"/>
              <a:gd name="connsiteY125" fmla="*/ 1074273 h 1736831"/>
              <a:gd name="connsiteX126" fmla="*/ 486695 w 963846"/>
              <a:gd name="connsiteY126" fmla="*/ 1127441 h 1736831"/>
              <a:gd name="connsiteX127" fmla="*/ 539863 w 963846"/>
              <a:gd name="connsiteY127" fmla="*/ 1180609 h 1736831"/>
              <a:gd name="connsiteX128" fmla="*/ 593031 w 963846"/>
              <a:gd name="connsiteY128" fmla="*/ 1127441 h 1736831"/>
              <a:gd name="connsiteX129" fmla="*/ 539863 w 963846"/>
              <a:gd name="connsiteY129" fmla="*/ 1074273 h 1736831"/>
              <a:gd name="connsiteX130" fmla="*/ 306740 w 963846"/>
              <a:gd name="connsiteY130" fmla="*/ 1074273 h 1736831"/>
              <a:gd name="connsiteX131" fmla="*/ 253572 w 963846"/>
              <a:gd name="connsiteY131" fmla="*/ 1127441 h 1736831"/>
              <a:gd name="connsiteX132" fmla="*/ 306740 w 963846"/>
              <a:gd name="connsiteY132" fmla="*/ 1180609 h 1736831"/>
              <a:gd name="connsiteX133" fmla="*/ 359908 w 963846"/>
              <a:gd name="connsiteY133" fmla="*/ 1127441 h 1736831"/>
              <a:gd name="connsiteX134" fmla="*/ 306740 w 963846"/>
              <a:gd name="connsiteY134" fmla="*/ 1074273 h 1736831"/>
              <a:gd name="connsiteX135" fmla="*/ 72255 w 963846"/>
              <a:gd name="connsiteY135" fmla="*/ 1074273 h 1736831"/>
              <a:gd name="connsiteX136" fmla="*/ 19086 w 963846"/>
              <a:gd name="connsiteY136" fmla="*/ 1127441 h 1736831"/>
              <a:gd name="connsiteX137" fmla="*/ 72255 w 963846"/>
              <a:gd name="connsiteY137" fmla="*/ 1180609 h 1736831"/>
              <a:gd name="connsiteX138" fmla="*/ 125423 w 963846"/>
              <a:gd name="connsiteY138" fmla="*/ 1127441 h 1736831"/>
              <a:gd name="connsiteX139" fmla="*/ 72255 w 963846"/>
              <a:gd name="connsiteY139" fmla="*/ 1074273 h 1736831"/>
              <a:gd name="connsiteX140" fmla="*/ 774350 w 963846"/>
              <a:gd name="connsiteY140" fmla="*/ 1056550 h 1736831"/>
              <a:gd name="connsiteX141" fmla="*/ 846604 w 963846"/>
              <a:gd name="connsiteY141" fmla="*/ 1128804 h 1736831"/>
              <a:gd name="connsiteX142" fmla="*/ 774350 w 963846"/>
              <a:gd name="connsiteY142" fmla="*/ 1201059 h 1736831"/>
              <a:gd name="connsiteX143" fmla="*/ 702095 w 963846"/>
              <a:gd name="connsiteY143" fmla="*/ 1128804 h 1736831"/>
              <a:gd name="connsiteX144" fmla="*/ 774350 w 963846"/>
              <a:gd name="connsiteY144" fmla="*/ 1056550 h 1736831"/>
              <a:gd name="connsiteX145" fmla="*/ 539863 w 963846"/>
              <a:gd name="connsiteY145" fmla="*/ 1056550 h 1736831"/>
              <a:gd name="connsiteX146" fmla="*/ 612118 w 963846"/>
              <a:gd name="connsiteY146" fmla="*/ 1128804 h 1736831"/>
              <a:gd name="connsiteX147" fmla="*/ 539863 w 963846"/>
              <a:gd name="connsiteY147" fmla="*/ 1201059 h 1736831"/>
              <a:gd name="connsiteX148" fmla="*/ 467609 w 963846"/>
              <a:gd name="connsiteY148" fmla="*/ 1128804 h 1736831"/>
              <a:gd name="connsiteX149" fmla="*/ 539863 w 963846"/>
              <a:gd name="connsiteY149" fmla="*/ 1056550 h 1736831"/>
              <a:gd name="connsiteX150" fmla="*/ 306740 w 963846"/>
              <a:gd name="connsiteY150" fmla="*/ 1056550 h 1736831"/>
              <a:gd name="connsiteX151" fmla="*/ 378995 w 963846"/>
              <a:gd name="connsiteY151" fmla="*/ 1128804 h 1736831"/>
              <a:gd name="connsiteX152" fmla="*/ 306740 w 963846"/>
              <a:gd name="connsiteY152" fmla="*/ 1201059 h 1736831"/>
              <a:gd name="connsiteX153" fmla="*/ 234486 w 963846"/>
              <a:gd name="connsiteY153" fmla="*/ 1128804 h 1736831"/>
              <a:gd name="connsiteX154" fmla="*/ 306740 w 963846"/>
              <a:gd name="connsiteY154" fmla="*/ 1056550 h 1736831"/>
              <a:gd name="connsiteX155" fmla="*/ 72255 w 963846"/>
              <a:gd name="connsiteY155" fmla="*/ 1056550 h 1736831"/>
              <a:gd name="connsiteX156" fmla="*/ 144509 w 963846"/>
              <a:gd name="connsiteY156" fmla="*/ 1128804 h 1736831"/>
              <a:gd name="connsiteX157" fmla="*/ 72255 w 963846"/>
              <a:gd name="connsiteY157" fmla="*/ 1201059 h 1736831"/>
              <a:gd name="connsiteX158" fmla="*/ 0 w 963846"/>
              <a:gd name="connsiteY158" fmla="*/ 1128804 h 1736831"/>
              <a:gd name="connsiteX159" fmla="*/ 72255 w 963846"/>
              <a:gd name="connsiteY159" fmla="*/ 1056550 h 1736831"/>
              <a:gd name="connsiteX160" fmla="*/ 891591 w 963846"/>
              <a:gd name="connsiteY160" fmla="*/ 907952 h 1736831"/>
              <a:gd name="connsiteX161" fmla="*/ 838423 w 963846"/>
              <a:gd name="connsiteY161" fmla="*/ 961120 h 1736831"/>
              <a:gd name="connsiteX162" fmla="*/ 891591 w 963846"/>
              <a:gd name="connsiteY162" fmla="*/ 1014288 h 1736831"/>
              <a:gd name="connsiteX163" fmla="*/ 944761 w 963846"/>
              <a:gd name="connsiteY163" fmla="*/ 961120 h 1736831"/>
              <a:gd name="connsiteX164" fmla="*/ 891591 w 963846"/>
              <a:gd name="connsiteY164" fmla="*/ 907952 h 1736831"/>
              <a:gd name="connsiteX165" fmla="*/ 657107 w 963846"/>
              <a:gd name="connsiteY165" fmla="*/ 907952 h 1736831"/>
              <a:gd name="connsiteX166" fmla="*/ 603939 w 963846"/>
              <a:gd name="connsiteY166" fmla="*/ 961120 h 1736831"/>
              <a:gd name="connsiteX167" fmla="*/ 657107 w 963846"/>
              <a:gd name="connsiteY167" fmla="*/ 1014288 h 1736831"/>
              <a:gd name="connsiteX168" fmla="*/ 710275 w 963846"/>
              <a:gd name="connsiteY168" fmla="*/ 961120 h 1736831"/>
              <a:gd name="connsiteX169" fmla="*/ 657107 w 963846"/>
              <a:gd name="connsiteY169" fmla="*/ 907952 h 1736831"/>
              <a:gd name="connsiteX170" fmla="*/ 422620 w 963846"/>
              <a:gd name="connsiteY170" fmla="*/ 907952 h 1736831"/>
              <a:gd name="connsiteX171" fmla="*/ 369452 w 963846"/>
              <a:gd name="connsiteY171" fmla="*/ 961120 h 1736831"/>
              <a:gd name="connsiteX172" fmla="*/ 422620 w 963846"/>
              <a:gd name="connsiteY172" fmla="*/ 1014288 h 1736831"/>
              <a:gd name="connsiteX173" fmla="*/ 475788 w 963846"/>
              <a:gd name="connsiteY173" fmla="*/ 961120 h 1736831"/>
              <a:gd name="connsiteX174" fmla="*/ 422620 w 963846"/>
              <a:gd name="connsiteY174" fmla="*/ 907952 h 1736831"/>
              <a:gd name="connsiteX175" fmla="*/ 189497 w 963846"/>
              <a:gd name="connsiteY175" fmla="*/ 907952 h 1736831"/>
              <a:gd name="connsiteX176" fmla="*/ 136329 w 963846"/>
              <a:gd name="connsiteY176" fmla="*/ 961120 h 1736831"/>
              <a:gd name="connsiteX177" fmla="*/ 189497 w 963846"/>
              <a:gd name="connsiteY177" fmla="*/ 1014288 h 1736831"/>
              <a:gd name="connsiteX178" fmla="*/ 242666 w 963846"/>
              <a:gd name="connsiteY178" fmla="*/ 961120 h 1736831"/>
              <a:gd name="connsiteX179" fmla="*/ 189497 w 963846"/>
              <a:gd name="connsiteY179" fmla="*/ 907952 h 1736831"/>
              <a:gd name="connsiteX180" fmla="*/ 891591 w 963846"/>
              <a:gd name="connsiteY180" fmla="*/ 888866 h 1736831"/>
              <a:gd name="connsiteX181" fmla="*/ 963846 w 963846"/>
              <a:gd name="connsiteY181" fmla="*/ 961120 h 1736831"/>
              <a:gd name="connsiteX182" fmla="*/ 891591 w 963846"/>
              <a:gd name="connsiteY182" fmla="*/ 1033375 h 1736831"/>
              <a:gd name="connsiteX183" fmla="*/ 819337 w 963846"/>
              <a:gd name="connsiteY183" fmla="*/ 961120 h 1736831"/>
              <a:gd name="connsiteX184" fmla="*/ 891591 w 963846"/>
              <a:gd name="connsiteY184" fmla="*/ 888866 h 1736831"/>
              <a:gd name="connsiteX185" fmla="*/ 657107 w 963846"/>
              <a:gd name="connsiteY185" fmla="*/ 888866 h 1736831"/>
              <a:gd name="connsiteX186" fmla="*/ 729361 w 963846"/>
              <a:gd name="connsiteY186" fmla="*/ 961120 h 1736831"/>
              <a:gd name="connsiteX187" fmla="*/ 657107 w 963846"/>
              <a:gd name="connsiteY187" fmla="*/ 1033375 h 1736831"/>
              <a:gd name="connsiteX188" fmla="*/ 584852 w 963846"/>
              <a:gd name="connsiteY188" fmla="*/ 961120 h 1736831"/>
              <a:gd name="connsiteX189" fmla="*/ 657107 w 963846"/>
              <a:gd name="connsiteY189" fmla="*/ 888866 h 1736831"/>
              <a:gd name="connsiteX190" fmla="*/ 422620 w 963846"/>
              <a:gd name="connsiteY190" fmla="*/ 888866 h 1736831"/>
              <a:gd name="connsiteX191" fmla="*/ 494875 w 963846"/>
              <a:gd name="connsiteY191" fmla="*/ 961120 h 1736831"/>
              <a:gd name="connsiteX192" fmla="*/ 422620 w 963846"/>
              <a:gd name="connsiteY192" fmla="*/ 1033375 h 1736831"/>
              <a:gd name="connsiteX193" fmla="*/ 350366 w 963846"/>
              <a:gd name="connsiteY193" fmla="*/ 961120 h 1736831"/>
              <a:gd name="connsiteX194" fmla="*/ 422620 w 963846"/>
              <a:gd name="connsiteY194" fmla="*/ 888866 h 1736831"/>
              <a:gd name="connsiteX195" fmla="*/ 189497 w 963846"/>
              <a:gd name="connsiteY195" fmla="*/ 888866 h 1736831"/>
              <a:gd name="connsiteX196" fmla="*/ 261752 w 963846"/>
              <a:gd name="connsiteY196" fmla="*/ 961120 h 1736831"/>
              <a:gd name="connsiteX197" fmla="*/ 189497 w 963846"/>
              <a:gd name="connsiteY197" fmla="*/ 1033375 h 1736831"/>
              <a:gd name="connsiteX198" fmla="*/ 117243 w 963846"/>
              <a:gd name="connsiteY198" fmla="*/ 961120 h 1736831"/>
              <a:gd name="connsiteX199" fmla="*/ 189497 w 963846"/>
              <a:gd name="connsiteY199" fmla="*/ 888866 h 1736831"/>
              <a:gd name="connsiteX200" fmla="*/ 774350 w 963846"/>
              <a:gd name="connsiteY200" fmla="*/ 722543 h 1736831"/>
              <a:gd name="connsiteX201" fmla="*/ 721181 w 963846"/>
              <a:gd name="connsiteY201" fmla="*/ 775711 h 1736831"/>
              <a:gd name="connsiteX202" fmla="*/ 774350 w 963846"/>
              <a:gd name="connsiteY202" fmla="*/ 828879 h 1736831"/>
              <a:gd name="connsiteX203" fmla="*/ 827518 w 963846"/>
              <a:gd name="connsiteY203" fmla="*/ 775711 h 1736831"/>
              <a:gd name="connsiteX204" fmla="*/ 774350 w 963846"/>
              <a:gd name="connsiteY204" fmla="*/ 722543 h 1736831"/>
              <a:gd name="connsiteX205" fmla="*/ 539863 w 963846"/>
              <a:gd name="connsiteY205" fmla="*/ 722543 h 1736831"/>
              <a:gd name="connsiteX206" fmla="*/ 486695 w 963846"/>
              <a:gd name="connsiteY206" fmla="*/ 775711 h 1736831"/>
              <a:gd name="connsiteX207" fmla="*/ 539863 w 963846"/>
              <a:gd name="connsiteY207" fmla="*/ 828879 h 1736831"/>
              <a:gd name="connsiteX208" fmla="*/ 593031 w 963846"/>
              <a:gd name="connsiteY208" fmla="*/ 775711 h 1736831"/>
              <a:gd name="connsiteX209" fmla="*/ 539863 w 963846"/>
              <a:gd name="connsiteY209" fmla="*/ 722543 h 1736831"/>
              <a:gd name="connsiteX210" fmla="*/ 306740 w 963846"/>
              <a:gd name="connsiteY210" fmla="*/ 722543 h 1736831"/>
              <a:gd name="connsiteX211" fmla="*/ 253572 w 963846"/>
              <a:gd name="connsiteY211" fmla="*/ 775711 h 1736831"/>
              <a:gd name="connsiteX212" fmla="*/ 306740 w 963846"/>
              <a:gd name="connsiteY212" fmla="*/ 828879 h 1736831"/>
              <a:gd name="connsiteX213" fmla="*/ 359908 w 963846"/>
              <a:gd name="connsiteY213" fmla="*/ 775711 h 1736831"/>
              <a:gd name="connsiteX214" fmla="*/ 306740 w 963846"/>
              <a:gd name="connsiteY214" fmla="*/ 722543 h 1736831"/>
              <a:gd name="connsiteX215" fmla="*/ 72255 w 963846"/>
              <a:gd name="connsiteY215" fmla="*/ 722543 h 1736831"/>
              <a:gd name="connsiteX216" fmla="*/ 19086 w 963846"/>
              <a:gd name="connsiteY216" fmla="*/ 775711 h 1736831"/>
              <a:gd name="connsiteX217" fmla="*/ 72255 w 963846"/>
              <a:gd name="connsiteY217" fmla="*/ 828879 h 1736831"/>
              <a:gd name="connsiteX218" fmla="*/ 125423 w 963846"/>
              <a:gd name="connsiteY218" fmla="*/ 775711 h 1736831"/>
              <a:gd name="connsiteX219" fmla="*/ 72255 w 963846"/>
              <a:gd name="connsiteY219" fmla="*/ 722543 h 1736831"/>
              <a:gd name="connsiteX220" fmla="*/ 774350 w 963846"/>
              <a:gd name="connsiteY220" fmla="*/ 703457 h 1736831"/>
              <a:gd name="connsiteX221" fmla="*/ 846604 w 963846"/>
              <a:gd name="connsiteY221" fmla="*/ 775711 h 1736831"/>
              <a:gd name="connsiteX222" fmla="*/ 774350 w 963846"/>
              <a:gd name="connsiteY222" fmla="*/ 847966 h 1736831"/>
              <a:gd name="connsiteX223" fmla="*/ 702095 w 963846"/>
              <a:gd name="connsiteY223" fmla="*/ 775711 h 1736831"/>
              <a:gd name="connsiteX224" fmla="*/ 774350 w 963846"/>
              <a:gd name="connsiteY224" fmla="*/ 703457 h 1736831"/>
              <a:gd name="connsiteX225" fmla="*/ 539863 w 963846"/>
              <a:gd name="connsiteY225" fmla="*/ 703457 h 1736831"/>
              <a:gd name="connsiteX226" fmla="*/ 612118 w 963846"/>
              <a:gd name="connsiteY226" fmla="*/ 775711 h 1736831"/>
              <a:gd name="connsiteX227" fmla="*/ 539863 w 963846"/>
              <a:gd name="connsiteY227" fmla="*/ 847966 h 1736831"/>
              <a:gd name="connsiteX228" fmla="*/ 467609 w 963846"/>
              <a:gd name="connsiteY228" fmla="*/ 775711 h 1736831"/>
              <a:gd name="connsiteX229" fmla="*/ 539863 w 963846"/>
              <a:gd name="connsiteY229" fmla="*/ 703457 h 1736831"/>
              <a:gd name="connsiteX230" fmla="*/ 306740 w 963846"/>
              <a:gd name="connsiteY230" fmla="*/ 703457 h 1736831"/>
              <a:gd name="connsiteX231" fmla="*/ 378995 w 963846"/>
              <a:gd name="connsiteY231" fmla="*/ 775711 h 1736831"/>
              <a:gd name="connsiteX232" fmla="*/ 306740 w 963846"/>
              <a:gd name="connsiteY232" fmla="*/ 847966 h 1736831"/>
              <a:gd name="connsiteX233" fmla="*/ 234486 w 963846"/>
              <a:gd name="connsiteY233" fmla="*/ 775711 h 1736831"/>
              <a:gd name="connsiteX234" fmla="*/ 306740 w 963846"/>
              <a:gd name="connsiteY234" fmla="*/ 703457 h 1736831"/>
              <a:gd name="connsiteX235" fmla="*/ 72255 w 963846"/>
              <a:gd name="connsiteY235" fmla="*/ 703457 h 1736831"/>
              <a:gd name="connsiteX236" fmla="*/ 144509 w 963846"/>
              <a:gd name="connsiteY236" fmla="*/ 775711 h 1736831"/>
              <a:gd name="connsiteX237" fmla="*/ 72255 w 963846"/>
              <a:gd name="connsiteY237" fmla="*/ 847966 h 1736831"/>
              <a:gd name="connsiteX238" fmla="*/ 0 w 963846"/>
              <a:gd name="connsiteY238" fmla="*/ 775711 h 1736831"/>
              <a:gd name="connsiteX239" fmla="*/ 72255 w 963846"/>
              <a:gd name="connsiteY239" fmla="*/ 703457 h 1736831"/>
              <a:gd name="connsiteX240" fmla="*/ 891591 w 963846"/>
              <a:gd name="connsiteY240" fmla="*/ 556222 h 1736831"/>
              <a:gd name="connsiteX241" fmla="*/ 838423 w 963846"/>
              <a:gd name="connsiteY241" fmla="*/ 609391 h 1736831"/>
              <a:gd name="connsiteX242" fmla="*/ 891591 w 963846"/>
              <a:gd name="connsiteY242" fmla="*/ 662560 h 1736831"/>
              <a:gd name="connsiteX243" fmla="*/ 944761 w 963846"/>
              <a:gd name="connsiteY243" fmla="*/ 609391 h 1736831"/>
              <a:gd name="connsiteX244" fmla="*/ 891591 w 963846"/>
              <a:gd name="connsiteY244" fmla="*/ 556222 h 1736831"/>
              <a:gd name="connsiteX245" fmla="*/ 657107 w 963846"/>
              <a:gd name="connsiteY245" fmla="*/ 556222 h 1736831"/>
              <a:gd name="connsiteX246" fmla="*/ 603939 w 963846"/>
              <a:gd name="connsiteY246" fmla="*/ 609391 h 1736831"/>
              <a:gd name="connsiteX247" fmla="*/ 657107 w 963846"/>
              <a:gd name="connsiteY247" fmla="*/ 662560 h 1736831"/>
              <a:gd name="connsiteX248" fmla="*/ 710275 w 963846"/>
              <a:gd name="connsiteY248" fmla="*/ 609391 h 1736831"/>
              <a:gd name="connsiteX249" fmla="*/ 657107 w 963846"/>
              <a:gd name="connsiteY249" fmla="*/ 556222 h 1736831"/>
              <a:gd name="connsiteX250" fmla="*/ 422620 w 963846"/>
              <a:gd name="connsiteY250" fmla="*/ 556222 h 1736831"/>
              <a:gd name="connsiteX251" fmla="*/ 369452 w 963846"/>
              <a:gd name="connsiteY251" fmla="*/ 609391 h 1736831"/>
              <a:gd name="connsiteX252" fmla="*/ 422620 w 963846"/>
              <a:gd name="connsiteY252" fmla="*/ 662560 h 1736831"/>
              <a:gd name="connsiteX253" fmla="*/ 475788 w 963846"/>
              <a:gd name="connsiteY253" fmla="*/ 609391 h 1736831"/>
              <a:gd name="connsiteX254" fmla="*/ 422620 w 963846"/>
              <a:gd name="connsiteY254" fmla="*/ 556222 h 1736831"/>
              <a:gd name="connsiteX255" fmla="*/ 189497 w 963846"/>
              <a:gd name="connsiteY255" fmla="*/ 556222 h 1736831"/>
              <a:gd name="connsiteX256" fmla="*/ 136329 w 963846"/>
              <a:gd name="connsiteY256" fmla="*/ 609391 h 1736831"/>
              <a:gd name="connsiteX257" fmla="*/ 189497 w 963846"/>
              <a:gd name="connsiteY257" fmla="*/ 662560 h 1736831"/>
              <a:gd name="connsiteX258" fmla="*/ 242666 w 963846"/>
              <a:gd name="connsiteY258" fmla="*/ 609391 h 1736831"/>
              <a:gd name="connsiteX259" fmla="*/ 189497 w 963846"/>
              <a:gd name="connsiteY259" fmla="*/ 556222 h 1736831"/>
              <a:gd name="connsiteX260" fmla="*/ 891591 w 963846"/>
              <a:gd name="connsiteY260" fmla="*/ 537136 h 1736831"/>
              <a:gd name="connsiteX261" fmla="*/ 963846 w 963846"/>
              <a:gd name="connsiteY261" fmla="*/ 609391 h 1736831"/>
              <a:gd name="connsiteX262" fmla="*/ 891591 w 963846"/>
              <a:gd name="connsiteY262" fmla="*/ 681645 h 1736831"/>
              <a:gd name="connsiteX263" fmla="*/ 819337 w 963846"/>
              <a:gd name="connsiteY263" fmla="*/ 609391 h 1736831"/>
              <a:gd name="connsiteX264" fmla="*/ 891591 w 963846"/>
              <a:gd name="connsiteY264" fmla="*/ 537136 h 1736831"/>
              <a:gd name="connsiteX265" fmla="*/ 657107 w 963846"/>
              <a:gd name="connsiteY265" fmla="*/ 537136 h 1736831"/>
              <a:gd name="connsiteX266" fmla="*/ 729361 w 963846"/>
              <a:gd name="connsiteY266" fmla="*/ 609391 h 1736831"/>
              <a:gd name="connsiteX267" fmla="*/ 657107 w 963846"/>
              <a:gd name="connsiteY267" fmla="*/ 681645 h 1736831"/>
              <a:gd name="connsiteX268" fmla="*/ 584852 w 963846"/>
              <a:gd name="connsiteY268" fmla="*/ 609391 h 1736831"/>
              <a:gd name="connsiteX269" fmla="*/ 657107 w 963846"/>
              <a:gd name="connsiteY269" fmla="*/ 537136 h 1736831"/>
              <a:gd name="connsiteX270" fmla="*/ 422620 w 963846"/>
              <a:gd name="connsiteY270" fmla="*/ 537136 h 1736831"/>
              <a:gd name="connsiteX271" fmla="*/ 494875 w 963846"/>
              <a:gd name="connsiteY271" fmla="*/ 609391 h 1736831"/>
              <a:gd name="connsiteX272" fmla="*/ 422620 w 963846"/>
              <a:gd name="connsiteY272" fmla="*/ 681645 h 1736831"/>
              <a:gd name="connsiteX273" fmla="*/ 350366 w 963846"/>
              <a:gd name="connsiteY273" fmla="*/ 609391 h 1736831"/>
              <a:gd name="connsiteX274" fmla="*/ 422620 w 963846"/>
              <a:gd name="connsiteY274" fmla="*/ 537136 h 1736831"/>
              <a:gd name="connsiteX275" fmla="*/ 189497 w 963846"/>
              <a:gd name="connsiteY275" fmla="*/ 537136 h 1736831"/>
              <a:gd name="connsiteX276" fmla="*/ 261752 w 963846"/>
              <a:gd name="connsiteY276" fmla="*/ 609391 h 1736831"/>
              <a:gd name="connsiteX277" fmla="*/ 189497 w 963846"/>
              <a:gd name="connsiteY277" fmla="*/ 681645 h 1736831"/>
              <a:gd name="connsiteX278" fmla="*/ 117243 w 963846"/>
              <a:gd name="connsiteY278" fmla="*/ 609391 h 1736831"/>
              <a:gd name="connsiteX279" fmla="*/ 189497 w 963846"/>
              <a:gd name="connsiteY279" fmla="*/ 537136 h 1736831"/>
              <a:gd name="connsiteX280" fmla="*/ 774350 w 963846"/>
              <a:gd name="connsiteY280" fmla="*/ 370816 h 1736831"/>
              <a:gd name="connsiteX281" fmla="*/ 721181 w 963846"/>
              <a:gd name="connsiteY281" fmla="*/ 423984 h 1736831"/>
              <a:gd name="connsiteX282" fmla="*/ 774350 w 963846"/>
              <a:gd name="connsiteY282" fmla="*/ 477153 h 1736831"/>
              <a:gd name="connsiteX283" fmla="*/ 827518 w 963846"/>
              <a:gd name="connsiteY283" fmla="*/ 423984 h 1736831"/>
              <a:gd name="connsiteX284" fmla="*/ 774350 w 963846"/>
              <a:gd name="connsiteY284" fmla="*/ 370816 h 1736831"/>
              <a:gd name="connsiteX285" fmla="*/ 539863 w 963846"/>
              <a:gd name="connsiteY285" fmla="*/ 370816 h 1736831"/>
              <a:gd name="connsiteX286" fmla="*/ 486695 w 963846"/>
              <a:gd name="connsiteY286" fmla="*/ 423984 h 1736831"/>
              <a:gd name="connsiteX287" fmla="*/ 539863 w 963846"/>
              <a:gd name="connsiteY287" fmla="*/ 477153 h 1736831"/>
              <a:gd name="connsiteX288" fmla="*/ 593031 w 963846"/>
              <a:gd name="connsiteY288" fmla="*/ 423984 h 1736831"/>
              <a:gd name="connsiteX289" fmla="*/ 539863 w 963846"/>
              <a:gd name="connsiteY289" fmla="*/ 370816 h 1736831"/>
              <a:gd name="connsiteX290" fmla="*/ 306740 w 963846"/>
              <a:gd name="connsiteY290" fmla="*/ 370816 h 1736831"/>
              <a:gd name="connsiteX291" fmla="*/ 253572 w 963846"/>
              <a:gd name="connsiteY291" fmla="*/ 423984 h 1736831"/>
              <a:gd name="connsiteX292" fmla="*/ 306740 w 963846"/>
              <a:gd name="connsiteY292" fmla="*/ 477153 h 1736831"/>
              <a:gd name="connsiteX293" fmla="*/ 359908 w 963846"/>
              <a:gd name="connsiteY293" fmla="*/ 423984 h 1736831"/>
              <a:gd name="connsiteX294" fmla="*/ 306740 w 963846"/>
              <a:gd name="connsiteY294" fmla="*/ 370816 h 1736831"/>
              <a:gd name="connsiteX295" fmla="*/ 72255 w 963846"/>
              <a:gd name="connsiteY295" fmla="*/ 370816 h 1736831"/>
              <a:gd name="connsiteX296" fmla="*/ 19086 w 963846"/>
              <a:gd name="connsiteY296" fmla="*/ 423984 h 1736831"/>
              <a:gd name="connsiteX297" fmla="*/ 72255 w 963846"/>
              <a:gd name="connsiteY297" fmla="*/ 477153 h 1736831"/>
              <a:gd name="connsiteX298" fmla="*/ 125423 w 963846"/>
              <a:gd name="connsiteY298" fmla="*/ 423984 h 1736831"/>
              <a:gd name="connsiteX299" fmla="*/ 72255 w 963846"/>
              <a:gd name="connsiteY299" fmla="*/ 370816 h 1736831"/>
              <a:gd name="connsiteX300" fmla="*/ 774350 w 963846"/>
              <a:gd name="connsiteY300" fmla="*/ 351729 h 1736831"/>
              <a:gd name="connsiteX301" fmla="*/ 846604 w 963846"/>
              <a:gd name="connsiteY301" fmla="*/ 423984 h 1736831"/>
              <a:gd name="connsiteX302" fmla="*/ 774350 w 963846"/>
              <a:gd name="connsiteY302" fmla="*/ 496238 h 1736831"/>
              <a:gd name="connsiteX303" fmla="*/ 702095 w 963846"/>
              <a:gd name="connsiteY303" fmla="*/ 423984 h 1736831"/>
              <a:gd name="connsiteX304" fmla="*/ 774350 w 963846"/>
              <a:gd name="connsiteY304" fmla="*/ 351729 h 1736831"/>
              <a:gd name="connsiteX305" fmla="*/ 539863 w 963846"/>
              <a:gd name="connsiteY305" fmla="*/ 351729 h 1736831"/>
              <a:gd name="connsiteX306" fmla="*/ 612118 w 963846"/>
              <a:gd name="connsiteY306" fmla="*/ 423984 h 1736831"/>
              <a:gd name="connsiteX307" fmla="*/ 539863 w 963846"/>
              <a:gd name="connsiteY307" fmla="*/ 496238 h 1736831"/>
              <a:gd name="connsiteX308" fmla="*/ 467609 w 963846"/>
              <a:gd name="connsiteY308" fmla="*/ 423984 h 1736831"/>
              <a:gd name="connsiteX309" fmla="*/ 539863 w 963846"/>
              <a:gd name="connsiteY309" fmla="*/ 351729 h 1736831"/>
              <a:gd name="connsiteX310" fmla="*/ 306740 w 963846"/>
              <a:gd name="connsiteY310" fmla="*/ 351729 h 1736831"/>
              <a:gd name="connsiteX311" fmla="*/ 378995 w 963846"/>
              <a:gd name="connsiteY311" fmla="*/ 423984 h 1736831"/>
              <a:gd name="connsiteX312" fmla="*/ 306740 w 963846"/>
              <a:gd name="connsiteY312" fmla="*/ 496238 h 1736831"/>
              <a:gd name="connsiteX313" fmla="*/ 234486 w 963846"/>
              <a:gd name="connsiteY313" fmla="*/ 423984 h 1736831"/>
              <a:gd name="connsiteX314" fmla="*/ 306740 w 963846"/>
              <a:gd name="connsiteY314" fmla="*/ 351729 h 1736831"/>
              <a:gd name="connsiteX315" fmla="*/ 72255 w 963846"/>
              <a:gd name="connsiteY315" fmla="*/ 351729 h 1736831"/>
              <a:gd name="connsiteX316" fmla="*/ 144509 w 963846"/>
              <a:gd name="connsiteY316" fmla="*/ 423984 h 1736831"/>
              <a:gd name="connsiteX317" fmla="*/ 72255 w 963846"/>
              <a:gd name="connsiteY317" fmla="*/ 496238 h 1736831"/>
              <a:gd name="connsiteX318" fmla="*/ 0 w 963846"/>
              <a:gd name="connsiteY318" fmla="*/ 423984 h 1736831"/>
              <a:gd name="connsiteX319" fmla="*/ 72255 w 963846"/>
              <a:gd name="connsiteY319" fmla="*/ 351729 h 1736831"/>
              <a:gd name="connsiteX320" fmla="*/ 891591 w 963846"/>
              <a:gd name="connsiteY320" fmla="*/ 203130 h 1736831"/>
              <a:gd name="connsiteX321" fmla="*/ 838423 w 963846"/>
              <a:gd name="connsiteY321" fmla="*/ 256298 h 1736831"/>
              <a:gd name="connsiteX322" fmla="*/ 891591 w 963846"/>
              <a:gd name="connsiteY322" fmla="*/ 309468 h 1736831"/>
              <a:gd name="connsiteX323" fmla="*/ 944761 w 963846"/>
              <a:gd name="connsiteY323" fmla="*/ 256298 h 1736831"/>
              <a:gd name="connsiteX324" fmla="*/ 891591 w 963846"/>
              <a:gd name="connsiteY324" fmla="*/ 203130 h 1736831"/>
              <a:gd name="connsiteX325" fmla="*/ 657107 w 963846"/>
              <a:gd name="connsiteY325" fmla="*/ 203130 h 1736831"/>
              <a:gd name="connsiteX326" fmla="*/ 603939 w 963846"/>
              <a:gd name="connsiteY326" fmla="*/ 256298 h 1736831"/>
              <a:gd name="connsiteX327" fmla="*/ 657107 w 963846"/>
              <a:gd name="connsiteY327" fmla="*/ 309468 h 1736831"/>
              <a:gd name="connsiteX328" fmla="*/ 710275 w 963846"/>
              <a:gd name="connsiteY328" fmla="*/ 256298 h 1736831"/>
              <a:gd name="connsiteX329" fmla="*/ 657107 w 963846"/>
              <a:gd name="connsiteY329" fmla="*/ 203130 h 1736831"/>
              <a:gd name="connsiteX330" fmla="*/ 422620 w 963846"/>
              <a:gd name="connsiteY330" fmla="*/ 203130 h 1736831"/>
              <a:gd name="connsiteX331" fmla="*/ 369452 w 963846"/>
              <a:gd name="connsiteY331" fmla="*/ 256298 h 1736831"/>
              <a:gd name="connsiteX332" fmla="*/ 422620 w 963846"/>
              <a:gd name="connsiteY332" fmla="*/ 309468 h 1736831"/>
              <a:gd name="connsiteX333" fmla="*/ 475788 w 963846"/>
              <a:gd name="connsiteY333" fmla="*/ 256298 h 1736831"/>
              <a:gd name="connsiteX334" fmla="*/ 422620 w 963846"/>
              <a:gd name="connsiteY334" fmla="*/ 203130 h 1736831"/>
              <a:gd name="connsiteX335" fmla="*/ 189497 w 963846"/>
              <a:gd name="connsiteY335" fmla="*/ 203130 h 1736831"/>
              <a:gd name="connsiteX336" fmla="*/ 136329 w 963846"/>
              <a:gd name="connsiteY336" fmla="*/ 256298 h 1736831"/>
              <a:gd name="connsiteX337" fmla="*/ 189497 w 963846"/>
              <a:gd name="connsiteY337" fmla="*/ 309468 h 1736831"/>
              <a:gd name="connsiteX338" fmla="*/ 242666 w 963846"/>
              <a:gd name="connsiteY338" fmla="*/ 256298 h 1736831"/>
              <a:gd name="connsiteX339" fmla="*/ 189497 w 963846"/>
              <a:gd name="connsiteY339" fmla="*/ 203130 h 1736831"/>
              <a:gd name="connsiteX340" fmla="*/ 891591 w 963846"/>
              <a:gd name="connsiteY340" fmla="*/ 184044 h 1736831"/>
              <a:gd name="connsiteX341" fmla="*/ 963846 w 963846"/>
              <a:gd name="connsiteY341" fmla="*/ 256298 h 1736831"/>
              <a:gd name="connsiteX342" fmla="*/ 891591 w 963846"/>
              <a:gd name="connsiteY342" fmla="*/ 328553 h 1736831"/>
              <a:gd name="connsiteX343" fmla="*/ 819337 w 963846"/>
              <a:gd name="connsiteY343" fmla="*/ 256298 h 1736831"/>
              <a:gd name="connsiteX344" fmla="*/ 891591 w 963846"/>
              <a:gd name="connsiteY344" fmla="*/ 184044 h 1736831"/>
              <a:gd name="connsiteX345" fmla="*/ 657107 w 963846"/>
              <a:gd name="connsiteY345" fmla="*/ 184044 h 1736831"/>
              <a:gd name="connsiteX346" fmla="*/ 729361 w 963846"/>
              <a:gd name="connsiteY346" fmla="*/ 256298 h 1736831"/>
              <a:gd name="connsiteX347" fmla="*/ 657107 w 963846"/>
              <a:gd name="connsiteY347" fmla="*/ 328553 h 1736831"/>
              <a:gd name="connsiteX348" fmla="*/ 584852 w 963846"/>
              <a:gd name="connsiteY348" fmla="*/ 256298 h 1736831"/>
              <a:gd name="connsiteX349" fmla="*/ 657107 w 963846"/>
              <a:gd name="connsiteY349" fmla="*/ 184044 h 1736831"/>
              <a:gd name="connsiteX350" fmla="*/ 422620 w 963846"/>
              <a:gd name="connsiteY350" fmla="*/ 184044 h 1736831"/>
              <a:gd name="connsiteX351" fmla="*/ 494875 w 963846"/>
              <a:gd name="connsiteY351" fmla="*/ 256298 h 1736831"/>
              <a:gd name="connsiteX352" fmla="*/ 422620 w 963846"/>
              <a:gd name="connsiteY352" fmla="*/ 328553 h 1736831"/>
              <a:gd name="connsiteX353" fmla="*/ 350366 w 963846"/>
              <a:gd name="connsiteY353" fmla="*/ 256298 h 1736831"/>
              <a:gd name="connsiteX354" fmla="*/ 422620 w 963846"/>
              <a:gd name="connsiteY354" fmla="*/ 184044 h 1736831"/>
              <a:gd name="connsiteX355" fmla="*/ 189497 w 963846"/>
              <a:gd name="connsiteY355" fmla="*/ 184044 h 1736831"/>
              <a:gd name="connsiteX356" fmla="*/ 261752 w 963846"/>
              <a:gd name="connsiteY356" fmla="*/ 256298 h 1736831"/>
              <a:gd name="connsiteX357" fmla="*/ 189497 w 963846"/>
              <a:gd name="connsiteY357" fmla="*/ 328553 h 1736831"/>
              <a:gd name="connsiteX358" fmla="*/ 117243 w 963846"/>
              <a:gd name="connsiteY358" fmla="*/ 256298 h 1736831"/>
              <a:gd name="connsiteX359" fmla="*/ 189497 w 963846"/>
              <a:gd name="connsiteY359" fmla="*/ 184044 h 1736831"/>
              <a:gd name="connsiteX360" fmla="*/ 774350 w 963846"/>
              <a:gd name="connsiteY360" fmla="*/ 19086 h 1736831"/>
              <a:gd name="connsiteX361" fmla="*/ 721181 w 963846"/>
              <a:gd name="connsiteY361" fmla="*/ 72254 h 1736831"/>
              <a:gd name="connsiteX362" fmla="*/ 774350 w 963846"/>
              <a:gd name="connsiteY362" fmla="*/ 125424 h 1736831"/>
              <a:gd name="connsiteX363" fmla="*/ 827518 w 963846"/>
              <a:gd name="connsiteY363" fmla="*/ 72254 h 1736831"/>
              <a:gd name="connsiteX364" fmla="*/ 774350 w 963846"/>
              <a:gd name="connsiteY364" fmla="*/ 19086 h 1736831"/>
              <a:gd name="connsiteX365" fmla="*/ 539863 w 963846"/>
              <a:gd name="connsiteY365" fmla="*/ 19086 h 1736831"/>
              <a:gd name="connsiteX366" fmla="*/ 486695 w 963846"/>
              <a:gd name="connsiteY366" fmla="*/ 72254 h 1736831"/>
              <a:gd name="connsiteX367" fmla="*/ 539863 w 963846"/>
              <a:gd name="connsiteY367" fmla="*/ 125424 h 1736831"/>
              <a:gd name="connsiteX368" fmla="*/ 593031 w 963846"/>
              <a:gd name="connsiteY368" fmla="*/ 72254 h 1736831"/>
              <a:gd name="connsiteX369" fmla="*/ 539863 w 963846"/>
              <a:gd name="connsiteY369" fmla="*/ 19086 h 1736831"/>
              <a:gd name="connsiteX370" fmla="*/ 306740 w 963846"/>
              <a:gd name="connsiteY370" fmla="*/ 19086 h 1736831"/>
              <a:gd name="connsiteX371" fmla="*/ 253572 w 963846"/>
              <a:gd name="connsiteY371" fmla="*/ 72254 h 1736831"/>
              <a:gd name="connsiteX372" fmla="*/ 306740 w 963846"/>
              <a:gd name="connsiteY372" fmla="*/ 125424 h 1736831"/>
              <a:gd name="connsiteX373" fmla="*/ 359908 w 963846"/>
              <a:gd name="connsiteY373" fmla="*/ 72254 h 1736831"/>
              <a:gd name="connsiteX374" fmla="*/ 306740 w 963846"/>
              <a:gd name="connsiteY374" fmla="*/ 19086 h 1736831"/>
              <a:gd name="connsiteX375" fmla="*/ 72255 w 963846"/>
              <a:gd name="connsiteY375" fmla="*/ 19086 h 1736831"/>
              <a:gd name="connsiteX376" fmla="*/ 19086 w 963846"/>
              <a:gd name="connsiteY376" fmla="*/ 72254 h 1736831"/>
              <a:gd name="connsiteX377" fmla="*/ 72255 w 963846"/>
              <a:gd name="connsiteY377" fmla="*/ 125424 h 1736831"/>
              <a:gd name="connsiteX378" fmla="*/ 125423 w 963846"/>
              <a:gd name="connsiteY378" fmla="*/ 72254 h 1736831"/>
              <a:gd name="connsiteX379" fmla="*/ 72255 w 963846"/>
              <a:gd name="connsiteY379" fmla="*/ 19086 h 1736831"/>
              <a:gd name="connsiteX380" fmla="*/ 774350 w 963846"/>
              <a:gd name="connsiteY380" fmla="*/ 0 h 1736831"/>
              <a:gd name="connsiteX381" fmla="*/ 846604 w 963846"/>
              <a:gd name="connsiteY381" fmla="*/ 72254 h 1736831"/>
              <a:gd name="connsiteX382" fmla="*/ 774350 w 963846"/>
              <a:gd name="connsiteY382" fmla="*/ 144510 h 1736831"/>
              <a:gd name="connsiteX383" fmla="*/ 702095 w 963846"/>
              <a:gd name="connsiteY383" fmla="*/ 72254 h 1736831"/>
              <a:gd name="connsiteX384" fmla="*/ 774350 w 963846"/>
              <a:gd name="connsiteY384" fmla="*/ 0 h 1736831"/>
              <a:gd name="connsiteX385" fmla="*/ 539863 w 963846"/>
              <a:gd name="connsiteY385" fmla="*/ 0 h 1736831"/>
              <a:gd name="connsiteX386" fmla="*/ 612118 w 963846"/>
              <a:gd name="connsiteY386" fmla="*/ 72254 h 1736831"/>
              <a:gd name="connsiteX387" fmla="*/ 539863 w 963846"/>
              <a:gd name="connsiteY387" fmla="*/ 144510 h 1736831"/>
              <a:gd name="connsiteX388" fmla="*/ 467609 w 963846"/>
              <a:gd name="connsiteY388" fmla="*/ 72254 h 1736831"/>
              <a:gd name="connsiteX389" fmla="*/ 539863 w 963846"/>
              <a:gd name="connsiteY389" fmla="*/ 0 h 1736831"/>
              <a:gd name="connsiteX390" fmla="*/ 306740 w 963846"/>
              <a:gd name="connsiteY390" fmla="*/ 0 h 1736831"/>
              <a:gd name="connsiteX391" fmla="*/ 378995 w 963846"/>
              <a:gd name="connsiteY391" fmla="*/ 72254 h 1736831"/>
              <a:gd name="connsiteX392" fmla="*/ 306740 w 963846"/>
              <a:gd name="connsiteY392" fmla="*/ 144510 h 1736831"/>
              <a:gd name="connsiteX393" fmla="*/ 234486 w 963846"/>
              <a:gd name="connsiteY393" fmla="*/ 72254 h 1736831"/>
              <a:gd name="connsiteX394" fmla="*/ 306740 w 963846"/>
              <a:gd name="connsiteY394" fmla="*/ 0 h 1736831"/>
              <a:gd name="connsiteX395" fmla="*/ 72255 w 963846"/>
              <a:gd name="connsiteY395" fmla="*/ 0 h 1736831"/>
              <a:gd name="connsiteX396" fmla="*/ 144509 w 963846"/>
              <a:gd name="connsiteY396" fmla="*/ 72254 h 1736831"/>
              <a:gd name="connsiteX397" fmla="*/ 72255 w 963846"/>
              <a:gd name="connsiteY397" fmla="*/ 144510 h 1736831"/>
              <a:gd name="connsiteX398" fmla="*/ 0 w 963846"/>
              <a:gd name="connsiteY398" fmla="*/ 72254 h 1736831"/>
              <a:gd name="connsiteX399" fmla="*/ 72255 w 963846"/>
              <a:gd name="connsiteY399" fmla="*/ 0 h 173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</a:cxnLst>
            <a:rect l="l" t="t" r="r" b="b"/>
            <a:pathLst>
              <a:path w="963846" h="1736831">
                <a:moveTo>
                  <a:pt x="891591" y="1611409"/>
                </a:moveTo>
                <a:cubicBezTo>
                  <a:pt x="862962" y="1611409"/>
                  <a:pt x="838423" y="1634585"/>
                  <a:pt x="838423" y="1664577"/>
                </a:cubicBezTo>
                <a:cubicBezTo>
                  <a:pt x="838423" y="1694569"/>
                  <a:pt x="861600" y="1717745"/>
                  <a:pt x="891591" y="1717745"/>
                </a:cubicBezTo>
                <a:cubicBezTo>
                  <a:pt x="920221" y="1717745"/>
                  <a:pt x="944761" y="1694569"/>
                  <a:pt x="944761" y="1664577"/>
                </a:cubicBezTo>
                <a:cubicBezTo>
                  <a:pt x="944761" y="1634585"/>
                  <a:pt x="920221" y="1611409"/>
                  <a:pt x="891591" y="1611409"/>
                </a:cubicBezTo>
                <a:close/>
                <a:moveTo>
                  <a:pt x="657107" y="1611409"/>
                </a:moveTo>
                <a:cubicBezTo>
                  <a:pt x="628477" y="1611409"/>
                  <a:pt x="603939" y="1634585"/>
                  <a:pt x="603939" y="1664577"/>
                </a:cubicBezTo>
                <a:cubicBezTo>
                  <a:pt x="603939" y="1694569"/>
                  <a:pt x="627115" y="1717745"/>
                  <a:pt x="657107" y="1717745"/>
                </a:cubicBezTo>
                <a:cubicBezTo>
                  <a:pt x="687099" y="1717745"/>
                  <a:pt x="710275" y="1694569"/>
                  <a:pt x="710275" y="1664577"/>
                </a:cubicBezTo>
                <a:cubicBezTo>
                  <a:pt x="710275" y="1634585"/>
                  <a:pt x="687099" y="1611409"/>
                  <a:pt x="657107" y="1611409"/>
                </a:cubicBezTo>
                <a:close/>
                <a:moveTo>
                  <a:pt x="422620" y="1611409"/>
                </a:moveTo>
                <a:cubicBezTo>
                  <a:pt x="393991" y="1611409"/>
                  <a:pt x="369452" y="1634585"/>
                  <a:pt x="369452" y="1664577"/>
                </a:cubicBezTo>
                <a:cubicBezTo>
                  <a:pt x="369452" y="1694569"/>
                  <a:pt x="392629" y="1717745"/>
                  <a:pt x="422620" y="1717745"/>
                </a:cubicBezTo>
                <a:cubicBezTo>
                  <a:pt x="451250" y="1717745"/>
                  <a:pt x="475788" y="1694569"/>
                  <a:pt x="475788" y="1664577"/>
                </a:cubicBezTo>
                <a:cubicBezTo>
                  <a:pt x="475788" y="1634585"/>
                  <a:pt x="452613" y="1611409"/>
                  <a:pt x="422620" y="1611409"/>
                </a:cubicBezTo>
                <a:close/>
                <a:moveTo>
                  <a:pt x="189497" y="1611409"/>
                </a:moveTo>
                <a:cubicBezTo>
                  <a:pt x="160868" y="1611409"/>
                  <a:pt x="136329" y="1634585"/>
                  <a:pt x="136329" y="1664577"/>
                </a:cubicBezTo>
                <a:cubicBezTo>
                  <a:pt x="136329" y="1694569"/>
                  <a:pt x="159506" y="1717745"/>
                  <a:pt x="189497" y="1717745"/>
                </a:cubicBezTo>
                <a:cubicBezTo>
                  <a:pt x="219490" y="1717745"/>
                  <a:pt x="242666" y="1694569"/>
                  <a:pt x="242666" y="1664577"/>
                </a:cubicBezTo>
                <a:cubicBezTo>
                  <a:pt x="242666" y="1634585"/>
                  <a:pt x="218127" y="1611409"/>
                  <a:pt x="189497" y="1611409"/>
                </a:cubicBezTo>
                <a:close/>
                <a:moveTo>
                  <a:pt x="891591" y="1592322"/>
                </a:moveTo>
                <a:cubicBezTo>
                  <a:pt x="931128" y="1592322"/>
                  <a:pt x="963846" y="1625042"/>
                  <a:pt x="963846" y="1664577"/>
                </a:cubicBezTo>
                <a:cubicBezTo>
                  <a:pt x="963846" y="1704113"/>
                  <a:pt x="931128" y="1736831"/>
                  <a:pt x="891591" y="1736831"/>
                </a:cubicBezTo>
                <a:cubicBezTo>
                  <a:pt x="852056" y="1736831"/>
                  <a:pt x="819337" y="1704113"/>
                  <a:pt x="819337" y="1664577"/>
                </a:cubicBezTo>
                <a:cubicBezTo>
                  <a:pt x="819337" y="1625042"/>
                  <a:pt x="852056" y="1592322"/>
                  <a:pt x="891591" y="1592322"/>
                </a:cubicBezTo>
                <a:close/>
                <a:moveTo>
                  <a:pt x="657107" y="1592322"/>
                </a:moveTo>
                <a:cubicBezTo>
                  <a:pt x="696643" y="1592322"/>
                  <a:pt x="729361" y="1625042"/>
                  <a:pt x="729361" y="1664577"/>
                </a:cubicBezTo>
                <a:cubicBezTo>
                  <a:pt x="729361" y="1704113"/>
                  <a:pt x="696643" y="1736831"/>
                  <a:pt x="657107" y="1736831"/>
                </a:cubicBezTo>
                <a:cubicBezTo>
                  <a:pt x="617572" y="1736831"/>
                  <a:pt x="584852" y="1704113"/>
                  <a:pt x="584852" y="1664577"/>
                </a:cubicBezTo>
                <a:cubicBezTo>
                  <a:pt x="584852" y="1625042"/>
                  <a:pt x="617572" y="1592322"/>
                  <a:pt x="657107" y="1592322"/>
                </a:cubicBezTo>
                <a:close/>
                <a:moveTo>
                  <a:pt x="422620" y="1592322"/>
                </a:moveTo>
                <a:cubicBezTo>
                  <a:pt x="462156" y="1592322"/>
                  <a:pt x="494875" y="1625042"/>
                  <a:pt x="494875" y="1664577"/>
                </a:cubicBezTo>
                <a:cubicBezTo>
                  <a:pt x="494875" y="1704113"/>
                  <a:pt x="463520" y="1736831"/>
                  <a:pt x="422620" y="1736831"/>
                </a:cubicBezTo>
                <a:cubicBezTo>
                  <a:pt x="383085" y="1736831"/>
                  <a:pt x="350366" y="1704113"/>
                  <a:pt x="350366" y="1664577"/>
                </a:cubicBezTo>
                <a:cubicBezTo>
                  <a:pt x="350366" y="1625042"/>
                  <a:pt x="383085" y="1592322"/>
                  <a:pt x="422620" y="1592322"/>
                </a:cubicBezTo>
                <a:close/>
                <a:moveTo>
                  <a:pt x="189497" y="1592322"/>
                </a:moveTo>
                <a:cubicBezTo>
                  <a:pt x="229034" y="1592322"/>
                  <a:pt x="261752" y="1625042"/>
                  <a:pt x="261752" y="1664577"/>
                </a:cubicBezTo>
                <a:cubicBezTo>
                  <a:pt x="261752" y="1704113"/>
                  <a:pt x="229034" y="1736831"/>
                  <a:pt x="189497" y="1736831"/>
                </a:cubicBezTo>
                <a:cubicBezTo>
                  <a:pt x="149962" y="1736831"/>
                  <a:pt x="117243" y="1704113"/>
                  <a:pt x="117243" y="1664577"/>
                </a:cubicBezTo>
                <a:cubicBezTo>
                  <a:pt x="117243" y="1625042"/>
                  <a:pt x="149962" y="1592322"/>
                  <a:pt x="189497" y="1592322"/>
                </a:cubicBezTo>
                <a:close/>
                <a:moveTo>
                  <a:pt x="774350" y="1427366"/>
                </a:moveTo>
                <a:cubicBezTo>
                  <a:pt x="745720" y="1427366"/>
                  <a:pt x="721181" y="1450542"/>
                  <a:pt x="721181" y="1480534"/>
                </a:cubicBezTo>
                <a:cubicBezTo>
                  <a:pt x="721181" y="1509163"/>
                  <a:pt x="744358" y="1533702"/>
                  <a:pt x="774350" y="1533702"/>
                </a:cubicBezTo>
                <a:cubicBezTo>
                  <a:pt x="802979" y="1533702"/>
                  <a:pt x="827518" y="1510526"/>
                  <a:pt x="827518" y="1480534"/>
                </a:cubicBezTo>
                <a:cubicBezTo>
                  <a:pt x="827518" y="1450542"/>
                  <a:pt x="802979" y="1427366"/>
                  <a:pt x="774350" y="1427366"/>
                </a:cubicBezTo>
                <a:close/>
                <a:moveTo>
                  <a:pt x="539863" y="1427366"/>
                </a:moveTo>
                <a:cubicBezTo>
                  <a:pt x="511234" y="1427366"/>
                  <a:pt x="486695" y="1450542"/>
                  <a:pt x="486695" y="1480534"/>
                </a:cubicBezTo>
                <a:cubicBezTo>
                  <a:pt x="486695" y="1509163"/>
                  <a:pt x="509870" y="1533702"/>
                  <a:pt x="539863" y="1533702"/>
                </a:cubicBezTo>
                <a:cubicBezTo>
                  <a:pt x="568493" y="1533702"/>
                  <a:pt x="593031" y="1510526"/>
                  <a:pt x="593031" y="1480534"/>
                </a:cubicBezTo>
                <a:cubicBezTo>
                  <a:pt x="593031" y="1450542"/>
                  <a:pt x="569856" y="1427366"/>
                  <a:pt x="539863" y="1427366"/>
                </a:cubicBezTo>
                <a:close/>
                <a:moveTo>
                  <a:pt x="306740" y="1427366"/>
                </a:moveTo>
                <a:cubicBezTo>
                  <a:pt x="278111" y="1427366"/>
                  <a:pt x="253572" y="1450542"/>
                  <a:pt x="253572" y="1480534"/>
                </a:cubicBezTo>
                <a:cubicBezTo>
                  <a:pt x="253572" y="1509163"/>
                  <a:pt x="276749" y="1533702"/>
                  <a:pt x="306740" y="1533702"/>
                </a:cubicBezTo>
                <a:cubicBezTo>
                  <a:pt x="336733" y="1533702"/>
                  <a:pt x="359908" y="1510526"/>
                  <a:pt x="359908" y="1480534"/>
                </a:cubicBezTo>
                <a:cubicBezTo>
                  <a:pt x="359908" y="1450542"/>
                  <a:pt x="335370" y="1427366"/>
                  <a:pt x="306740" y="1427366"/>
                </a:cubicBezTo>
                <a:close/>
                <a:moveTo>
                  <a:pt x="72255" y="1427366"/>
                </a:moveTo>
                <a:cubicBezTo>
                  <a:pt x="43625" y="1427366"/>
                  <a:pt x="19086" y="1450542"/>
                  <a:pt x="19086" y="1480534"/>
                </a:cubicBezTo>
                <a:cubicBezTo>
                  <a:pt x="19086" y="1509163"/>
                  <a:pt x="42263" y="1533702"/>
                  <a:pt x="72255" y="1533702"/>
                </a:cubicBezTo>
                <a:cubicBezTo>
                  <a:pt x="100884" y="1533702"/>
                  <a:pt x="125423" y="1510526"/>
                  <a:pt x="125423" y="1480534"/>
                </a:cubicBezTo>
                <a:cubicBezTo>
                  <a:pt x="125423" y="1450542"/>
                  <a:pt x="100884" y="1427366"/>
                  <a:pt x="72255" y="1427366"/>
                </a:cubicBezTo>
                <a:close/>
                <a:moveTo>
                  <a:pt x="774350" y="1408279"/>
                </a:moveTo>
                <a:cubicBezTo>
                  <a:pt x="813886" y="1408279"/>
                  <a:pt x="846604" y="1440999"/>
                  <a:pt x="846604" y="1480534"/>
                </a:cubicBezTo>
                <a:cubicBezTo>
                  <a:pt x="846604" y="1520070"/>
                  <a:pt x="813886" y="1552788"/>
                  <a:pt x="774350" y="1552788"/>
                </a:cubicBezTo>
                <a:cubicBezTo>
                  <a:pt x="734814" y="1552788"/>
                  <a:pt x="702095" y="1520070"/>
                  <a:pt x="702095" y="1480534"/>
                </a:cubicBezTo>
                <a:cubicBezTo>
                  <a:pt x="702095" y="1440999"/>
                  <a:pt x="734814" y="1408279"/>
                  <a:pt x="774350" y="1408279"/>
                </a:cubicBezTo>
                <a:close/>
                <a:moveTo>
                  <a:pt x="539863" y="1408279"/>
                </a:moveTo>
                <a:cubicBezTo>
                  <a:pt x="579399" y="1408279"/>
                  <a:pt x="612118" y="1440999"/>
                  <a:pt x="612118" y="1480534"/>
                </a:cubicBezTo>
                <a:cubicBezTo>
                  <a:pt x="612118" y="1520070"/>
                  <a:pt x="579399" y="1552788"/>
                  <a:pt x="539863" y="1552788"/>
                </a:cubicBezTo>
                <a:cubicBezTo>
                  <a:pt x="500328" y="1552788"/>
                  <a:pt x="467609" y="1520070"/>
                  <a:pt x="467609" y="1480534"/>
                </a:cubicBezTo>
                <a:cubicBezTo>
                  <a:pt x="467609" y="1440999"/>
                  <a:pt x="500328" y="1408279"/>
                  <a:pt x="539863" y="1408279"/>
                </a:cubicBezTo>
                <a:close/>
                <a:moveTo>
                  <a:pt x="306740" y="1408279"/>
                </a:moveTo>
                <a:cubicBezTo>
                  <a:pt x="346276" y="1408279"/>
                  <a:pt x="378995" y="1440999"/>
                  <a:pt x="378995" y="1480534"/>
                </a:cubicBezTo>
                <a:cubicBezTo>
                  <a:pt x="378995" y="1520070"/>
                  <a:pt x="346276" y="1552788"/>
                  <a:pt x="306740" y="1552788"/>
                </a:cubicBezTo>
                <a:cubicBezTo>
                  <a:pt x="267205" y="1552788"/>
                  <a:pt x="234486" y="1520070"/>
                  <a:pt x="234486" y="1480534"/>
                </a:cubicBezTo>
                <a:cubicBezTo>
                  <a:pt x="234486" y="1440999"/>
                  <a:pt x="267205" y="1408279"/>
                  <a:pt x="306740" y="1408279"/>
                </a:cubicBezTo>
                <a:close/>
                <a:moveTo>
                  <a:pt x="72255" y="1408279"/>
                </a:moveTo>
                <a:cubicBezTo>
                  <a:pt x="111791" y="1408279"/>
                  <a:pt x="144509" y="1440999"/>
                  <a:pt x="144509" y="1480534"/>
                </a:cubicBezTo>
                <a:cubicBezTo>
                  <a:pt x="144509" y="1520070"/>
                  <a:pt x="111791" y="1552788"/>
                  <a:pt x="72255" y="1552788"/>
                </a:cubicBezTo>
                <a:cubicBezTo>
                  <a:pt x="32719" y="1552788"/>
                  <a:pt x="0" y="1520070"/>
                  <a:pt x="0" y="1480534"/>
                </a:cubicBezTo>
                <a:cubicBezTo>
                  <a:pt x="0" y="1440999"/>
                  <a:pt x="32719" y="1408279"/>
                  <a:pt x="72255" y="1408279"/>
                </a:cubicBezTo>
                <a:close/>
                <a:moveTo>
                  <a:pt x="891591" y="1259681"/>
                </a:moveTo>
                <a:cubicBezTo>
                  <a:pt x="862962" y="1259681"/>
                  <a:pt x="838423" y="1282858"/>
                  <a:pt x="838423" y="1312849"/>
                </a:cubicBezTo>
                <a:cubicBezTo>
                  <a:pt x="838423" y="1342842"/>
                  <a:pt x="861600" y="1366018"/>
                  <a:pt x="891591" y="1366018"/>
                </a:cubicBezTo>
                <a:cubicBezTo>
                  <a:pt x="920221" y="1366018"/>
                  <a:pt x="944761" y="1342842"/>
                  <a:pt x="944761" y="1312849"/>
                </a:cubicBezTo>
                <a:cubicBezTo>
                  <a:pt x="944761" y="1282858"/>
                  <a:pt x="920221" y="1259681"/>
                  <a:pt x="891591" y="1259681"/>
                </a:cubicBezTo>
                <a:close/>
                <a:moveTo>
                  <a:pt x="657107" y="1259681"/>
                </a:moveTo>
                <a:cubicBezTo>
                  <a:pt x="628477" y="1259681"/>
                  <a:pt x="603939" y="1282858"/>
                  <a:pt x="603939" y="1312849"/>
                </a:cubicBezTo>
                <a:cubicBezTo>
                  <a:pt x="603939" y="1342842"/>
                  <a:pt x="627115" y="1366018"/>
                  <a:pt x="657107" y="1366018"/>
                </a:cubicBezTo>
                <a:cubicBezTo>
                  <a:pt x="687099" y="1366018"/>
                  <a:pt x="710275" y="1342842"/>
                  <a:pt x="710275" y="1312849"/>
                </a:cubicBezTo>
                <a:cubicBezTo>
                  <a:pt x="710275" y="1282858"/>
                  <a:pt x="687099" y="1259681"/>
                  <a:pt x="657107" y="1259681"/>
                </a:cubicBezTo>
                <a:close/>
                <a:moveTo>
                  <a:pt x="422620" y="1259681"/>
                </a:moveTo>
                <a:cubicBezTo>
                  <a:pt x="393991" y="1259681"/>
                  <a:pt x="369452" y="1282858"/>
                  <a:pt x="369452" y="1312849"/>
                </a:cubicBezTo>
                <a:cubicBezTo>
                  <a:pt x="369452" y="1342842"/>
                  <a:pt x="392629" y="1366018"/>
                  <a:pt x="422620" y="1366018"/>
                </a:cubicBezTo>
                <a:cubicBezTo>
                  <a:pt x="451250" y="1366018"/>
                  <a:pt x="475788" y="1342842"/>
                  <a:pt x="475788" y="1312849"/>
                </a:cubicBezTo>
                <a:cubicBezTo>
                  <a:pt x="475788" y="1282858"/>
                  <a:pt x="452613" y="1259681"/>
                  <a:pt x="422620" y="1259681"/>
                </a:cubicBezTo>
                <a:close/>
                <a:moveTo>
                  <a:pt x="189497" y="1259681"/>
                </a:moveTo>
                <a:cubicBezTo>
                  <a:pt x="160868" y="1259681"/>
                  <a:pt x="136329" y="1282858"/>
                  <a:pt x="136329" y="1312849"/>
                </a:cubicBezTo>
                <a:cubicBezTo>
                  <a:pt x="136329" y="1342842"/>
                  <a:pt x="159506" y="1366018"/>
                  <a:pt x="189497" y="1366018"/>
                </a:cubicBezTo>
                <a:cubicBezTo>
                  <a:pt x="219490" y="1366018"/>
                  <a:pt x="242666" y="1342842"/>
                  <a:pt x="242666" y="1312849"/>
                </a:cubicBezTo>
                <a:cubicBezTo>
                  <a:pt x="242666" y="1282858"/>
                  <a:pt x="218127" y="1259681"/>
                  <a:pt x="189497" y="1259681"/>
                </a:cubicBezTo>
                <a:close/>
                <a:moveTo>
                  <a:pt x="891591" y="1240595"/>
                </a:moveTo>
                <a:cubicBezTo>
                  <a:pt x="931128" y="1240595"/>
                  <a:pt x="963846" y="1273314"/>
                  <a:pt x="963846" y="1312849"/>
                </a:cubicBezTo>
                <a:cubicBezTo>
                  <a:pt x="963846" y="1352386"/>
                  <a:pt x="931128" y="1385104"/>
                  <a:pt x="891591" y="1385104"/>
                </a:cubicBezTo>
                <a:cubicBezTo>
                  <a:pt x="852056" y="1385104"/>
                  <a:pt x="819337" y="1352386"/>
                  <a:pt x="819337" y="1312849"/>
                </a:cubicBezTo>
                <a:cubicBezTo>
                  <a:pt x="819337" y="1273314"/>
                  <a:pt x="852056" y="1240595"/>
                  <a:pt x="891591" y="1240595"/>
                </a:cubicBezTo>
                <a:close/>
                <a:moveTo>
                  <a:pt x="657107" y="1240595"/>
                </a:moveTo>
                <a:cubicBezTo>
                  <a:pt x="696643" y="1240595"/>
                  <a:pt x="729361" y="1273314"/>
                  <a:pt x="729361" y="1312849"/>
                </a:cubicBezTo>
                <a:cubicBezTo>
                  <a:pt x="729361" y="1352386"/>
                  <a:pt x="696643" y="1385104"/>
                  <a:pt x="657107" y="1385104"/>
                </a:cubicBezTo>
                <a:cubicBezTo>
                  <a:pt x="617572" y="1385104"/>
                  <a:pt x="584852" y="1352386"/>
                  <a:pt x="584852" y="1312849"/>
                </a:cubicBezTo>
                <a:cubicBezTo>
                  <a:pt x="584852" y="1273314"/>
                  <a:pt x="617572" y="1240595"/>
                  <a:pt x="657107" y="1240595"/>
                </a:cubicBezTo>
                <a:close/>
                <a:moveTo>
                  <a:pt x="422620" y="1240595"/>
                </a:moveTo>
                <a:cubicBezTo>
                  <a:pt x="462156" y="1240595"/>
                  <a:pt x="494875" y="1273314"/>
                  <a:pt x="494875" y="1312849"/>
                </a:cubicBezTo>
                <a:cubicBezTo>
                  <a:pt x="494875" y="1352386"/>
                  <a:pt x="463520" y="1385104"/>
                  <a:pt x="422620" y="1385104"/>
                </a:cubicBezTo>
                <a:cubicBezTo>
                  <a:pt x="383085" y="1385104"/>
                  <a:pt x="350366" y="1352386"/>
                  <a:pt x="350366" y="1312849"/>
                </a:cubicBezTo>
                <a:cubicBezTo>
                  <a:pt x="350366" y="1273314"/>
                  <a:pt x="383085" y="1240595"/>
                  <a:pt x="422620" y="1240595"/>
                </a:cubicBezTo>
                <a:close/>
                <a:moveTo>
                  <a:pt x="189497" y="1240595"/>
                </a:moveTo>
                <a:cubicBezTo>
                  <a:pt x="229034" y="1240595"/>
                  <a:pt x="261752" y="1273314"/>
                  <a:pt x="261752" y="1312849"/>
                </a:cubicBezTo>
                <a:cubicBezTo>
                  <a:pt x="261752" y="1352386"/>
                  <a:pt x="229034" y="1385104"/>
                  <a:pt x="189497" y="1385104"/>
                </a:cubicBezTo>
                <a:cubicBezTo>
                  <a:pt x="149962" y="1385104"/>
                  <a:pt x="117243" y="1352386"/>
                  <a:pt x="117243" y="1312849"/>
                </a:cubicBezTo>
                <a:cubicBezTo>
                  <a:pt x="117243" y="1273314"/>
                  <a:pt x="149962" y="1240595"/>
                  <a:pt x="189497" y="1240595"/>
                </a:cubicBezTo>
                <a:close/>
                <a:moveTo>
                  <a:pt x="774350" y="1074273"/>
                </a:moveTo>
                <a:cubicBezTo>
                  <a:pt x="745720" y="1074273"/>
                  <a:pt x="721181" y="1097448"/>
                  <a:pt x="721181" y="1127441"/>
                </a:cubicBezTo>
                <a:cubicBezTo>
                  <a:pt x="721181" y="1156071"/>
                  <a:pt x="744358" y="1180609"/>
                  <a:pt x="774350" y="1180609"/>
                </a:cubicBezTo>
                <a:cubicBezTo>
                  <a:pt x="802979" y="1180609"/>
                  <a:pt x="827518" y="1157434"/>
                  <a:pt x="827518" y="1127441"/>
                </a:cubicBezTo>
                <a:cubicBezTo>
                  <a:pt x="827518" y="1098813"/>
                  <a:pt x="802979" y="1074273"/>
                  <a:pt x="774350" y="1074273"/>
                </a:cubicBezTo>
                <a:close/>
                <a:moveTo>
                  <a:pt x="539863" y="1074273"/>
                </a:moveTo>
                <a:cubicBezTo>
                  <a:pt x="511234" y="1074273"/>
                  <a:pt x="486695" y="1097448"/>
                  <a:pt x="486695" y="1127441"/>
                </a:cubicBezTo>
                <a:cubicBezTo>
                  <a:pt x="486695" y="1156071"/>
                  <a:pt x="509870" y="1180609"/>
                  <a:pt x="539863" y="1180609"/>
                </a:cubicBezTo>
                <a:cubicBezTo>
                  <a:pt x="568493" y="1180609"/>
                  <a:pt x="593031" y="1157434"/>
                  <a:pt x="593031" y="1127441"/>
                </a:cubicBezTo>
                <a:cubicBezTo>
                  <a:pt x="593031" y="1098813"/>
                  <a:pt x="569856" y="1074273"/>
                  <a:pt x="539863" y="1074273"/>
                </a:cubicBezTo>
                <a:close/>
                <a:moveTo>
                  <a:pt x="306740" y="1074273"/>
                </a:moveTo>
                <a:cubicBezTo>
                  <a:pt x="278111" y="1074273"/>
                  <a:pt x="253572" y="1097448"/>
                  <a:pt x="253572" y="1127441"/>
                </a:cubicBezTo>
                <a:cubicBezTo>
                  <a:pt x="253572" y="1156071"/>
                  <a:pt x="276749" y="1180609"/>
                  <a:pt x="306740" y="1180609"/>
                </a:cubicBezTo>
                <a:cubicBezTo>
                  <a:pt x="336733" y="1180609"/>
                  <a:pt x="359908" y="1157434"/>
                  <a:pt x="359908" y="1127441"/>
                </a:cubicBezTo>
                <a:cubicBezTo>
                  <a:pt x="359908" y="1098813"/>
                  <a:pt x="335370" y="1074273"/>
                  <a:pt x="306740" y="1074273"/>
                </a:cubicBezTo>
                <a:close/>
                <a:moveTo>
                  <a:pt x="72255" y="1074273"/>
                </a:moveTo>
                <a:cubicBezTo>
                  <a:pt x="43625" y="1074273"/>
                  <a:pt x="19086" y="1097448"/>
                  <a:pt x="19086" y="1127441"/>
                </a:cubicBezTo>
                <a:cubicBezTo>
                  <a:pt x="19086" y="1156071"/>
                  <a:pt x="42263" y="1180609"/>
                  <a:pt x="72255" y="1180609"/>
                </a:cubicBezTo>
                <a:cubicBezTo>
                  <a:pt x="100884" y="1180609"/>
                  <a:pt x="125423" y="1157434"/>
                  <a:pt x="125423" y="1127441"/>
                </a:cubicBezTo>
                <a:cubicBezTo>
                  <a:pt x="125423" y="1098813"/>
                  <a:pt x="100884" y="1074273"/>
                  <a:pt x="72255" y="1074273"/>
                </a:cubicBezTo>
                <a:close/>
                <a:moveTo>
                  <a:pt x="774350" y="1056550"/>
                </a:moveTo>
                <a:cubicBezTo>
                  <a:pt x="813886" y="1056550"/>
                  <a:pt x="846604" y="1089269"/>
                  <a:pt x="846604" y="1128804"/>
                </a:cubicBezTo>
                <a:cubicBezTo>
                  <a:pt x="846604" y="1168341"/>
                  <a:pt x="813886" y="1201059"/>
                  <a:pt x="774350" y="1201059"/>
                </a:cubicBezTo>
                <a:cubicBezTo>
                  <a:pt x="734814" y="1201059"/>
                  <a:pt x="702095" y="1168341"/>
                  <a:pt x="702095" y="1128804"/>
                </a:cubicBezTo>
                <a:cubicBezTo>
                  <a:pt x="702095" y="1089269"/>
                  <a:pt x="734814" y="1056550"/>
                  <a:pt x="774350" y="1056550"/>
                </a:cubicBezTo>
                <a:close/>
                <a:moveTo>
                  <a:pt x="539863" y="1056550"/>
                </a:moveTo>
                <a:cubicBezTo>
                  <a:pt x="579399" y="1056550"/>
                  <a:pt x="612118" y="1089269"/>
                  <a:pt x="612118" y="1128804"/>
                </a:cubicBezTo>
                <a:cubicBezTo>
                  <a:pt x="612118" y="1168341"/>
                  <a:pt x="579399" y="1201059"/>
                  <a:pt x="539863" y="1201059"/>
                </a:cubicBezTo>
                <a:cubicBezTo>
                  <a:pt x="500328" y="1201059"/>
                  <a:pt x="467609" y="1168341"/>
                  <a:pt x="467609" y="1128804"/>
                </a:cubicBezTo>
                <a:cubicBezTo>
                  <a:pt x="467609" y="1089269"/>
                  <a:pt x="500328" y="1056550"/>
                  <a:pt x="539863" y="1056550"/>
                </a:cubicBezTo>
                <a:close/>
                <a:moveTo>
                  <a:pt x="306740" y="1056550"/>
                </a:moveTo>
                <a:cubicBezTo>
                  <a:pt x="346276" y="1056550"/>
                  <a:pt x="378995" y="1089269"/>
                  <a:pt x="378995" y="1128804"/>
                </a:cubicBezTo>
                <a:cubicBezTo>
                  <a:pt x="378995" y="1168341"/>
                  <a:pt x="346276" y="1201059"/>
                  <a:pt x="306740" y="1201059"/>
                </a:cubicBezTo>
                <a:cubicBezTo>
                  <a:pt x="267205" y="1201059"/>
                  <a:pt x="234486" y="1168341"/>
                  <a:pt x="234486" y="1128804"/>
                </a:cubicBezTo>
                <a:cubicBezTo>
                  <a:pt x="234486" y="1089269"/>
                  <a:pt x="267205" y="1056550"/>
                  <a:pt x="306740" y="1056550"/>
                </a:cubicBezTo>
                <a:close/>
                <a:moveTo>
                  <a:pt x="72255" y="1056550"/>
                </a:moveTo>
                <a:cubicBezTo>
                  <a:pt x="111791" y="1056550"/>
                  <a:pt x="144509" y="1089269"/>
                  <a:pt x="144509" y="1128804"/>
                </a:cubicBezTo>
                <a:cubicBezTo>
                  <a:pt x="144509" y="1168341"/>
                  <a:pt x="111791" y="1201059"/>
                  <a:pt x="72255" y="1201059"/>
                </a:cubicBezTo>
                <a:cubicBezTo>
                  <a:pt x="32719" y="1201059"/>
                  <a:pt x="0" y="1168341"/>
                  <a:pt x="0" y="1128804"/>
                </a:cubicBezTo>
                <a:cubicBezTo>
                  <a:pt x="0" y="1089269"/>
                  <a:pt x="32719" y="1056550"/>
                  <a:pt x="72255" y="1056550"/>
                </a:cubicBezTo>
                <a:close/>
                <a:moveTo>
                  <a:pt x="891591" y="907952"/>
                </a:moveTo>
                <a:cubicBezTo>
                  <a:pt x="862962" y="907952"/>
                  <a:pt x="838423" y="931127"/>
                  <a:pt x="838423" y="961120"/>
                </a:cubicBezTo>
                <a:cubicBezTo>
                  <a:pt x="838423" y="991113"/>
                  <a:pt x="861600" y="1014288"/>
                  <a:pt x="891591" y="1014288"/>
                </a:cubicBezTo>
                <a:cubicBezTo>
                  <a:pt x="920221" y="1014288"/>
                  <a:pt x="944761" y="991113"/>
                  <a:pt x="944761" y="961120"/>
                </a:cubicBezTo>
                <a:cubicBezTo>
                  <a:pt x="944761" y="931127"/>
                  <a:pt x="920221" y="907952"/>
                  <a:pt x="891591" y="907952"/>
                </a:cubicBezTo>
                <a:close/>
                <a:moveTo>
                  <a:pt x="657107" y="907952"/>
                </a:moveTo>
                <a:cubicBezTo>
                  <a:pt x="628477" y="907952"/>
                  <a:pt x="603939" y="931127"/>
                  <a:pt x="603939" y="961120"/>
                </a:cubicBezTo>
                <a:cubicBezTo>
                  <a:pt x="603939" y="991113"/>
                  <a:pt x="627115" y="1014288"/>
                  <a:pt x="657107" y="1014288"/>
                </a:cubicBezTo>
                <a:cubicBezTo>
                  <a:pt x="687099" y="1014288"/>
                  <a:pt x="710275" y="991113"/>
                  <a:pt x="710275" y="961120"/>
                </a:cubicBezTo>
                <a:cubicBezTo>
                  <a:pt x="710275" y="931127"/>
                  <a:pt x="687099" y="907952"/>
                  <a:pt x="657107" y="907952"/>
                </a:cubicBezTo>
                <a:close/>
                <a:moveTo>
                  <a:pt x="422620" y="907952"/>
                </a:moveTo>
                <a:cubicBezTo>
                  <a:pt x="393991" y="907952"/>
                  <a:pt x="369452" y="931127"/>
                  <a:pt x="369452" y="961120"/>
                </a:cubicBezTo>
                <a:cubicBezTo>
                  <a:pt x="369452" y="991113"/>
                  <a:pt x="392629" y="1014288"/>
                  <a:pt x="422620" y="1014288"/>
                </a:cubicBezTo>
                <a:cubicBezTo>
                  <a:pt x="451250" y="1014288"/>
                  <a:pt x="475788" y="991113"/>
                  <a:pt x="475788" y="961120"/>
                </a:cubicBezTo>
                <a:cubicBezTo>
                  <a:pt x="475788" y="931127"/>
                  <a:pt x="452613" y="907952"/>
                  <a:pt x="422620" y="907952"/>
                </a:cubicBezTo>
                <a:close/>
                <a:moveTo>
                  <a:pt x="189497" y="907952"/>
                </a:moveTo>
                <a:cubicBezTo>
                  <a:pt x="160868" y="907952"/>
                  <a:pt x="136329" y="931127"/>
                  <a:pt x="136329" y="961120"/>
                </a:cubicBezTo>
                <a:cubicBezTo>
                  <a:pt x="136329" y="991113"/>
                  <a:pt x="159506" y="1014288"/>
                  <a:pt x="189497" y="1014288"/>
                </a:cubicBezTo>
                <a:cubicBezTo>
                  <a:pt x="219490" y="1014288"/>
                  <a:pt x="242666" y="991113"/>
                  <a:pt x="242666" y="961120"/>
                </a:cubicBezTo>
                <a:cubicBezTo>
                  <a:pt x="242666" y="931127"/>
                  <a:pt x="218127" y="907952"/>
                  <a:pt x="189497" y="907952"/>
                </a:cubicBezTo>
                <a:close/>
                <a:moveTo>
                  <a:pt x="891591" y="888866"/>
                </a:moveTo>
                <a:cubicBezTo>
                  <a:pt x="931128" y="888866"/>
                  <a:pt x="963846" y="921585"/>
                  <a:pt x="963846" y="961120"/>
                </a:cubicBezTo>
                <a:cubicBezTo>
                  <a:pt x="963846" y="1000656"/>
                  <a:pt x="931128" y="1033375"/>
                  <a:pt x="891591" y="1033375"/>
                </a:cubicBezTo>
                <a:cubicBezTo>
                  <a:pt x="852056" y="1033375"/>
                  <a:pt x="819337" y="1000656"/>
                  <a:pt x="819337" y="961120"/>
                </a:cubicBezTo>
                <a:cubicBezTo>
                  <a:pt x="819337" y="921585"/>
                  <a:pt x="852056" y="888866"/>
                  <a:pt x="891591" y="888866"/>
                </a:cubicBezTo>
                <a:close/>
                <a:moveTo>
                  <a:pt x="657107" y="888866"/>
                </a:moveTo>
                <a:cubicBezTo>
                  <a:pt x="696643" y="888866"/>
                  <a:pt x="729361" y="921585"/>
                  <a:pt x="729361" y="961120"/>
                </a:cubicBezTo>
                <a:cubicBezTo>
                  <a:pt x="729361" y="1000656"/>
                  <a:pt x="696643" y="1033375"/>
                  <a:pt x="657107" y="1033375"/>
                </a:cubicBezTo>
                <a:cubicBezTo>
                  <a:pt x="617572" y="1033375"/>
                  <a:pt x="584852" y="1000656"/>
                  <a:pt x="584852" y="961120"/>
                </a:cubicBezTo>
                <a:cubicBezTo>
                  <a:pt x="584852" y="921585"/>
                  <a:pt x="617572" y="888866"/>
                  <a:pt x="657107" y="888866"/>
                </a:cubicBezTo>
                <a:close/>
                <a:moveTo>
                  <a:pt x="422620" y="888866"/>
                </a:moveTo>
                <a:cubicBezTo>
                  <a:pt x="462156" y="888866"/>
                  <a:pt x="494875" y="921585"/>
                  <a:pt x="494875" y="961120"/>
                </a:cubicBezTo>
                <a:cubicBezTo>
                  <a:pt x="494875" y="1000656"/>
                  <a:pt x="463520" y="1033375"/>
                  <a:pt x="422620" y="1033375"/>
                </a:cubicBezTo>
                <a:cubicBezTo>
                  <a:pt x="383085" y="1033375"/>
                  <a:pt x="350366" y="1000656"/>
                  <a:pt x="350366" y="961120"/>
                </a:cubicBezTo>
                <a:cubicBezTo>
                  <a:pt x="350366" y="921585"/>
                  <a:pt x="383085" y="888866"/>
                  <a:pt x="422620" y="888866"/>
                </a:cubicBezTo>
                <a:close/>
                <a:moveTo>
                  <a:pt x="189497" y="888866"/>
                </a:moveTo>
                <a:cubicBezTo>
                  <a:pt x="229034" y="888866"/>
                  <a:pt x="261752" y="921585"/>
                  <a:pt x="261752" y="961120"/>
                </a:cubicBezTo>
                <a:cubicBezTo>
                  <a:pt x="261752" y="1000656"/>
                  <a:pt x="229034" y="1033375"/>
                  <a:pt x="189497" y="1033375"/>
                </a:cubicBezTo>
                <a:cubicBezTo>
                  <a:pt x="149962" y="1033375"/>
                  <a:pt x="117243" y="1000656"/>
                  <a:pt x="117243" y="961120"/>
                </a:cubicBezTo>
                <a:cubicBezTo>
                  <a:pt x="117243" y="921585"/>
                  <a:pt x="149962" y="888866"/>
                  <a:pt x="189497" y="888866"/>
                </a:cubicBezTo>
                <a:close/>
                <a:moveTo>
                  <a:pt x="774350" y="722543"/>
                </a:moveTo>
                <a:cubicBezTo>
                  <a:pt x="745720" y="722543"/>
                  <a:pt x="721181" y="745720"/>
                  <a:pt x="721181" y="775711"/>
                </a:cubicBezTo>
                <a:cubicBezTo>
                  <a:pt x="721181" y="804341"/>
                  <a:pt x="744358" y="828879"/>
                  <a:pt x="774350" y="828879"/>
                </a:cubicBezTo>
                <a:cubicBezTo>
                  <a:pt x="802979" y="828879"/>
                  <a:pt x="827518" y="805704"/>
                  <a:pt x="827518" y="775711"/>
                </a:cubicBezTo>
                <a:cubicBezTo>
                  <a:pt x="827518" y="747083"/>
                  <a:pt x="802979" y="722543"/>
                  <a:pt x="774350" y="722543"/>
                </a:cubicBezTo>
                <a:close/>
                <a:moveTo>
                  <a:pt x="539863" y="722543"/>
                </a:moveTo>
                <a:cubicBezTo>
                  <a:pt x="511234" y="722543"/>
                  <a:pt x="486695" y="745720"/>
                  <a:pt x="486695" y="775711"/>
                </a:cubicBezTo>
                <a:cubicBezTo>
                  <a:pt x="486695" y="804341"/>
                  <a:pt x="509870" y="828879"/>
                  <a:pt x="539863" y="828879"/>
                </a:cubicBezTo>
                <a:cubicBezTo>
                  <a:pt x="568493" y="828879"/>
                  <a:pt x="593031" y="805704"/>
                  <a:pt x="593031" y="775711"/>
                </a:cubicBezTo>
                <a:cubicBezTo>
                  <a:pt x="593031" y="747083"/>
                  <a:pt x="569856" y="722543"/>
                  <a:pt x="539863" y="722543"/>
                </a:cubicBezTo>
                <a:close/>
                <a:moveTo>
                  <a:pt x="306740" y="722543"/>
                </a:moveTo>
                <a:cubicBezTo>
                  <a:pt x="278111" y="722543"/>
                  <a:pt x="253572" y="745720"/>
                  <a:pt x="253572" y="775711"/>
                </a:cubicBezTo>
                <a:cubicBezTo>
                  <a:pt x="253572" y="804341"/>
                  <a:pt x="276749" y="828879"/>
                  <a:pt x="306740" y="828879"/>
                </a:cubicBezTo>
                <a:cubicBezTo>
                  <a:pt x="336733" y="828879"/>
                  <a:pt x="359908" y="805704"/>
                  <a:pt x="359908" y="775711"/>
                </a:cubicBezTo>
                <a:cubicBezTo>
                  <a:pt x="359908" y="747083"/>
                  <a:pt x="335370" y="722543"/>
                  <a:pt x="306740" y="722543"/>
                </a:cubicBezTo>
                <a:close/>
                <a:moveTo>
                  <a:pt x="72255" y="722543"/>
                </a:moveTo>
                <a:cubicBezTo>
                  <a:pt x="43625" y="722543"/>
                  <a:pt x="19086" y="745720"/>
                  <a:pt x="19086" y="775711"/>
                </a:cubicBezTo>
                <a:cubicBezTo>
                  <a:pt x="19086" y="804341"/>
                  <a:pt x="42263" y="828879"/>
                  <a:pt x="72255" y="828879"/>
                </a:cubicBezTo>
                <a:cubicBezTo>
                  <a:pt x="100884" y="828879"/>
                  <a:pt x="125423" y="805704"/>
                  <a:pt x="125423" y="775711"/>
                </a:cubicBezTo>
                <a:cubicBezTo>
                  <a:pt x="125423" y="747083"/>
                  <a:pt x="100884" y="722543"/>
                  <a:pt x="72255" y="722543"/>
                </a:cubicBezTo>
                <a:close/>
                <a:moveTo>
                  <a:pt x="774350" y="703457"/>
                </a:moveTo>
                <a:cubicBezTo>
                  <a:pt x="813886" y="703457"/>
                  <a:pt x="846604" y="736176"/>
                  <a:pt x="846604" y="775711"/>
                </a:cubicBezTo>
                <a:cubicBezTo>
                  <a:pt x="846604" y="816611"/>
                  <a:pt x="813886" y="847966"/>
                  <a:pt x="774350" y="847966"/>
                </a:cubicBezTo>
                <a:cubicBezTo>
                  <a:pt x="734814" y="847966"/>
                  <a:pt x="702095" y="815247"/>
                  <a:pt x="702095" y="775711"/>
                </a:cubicBezTo>
                <a:cubicBezTo>
                  <a:pt x="702095" y="736176"/>
                  <a:pt x="734814" y="703457"/>
                  <a:pt x="774350" y="703457"/>
                </a:cubicBezTo>
                <a:close/>
                <a:moveTo>
                  <a:pt x="539863" y="703457"/>
                </a:moveTo>
                <a:cubicBezTo>
                  <a:pt x="579399" y="703457"/>
                  <a:pt x="612118" y="736176"/>
                  <a:pt x="612118" y="775711"/>
                </a:cubicBezTo>
                <a:cubicBezTo>
                  <a:pt x="612118" y="816611"/>
                  <a:pt x="579399" y="847966"/>
                  <a:pt x="539863" y="847966"/>
                </a:cubicBezTo>
                <a:cubicBezTo>
                  <a:pt x="500328" y="847966"/>
                  <a:pt x="467609" y="815247"/>
                  <a:pt x="467609" y="775711"/>
                </a:cubicBezTo>
                <a:cubicBezTo>
                  <a:pt x="467609" y="736176"/>
                  <a:pt x="500328" y="703457"/>
                  <a:pt x="539863" y="703457"/>
                </a:cubicBezTo>
                <a:close/>
                <a:moveTo>
                  <a:pt x="306740" y="703457"/>
                </a:moveTo>
                <a:cubicBezTo>
                  <a:pt x="346276" y="703457"/>
                  <a:pt x="378995" y="736176"/>
                  <a:pt x="378995" y="775711"/>
                </a:cubicBezTo>
                <a:cubicBezTo>
                  <a:pt x="378995" y="816611"/>
                  <a:pt x="346276" y="847966"/>
                  <a:pt x="306740" y="847966"/>
                </a:cubicBezTo>
                <a:cubicBezTo>
                  <a:pt x="267205" y="847966"/>
                  <a:pt x="234486" y="815247"/>
                  <a:pt x="234486" y="775711"/>
                </a:cubicBezTo>
                <a:cubicBezTo>
                  <a:pt x="234486" y="736176"/>
                  <a:pt x="267205" y="703457"/>
                  <a:pt x="306740" y="703457"/>
                </a:cubicBezTo>
                <a:close/>
                <a:moveTo>
                  <a:pt x="72255" y="703457"/>
                </a:moveTo>
                <a:cubicBezTo>
                  <a:pt x="111791" y="703457"/>
                  <a:pt x="144509" y="736176"/>
                  <a:pt x="144509" y="775711"/>
                </a:cubicBezTo>
                <a:cubicBezTo>
                  <a:pt x="144509" y="816611"/>
                  <a:pt x="111791" y="847966"/>
                  <a:pt x="72255" y="847966"/>
                </a:cubicBezTo>
                <a:cubicBezTo>
                  <a:pt x="32719" y="847966"/>
                  <a:pt x="0" y="815247"/>
                  <a:pt x="0" y="775711"/>
                </a:cubicBezTo>
                <a:cubicBezTo>
                  <a:pt x="0" y="736176"/>
                  <a:pt x="32719" y="703457"/>
                  <a:pt x="72255" y="703457"/>
                </a:cubicBezTo>
                <a:close/>
                <a:moveTo>
                  <a:pt x="891591" y="556222"/>
                </a:moveTo>
                <a:cubicBezTo>
                  <a:pt x="862962" y="556222"/>
                  <a:pt x="838423" y="579399"/>
                  <a:pt x="838423" y="609391"/>
                </a:cubicBezTo>
                <a:cubicBezTo>
                  <a:pt x="838423" y="638020"/>
                  <a:pt x="861600" y="662560"/>
                  <a:pt x="891591" y="662560"/>
                </a:cubicBezTo>
                <a:cubicBezTo>
                  <a:pt x="920221" y="662560"/>
                  <a:pt x="944761" y="639383"/>
                  <a:pt x="944761" y="609391"/>
                </a:cubicBezTo>
                <a:cubicBezTo>
                  <a:pt x="944761" y="579399"/>
                  <a:pt x="920221" y="556222"/>
                  <a:pt x="891591" y="556222"/>
                </a:cubicBezTo>
                <a:close/>
                <a:moveTo>
                  <a:pt x="657107" y="556222"/>
                </a:moveTo>
                <a:cubicBezTo>
                  <a:pt x="628477" y="556222"/>
                  <a:pt x="603939" y="579399"/>
                  <a:pt x="603939" y="609391"/>
                </a:cubicBezTo>
                <a:cubicBezTo>
                  <a:pt x="603939" y="638020"/>
                  <a:pt x="627115" y="662560"/>
                  <a:pt x="657107" y="662560"/>
                </a:cubicBezTo>
                <a:cubicBezTo>
                  <a:pt x="687099" y="662560"/>
                  <a:pt x="710275" y="639383"/>
                  <a:pt x="710275" y="609391"/>
                </a:cubicBezTo>
                <a:cubicBezTo>
                  <a:pt x="710275" y="579399"/>
                  <a:pt x="687099" y="556222"/>
                  <a:pt x="657107" y="556222"/>
                </a:cubicBezTo>
                <a:close/>
                <a:moveTo>
                  <a:pt x="422620" y="556222"/>
                </a:moveTo>
                <a:cubicBezTo>
                  <a:pt x="393991" y="556222"/>
                  <a:pt x="369452" y="579399"/>
                  <a:pt x="369452" y="609391"/>
                </a:cubicBezTo>
                <a:cubicBezTo>
                  <a:pt x="369452" y="638020"/>
                  <a:pt x="392629" y="662560"/>
                  <a:pt x="422620" y="662560"/>
                </a:cubicBezTo>
                <a:cubicBezTo>
                  <a:pt x="451250" y="662560"/>
                  <a:pt x="475788" y="639383"/>
                  <a:pt x="475788" y="609391"/>
                </a:cubicBezTo>
                <a:cubicBezTo>
                  <a:pt x="475788" y="579399"/>
                  <a:pt x="452613" y="556222"/>
                  <a:pt x="422620" y="556222"/>
                </a:cubicBezTo>
                <a:close/>
                <a:moveTo>
                  <a:pt x="189497" y="556222"/>
                </a:moveTo>
                <a:cubicBezTo>
                  <a:pt x="160868" y="556222"/>
                  <a:pt x="136329" y="579399"/>
                  <a:pt x="136329" y="609391"/>
                </a:cubicBezTo>
                <a:cubicBezTo>
                  <a:pt x="136329" y="638020"/>
                  <a:pt x="159506" y="662560"/>
                  <a:pt x="189497" y="662560"/>
                </a:cubicBezTo>
                <a:cubicBezTo>
                  <a:pt x="219490" y="662560"/>
                  <a:pt x="242666" y="639383"/>
                  <a:pt x="242666" y="609391"/>
                </a:cubicBezTo>
                <a:cubicBezTo>
                  <a:pt x="242666" y="579399"/>
                  <a:pt x="218127" y="556222"/>
                  <a:pt x="189497" y="556222"/>
                </a:cubicBezTo>
                <a:close/>
                <a:moveTo>
                  <a:pt x="891591" y="537136"/>
                </a:moveTo>
                <a:cubicBezTo>
                  <a:pt x="931128" y="537136"/>
                  <a:pt x="963846" y="569855"/>
                  <a:pt x="963846" y="609391"/>
                </a:cubicBezTo>
                <a:cubicBezTo>
                  <a:pt x="963846" y="648927"/>
                  <a:pt x="931128" y="681645"/>
                  <a:pt x="891591" y="681645"/>
                </a:cubicBezTo>
                <a:cubicBezTo>
                  <a:pt x="852056" y="681645"/>
                  <a:pt x="819337" y="648927"/>
                  <a:pt x="819337" y="609391"/>
                </a:cubicBezTo>
                <a:cubicBezTo>
                  <a:pt x="819337" y="569855"/>
                  <a:pt x="852056" y="537136"/>
                  <a:pt x="891591" y="537136"/>
                </a:cubicBezTo>
                <a:close/>
                <a:moveTo>
                  <a:pt x="657107" y="537136"/>
                </a:moveTo>
                <a:cubicBezTo>
                  <a:pt x="696643" y="537136"/>
                  <a:pt x="729361" y="569855"/>
                  <a:pt x="729361" y="609391"/>
                </a:cubicBezTo>
                <a:cubicBezTo>
                  <a:pt x="729361" y="648927"/>
                  <a:pt x="696643" y="681645"/>
                  <a:pt x="657107" y="681645"/>
                </a:cubicBezTo>
                <a:cubicBezTo>
                  <a:pt x="617572" y="681645"/>
                  <a:pt x="584852" y="648927"/>
                  <a:pt x="584852" y="609391"/>
                </a:cubicBezTo>
                <a:cubicBezTo>
                  <a:pt x="584852" y="569855"/>
                  <a:pt x="617572" y="537136"/>
                  <a:pt x="657107" y="537136"/>
                </a:cubicBezTo>
                <a:close/>
                <a:moveTo>
                  <a:pt x="422620" y="537136"/>
                </a:moveTo>
                <a:cubicBezTo>
                  <a:pt x="462156" y="537136"/>
                  <a:pt x="494875" y="569855"/>
                  <a:pt x="494875" y="609391"/>
                </a:cubicBezTo>
                <a:cubicBezTo>
                  <a:pt x="494875" y="648927"/>
                  <a:pt x="463520" y="681645"/>
                  <a:pt x="422620" y="681645"/>
                </a:cubicBezTo>
                <a:cubicBezTo>
                  <a:pt x="383085" y="681645"/>
                  <a:pt x="350366" y="648927"/>
                  <a:pt x="350366" y="609391"/>
                </a:cubicBezTo>
                <a:cubicBezTo>
                  <a:pt x="350366" y="569855"/>
                  <a:pt x="383085" y="537136"/>
                  <a:pt x="422620" y="537136"/>
                </a:cubicBezTo>
                <a:close/>
                <a:moveTo>
                  <a:pt x="189497" y="537136"/>
                </a:moveTo>
                <a:cubicBezTo>
                  <a:pt x="229034" y="537136"/>
                  <a:pt x="261752" y="569855"/>
                  <a:pt x="261752" y="609391"/>
                </a:cubicBezTo>
                <a:cubicBezTo>
                  <a:pt x="261752" y="648927"/>
                  <a:pt x="229034" y="681645"/>
                  <a:pt x="189497" y="681645"/>
                </a:cubicBezTo>
                <a:cubicBezTo>
                  <a:pt x="149962" y="681645"/>
                  <a:pt x="117243" y="648927"/>
                  <a:pt x="117243" y="609391"/>
                </a:cubicBezTo>
                <a:cubicBezTo>
                  <a:pt x="117243" y="569855"/>
                  <a:pt x="149962" y="537136"/>
                  <a:pt x="189497" y="537136"/>
                </a:cubicBezTo>
                <a:close/>
                <a:moveTo>
                  <a:pt x="774350" y="370816"/>
                </a:moveTo>
                <a:cubicBezTo>
                  <a:pt x="745720" y="370816"/>
                  <a:pt x="721181" y="393992"/>
                  <a:pt x="721181" y="423984"/>
                </a:cubicBezTo>
                <a:cubicBezTo>
                  <a:pt x="721181" y="452613"/>
                  <a:pt x="744358" y="477153"/>
                  <a:pt x="774350" y="477153"/>
                </a:cubicBezTo>
                <a:cubicBezTo>
                  <a:pt x="802979" y="477153"/>
                  <a:pt x="827518" y="453976"/>
                  <a:pt x="827518" y="423984"/>
                </a:cubicBezTo>
                <a:cubicBezTo>
                  <a:pt x="827518" y="395355"/>
                  <a:pt x="802979" y="370816"/>
                  <a:pt x="774350" y="370816"/>
                </a:cubicBezTo>
                <a:close/>
                <a:moveTo>
                  <a:pt x="539863" y="370816"/>
                </a:moveTo>
                <a:cubicBezTo>
                  <a:pt x="511234" y="370816"/>
                  <a:pt x="486695" y="393992"/>
                  <a:pt x="486695" y="423984"/>
                </a:cubicBezTo>
                <a:cubicBezTo>
                  <a:pt x="486695" y="452613"/>
                  <a:pt x="509870" y="477153"/>
                  <a:pt x="539863" y="477153"/>
                </a:cubicBezTo>
                <a:cubicBezTo>
                  <a:pt x="568493" y="477153"/>
                  <a:pt x="593031" y="453976"/>
                  <a:pt x="593031" y="423984"/>
                </a:cubicBezTo>
                <a:cubicBezTo>
                  <a:pt x="593031" y="395355"/>
                  <a:pt x="569856" y="370816"/>
                  <a:pt x="539863" y="370816"/>
                </a:cubicBezTo>
                <a:close/>
                <a:moveTo>
                  <a:pt x="306740" y="370816"/>
                </a:moveTo>
                <a:cubicBezTo>
                  <a:pt x="278111" y="370816"/>
                  <a:pt x="253572" y="393992"/>
                  <a:pt x="253572" y="423984"/>
                </a:cubicBezTo>
                <a:cubicBezTo>
                  <a:pt x="253572" y="452613"/>
                  <a:pt x="276749" y="477153"/>
                  <a:pt x="306740" y="477153"/>
                </a:cubicBezTo>
                <a:cubicBezTo>
                  <a:pt x="336733" y="477153"/>
                  <a:pt x="359908" y="453976"/>
                  <a:pt x="359908" y="423984"/>
                </a:cubicBezTo>
                <a:cubicBezTo>
                  <a:pt x="359908" y="395355"/>
                  <a:pt x="335370" y="370816"/>
                  <a:pt x="306740" y="370816"/>
                </a:cubicBezTo>
                <a:close/>
                <a:moveTo>
                  <a:pt x="72255" y="370816"/>
                </a:moveTo>
                <a:cubicBezTo>
                  <a:pt x="43625" y="370816"/>
                  <a:pt x="19086" y="393992"/>
                  <a:pt x="19086" y="423984"/>
                </a:cubicBezTo>
                <a:cubicBezTo>
                  <a:pt x="19086" y="452613"/>
                  <a:pt x="42263" y="477153"/>
                  <a:pt x="72255" y="477153"/>
                </a:cubicBezTo>
                <a:cubicBezTo>
                  <a:pt x="100884" y="477153"/>
                  <a:pt x="125423" y="453976"/>
                  <a:pt x="125423" y="423984"/>
                </a:cubicBezTo>
                <a:cubicBezTo>
                  <a:pt x="125423" y="395355"/>
                  <a:pt x="100884" y="370816"/>
                  <a:pt x="72255" y="370816"/>
                </a:cubicBezTo>
                <a:close/>
                <a:moveTo>
                  <a:pt x="774350" y="351729"/>
                </a:moveTo>
                <a:cubicBezTo>
                  <a:pt x="813886" y="351729"/>
                  <a:pt x="846604" y="384449"/>
                  <a:pt x="846604" y="423984"/>
                </a:cubicBezTo>
                <a:cubicBezTo>
                  <a:pt x="846604" y="463520"/>
                  <a:pt x="813886" y="496238"/>
                  <a:pt x="774350" y="496238"/>
                </a:cubicBezTo>
                <a:cubicBezTo>
                  <a:pt x="734814" y="496238"/>
                  <a:pt x="702095" y="463520"/>
                  <a:pt x="702095" y="423984"/>
                </a:cubicBezTo>
                <a:cubicBezTo>
                  <a:pt x="702095" y="384449"/>
                  <a:pt x="734814" y="351729"/>
                  <a:pt x="774350" y="351729"/>
                </a:cubicBezTo>
                <a:close/>
                <a:moveTo>
                  <a:pt x="539863" y="351729"/>
                </a:moveTo>
                <a:cubicBezTo>
                  <a:pt x="579399" y="351729"/>
                  <a:pt x="612118" y="384449"/>
                  <a:pt x="612118" y="423984"/>
                </a:cubicBezTo>
                <a:cubicBezTo>
                  <a:pt x="612118" y="463520"/>
                  <a:pt x="579399" y="496238"/>
                  <a:pt x="539863" y="496238"/>
                </a:cubicBezTo>
                <a:cubicBezTo>
                  <a:pt x="500328" y="496238"/>
                  <a:pt x="467609" y="463520"/>
                  <a:pt x="467609" y="423984"/>
                </a:cubicBezTo>
                <a:cubicBezTo>
                  <a:pt x="467609" y="384449"/>
                  <a:pt x="500328" y="351729"/>
                  <a:pt x="539863" y="351729"/>
                </a:cubicBezTo>
                <a:close/>
                <a:moveTo>
                  <a:pt x="306740" y="351729"/>
                </a:moveTo>
                <a:cubicBezTo>
                  <a:pt x="346276" y="351729"/>
                  <a:pt x="378995" y="384449"/>
                  <a:pt x="378995" y="423984"/>
                </a:cubicBezTo>
                <a:cubicBezTo>
                  <a:pt x="378995" y="463520"/>
                  <a:pt x="346276" y="496238"/>
                  <a:pt x="306740" y="496238"/>
                </a:cubicBezTo>
                <a:cubicBezTo>
                  <a:pt x="267205" y="496238"/>
                  <a:pt x="234486" y="463520"/>
                  <a:pt x="234486" y="423984"/>
                </a:cubicBezTo>
                <a:cubicBezTo>
                  <a:pt x="234486" y="384449"/>
                  <a:pt x="267205" y="351729"/>
                  <a:pt x="306740" y="351729"/>
                </a:cubicBezTo>
                <a:close/>
                <a:moveTo>
                  <a:pt x="72255" y="351729"/>
                </a:moveTo>
                <a:cubicBezTo>
                  <a:pt x="111791" y="351729"/>
                  <a:pt x="144509" y="384449"/>
                  <a:pt x="144509" y="423984"/>
                </a:cubicBezTo>
                <a:cubicBezTo>
                  <a:pt x="144509" y="463520"/>
                  <a:pt x="111791" y="496238"/>
                  <a:pt x="72255" y="496238"/>
                </a:cubicBezTo>
                <a:cubicBezTo>
                  <a:pt x="32719" y="496238"/>
                  <a:pt x="0" y="463520"/>
                  <a:pt x="0" y="423984"/>
                </a:cubicBezTo>
                <a:cubicBezTo>
                  <a:pt x="0" y="384449"/>
                  <a:pt x="32719" y="351729"/>
                  <a:pt x="72255" y="351729"/>
                </a:cubicBezTo>
                <a:close/>
                <a:moveTo>
                  <a:pt x="891591" y="203130"/>
                </a:moveTo>
                <a:cubicBezTo>
                  <a:pt x="862962" y="203130"/>
                  <a:pt x="838423" y="226307"/>
                  <a:pt x="838423" y="256298"/>
                </a:cubicBezTo>
                <a:cubicBezTo>
                  <a:pt x="838423" y="284928"/>
                  <a:pt x="861600" y="309468"/>
                  <a:pt x="891591" y="309468"/>
                </a:cubicBezTo>
                <a:cubicBezTo>
                  <a:pt x="920221" y="309468"/>
                  <a:pt x="944761" y="286291"/>
                  <a:pt x="944761" y="256298"/>
                </a:cubicBezTo>
                <a:cubicBezTo>
                  <a:pt x="944761" y="227670"/>
                  <a:pt x="920221" y="203130"/>
                  <a:pt x="891591" y="203130"/>
                </a:cubicBezTo>
                <a:close/>
                <a:moveTo>
                  <a:pt x="657107" y="203130"/>
                </a:moveTo>
                <a:cubicBezTo>
                  <a:pt x="628477" y="203130"/>
                  <a:pt x="603939" y="226307"/>
                  <a:pt x="603939" y="256298"/>
                </a:cubicBezTo>
                <a:cubicBezTo>
                  <a:pt x="603939" y="284928"/>
                  <a:pt x="627115" y="309468"/>
                  <a:pt x="657107" y="309468"/>
                </a:cubicBezTo>
                <a:cubicBezTo>
                  <a:pt x="687099" y="309468"/>
                  <a:pt x="710275" y="286291"/>
                  <a:pt x="710275" y="256298"/>
                </a:cubicBezTo>
                <a:cubicBezTo>
                  <a:pt x="710275" y="227670"/>
                  <a:pt x="687099" y="203130"/>
                  <a:pt x="657107" y="203130"/>
                </a:cubicBezTo>
                <a:close/>
                <a:moveTo>
                  <a:pt x="422620" y="203130"/>
                </a:moveTo>
                <a:cubicBezTo>
                  <a:pt x="393991" y="203130"/>
                  <a:pt x="369452" y="226307"/>
                  <a:pt x="369452" y="256298"/>
                </a:cubicBezTo>
                <a:cubicBezTo>
                  <a:pt x="369452" y="284928"/>
                  <a:pt x="392629" y="309468"/>
                  <a:pt x="422620" y="309468"/>
                </a:cubicBezTo>
                <a:cubicBezTo>
                  <a:pt x="451250" y="309468"/>
                  <a:pt x="475788" y="286291"/>
                  <a:pt x="475788" y="256298"/>
                </a:cubicBezTo>
                <a:cubicBezTo>
                  <a:pt x="475788" y="227670"/>
                  <a:pt x="452613" y="203130"/>
                  <a:pt x="422620" y="203130"/>
                </a:cubicBezTo>
                <a:close/>
                <a:moveTo>
                  <a:pt x="189497" y="203130"/>
                </a:moveTo>
                <a:cubicBezTo>
                  <a:pt x="160868" y="203130"/>
                  <a:pt x="136329" y="226307"/>
                  <a:pt x="136329" y="256298"/>
                </a:cubicBezTo>
                <a:cubicBezTo>
                  <a:pt x="136329" y="284928"/>
                  <a:pt x="159506" y="309468"/>
                  <a:pt x="189497" y="309468"/>
                </a:cubicBezTo>
                <a:cubicBezTo>
                  <a:pt x="219490" y="309468"/>
                  <a:pt x="242666" y="286291"/>
                  <a:pt x="242666" y="256298"/>
                </a:cubicBezTo>
                <a:cubicBezTo>
                  <a:pt x="242666" y="227670"/>
                  <a:pt x="218127" y="203130"/>
                  <a:pt x="189497" y="203130"/>
                </a:cubicBezTo>
                <a:close/>
                <a:moveTo>
                  <a:pt x="891591" y="184044"/>
                </a:moveTo>
                <a:cubicBezTo>
                  <a:pt x="931128" y="184044"/>
                  <a:pt x="963846" y="216763"/>
                  <a:pt x="963846" y="256298"/>
                </a:cubicBezTo>
                <a:cubicBezTo>
                  <a:pt x="963846" y="297198"/>
                  <a:pt x="931128" y="328553"/>
                  <a:pt x="891591" y="328553"/>
                </a:cubicBezTo>
                <a:cubicBezTo>
                  <a:pt x="852056" y="328553"/>
                  <a:pt x="819337" y="295835"/>
                  <a:pt x="819337" y="256298"/>
                </a:cubicBezTo>
                <a:cubicBezTo>
                  <a:pt x="819337" y="216763"/>
                  <a:pt x="852056" y="184044"/>
                  <a:pt x="891591" y="184044"/>
                </a:cubicBezTo>
                <a:close/>
                <a:moveTo>
                  <a:pt x="657107" y="184044"/>
                </a:moveTo>
                <a:cubicBezTo>
                  <a:pt x="696643" y="184044"/>
                  <a:pt x="729361" y="216763"/>
                  <a:pt x="729361" y="256298"/>
                </a:cubicBezTo>
                <a:cubicBezTo>
                  <a:pt x="729361" y="297198"/>
                  <a:pt x="696643" y="328553"/>
                  <a:pt x="657107" y="328553"/>
                </a:cubicBezTo>
                <a:cubicBezTo>
                  <a:pt x="617572" y="328553"/>
                  <a:pt x="584852" y="295835"/>
                  <a:pt x="584852" y="256298"/>
                </a:cubicBezTo>
                <a:cubicBezTo>
                  <a:pt x="584852" y="216763"/>
                  <a:pt x="617572" y="184044"/>
                  <a:pt x="657107" y="184044"/>
                </a:cubicBezTo>
                <a:close/>
                <a:moveTo>
                  <a:pt x="422620" y="184044"/>
                </a:moveTo>
                <a:cubicBezTo>
                  <a:pt x="462156" y="184044"/>
                  <a:pt x="494875" y="216763"/>
                  <a:pt x="494875" y="256298"/>
                </a:cubicBezTo>
                <a:cubicBezTo>
                  <a:pt x="494875" y="297198"/>
                  <a:pt x="463520" y="328553"/>
                  <a:pt x="422620" y="328553"/>
                </a:cubicBezTo>
                <a:cubicBezTo>
                  <a:pt x="383085" y="328553"/>
                  <a:pt x="350366" y="295835"/>
                  <a:pt x="350366" y="256298"/>
                </a:cubicBezTo>
                <a:cubicBezTo>
                  <a:pt x="350366" y="216763"/>
                  <a:pt x="383085" y="184044"/>
                  <a:pt x="422620" y="184044"/>
                </a:cubicBezTo>
                <a:close/>
                <a:moveTo>
                  <a:pt x="189497" y="184044"/>
                </a:moveTo>
                <a:cubicBezTo>
                  <a:pt x="229034" y="184044"/>
                  <a:pt x="261752" y="216763"/>
                  <a:pt x="261752" y="256298"/>
                </a:cubicBezTo>
                <a:cubicBezTo>
                  <a:pt x="261752" y="297198"/>
                  <a:pt x="229034" y="328553"/>
                  <a:pt x="189497" y="328553"/>
                </a:cubicBezTo>
                <a:cubicBezTo>
                  <a:pt x="149962" y="328553"/>
                  <a:pt x="117243" y="295835"/>
                  <a:pt x="117243" y="256298"/>
                </a:cubicBezTo>
                <a:cubicBezTo>
                  <a:pt x="117243" y="216763"/>
                  <a:pt x="149962" y="184044"/>
                  <a:pt x="189497" y="184044"/>
                </a:cubicBezTo>
                <a:close/>
                <a:moveTo>
                  <a:pt x="774350" y="19086"/>
                </a:moveTo>
                <a:cubicBezTo>
                  <a:pt x="745720" y="19086"/>
                  <a:pt x="721181" y="42263"/>
                  <a:pt x="721181" y="72254"/>
                </a:cubicBezTo>
                <a:cubicBezTo>
                  <a:pt x="721181" y="102247"/>
                  <a:pt x="744358" y="125424"/>
                  <a:pt x="774350" y="125424"/>
                </a:cubicBezTo>
                <a:cubicBezTo>
                  <a:pt x="802979" y="125424"/>
                  <a:pt x="827518" y="102247"/>
                  <a:pt x="827518" y="72254"/>
                </a:cubicBezTo>
                <a:cubicBezTo>
                  <a:pt x="827518" y="42263"/>
                  <a:pt x="802979" y="19086"/>
                  <a:pt x="774350" y="19086"/>
                </a:cubicBezTo>
                <a:close/>
                <a:moveTo>
                  <a:pt x="539863" y="19086"/>
                </a:moveTo>
                <a:cubicBezTo>
                  <a:pt x="511234" y="19086"/>
                  <a:pt x="486695" y="42263"/>
                  <a:pt x="486695" y="72254"/>
                </a:cubicBezTo>
                <a:cubicBezTo>
                  <a:pt x="486695" y="102247"/>
                  <a:pt x="509870" y="125424"/>
                  <a:pt x="539863" y="125424"/>
                </a:cubicBezTo>
                <a:cubicBezTo>
                  <a:pt x="568493" y="125424"/>
                  <a:pt x="593031" y="102247"/>
                  <a:pt x="593031" y="72254"/>
                </a:cubicBezTo>
                <a:cubicBezTo>
                  <a:pt x="593031" y="42263"/>
                  <a:pt x="569856" y="19086"/>
                  <a:pt x="539863" y="19086"/>
                </a:cubicBezTo>
                <a:close/>
                <a:moveTo>
                  <a:pt x="306740" y="19086"/>
                </a:moveTo>
                <a:cubicBezTo>
                  <a:pt x="278111" y="19086"/>
                  <a:pt x="253572" y="42263"/>
                  <a:pt x="253572" y="72254"/>
                </a:cubicBezTo>
                <a:cubicBezTo>
                  <a:pt x="253572" y="102247"/>
                  <a:pt x="276749" y="125424"/>
                  <a:pt x="306740" y="125424"/>
                </a:cubicBezTo>
                <a:cubicBezTo>
                  <a:pt x="336733" y="125424"/>
                  <a:pt x="359908" y="102247"/>
                  <a:pt x="359908" y="72254"/>
                </a:cubicBezTo>
                <a:cubicBezTo>
                  <a:pt x="359908" y="42263"/>
                  <a:pt x="335370" y="19086"/>
                  <a:pt x="306740" y="19086"/>
                </a:cubicBezTo>
                <a:close/>
                <a:moveTo>
                  <a:pt x="72255" y="19086"/>
                </a:moveTo>
                <a:cubicBezTo>
                  <a:pt x="43625" y="19086"/>
                  <a:pt x="19086" y="42263"/>
                  <a:pt x="19086" y="72254"/>
                </a:cubicBezTo>
                <a:cubicBezTo>
                  <a:pt x="19086" y="102247"/>
                  <a:pt x="42263" y="125424"/>
                  <a:pt x="72255" y="125424"/>
                </a:cubicBezTo>
                <a:cubicBezTo>
                  <a:pt x="100884" y="125424"/>
                  <a:pt x="125423" y="102247"/>
                  <a:pt x="125423" y="72254"/>
                </a:cubicBezTo>
                <a:cubicBezTo>
                  <a:pt x="125423" y="42263"/>
                  <a:pt x="100884" y="19086"/>
                  <a:pt x="72255" y="19086"/>
                </a:cubicBezTo>
                <a:close/>
                <a:moveTo>
                  <a:pt x="774350" y="0"/>
                </a:moveTo>
                <a:cubicBezTo>
                  <a:pt x="813886" y="0"/>
                  <a:pt x="846604" y="32719"/>
                  <a:pt x="846604" y="72254"/>
                </a:cubicBezTo>
                <a:cubicBezTo>
                  <a:pt x="846604" y="111791"/>
                  <a:pt x="813886" y="144510"/>
                  <a:pt x="774350" y="144510"/>
                </a:cubicBezTo>
                <a:cubicBezTo>
                  <a:pt x="734814" y="144510"/>
                  <a:pt x="702095" y="111791"/>
                  <a:pt x="702095" y="72254"/>
                </a:cubicBezTo>
                <a:cubicBezTo>
                  <a:pt x="702095" y="32719"/>
                  <a:pt x="734814" y="0"/>
                  <a:pt x="774350" y="0"/>
                </a:cubicBezTo>
                <a:close/>
                <a:moveTo>
                  <a:pt x="539863" y="0"/>
                </a:moveTo>
                <a:cubicBezTo>
                  <a:pt x="579399" y="0"/>
                  <a:pt x="612118" y="32719"/>
                  <a:pt x="612118" y="72254"/>
                </a:cubicBezTo>
                <a:cubicBezTo>
                  <a:pt x="612118" y="111791"/>
                  <a:pt x="579399" y="144510"/>
                  <a:pt x="539863" y="144510"/>
                </a:cubicBezTo>
                <a:cubicBezTo>
                  <a:pt x="500328" y="144510"/>
                  <a:pt x="467609" y="111791"/>
                  <a:pt x="467609" y="72254"/>
                </a:cubicBezTo>
                <a:cubicBezTo>
                  <a:pt x="467609" y="32719"/>
                  <a:pt x="500328" y="0"/>
                  <a:pt x="539863" y="0"/>
                </a:cubicBezTo>
                <a:close/>
                <a:moveTo>
                  <a:pt x="306740" y="0"/>
                </a:moveTo>
                <a:cubicBezTo>
                  <a:pt x="346276" y="0"/>
                  <a:pt x="378995" y="32719"/>
                  <a:pt x="378995" y="72254"/>
                </a:cubicBezTo>
                <a:cubicBezTo>
                  <a:pt x="378995" y="111791"/>
                  <a:pt x="346276" y="144510"/>
                  <a:pt x="306740" y="144510"/>
                </a:cubicBezTo>
                <a:cubicBezTo>
                  <a:pt x="267205" y="144510"/>
                  <a:pt x="234486" y="111791"/>
                  <a:pt x="234486" y="72254"/>
                </a:cubicBezTo>
                <a:cubicBezTo>
                  <a:pt x="234486" y="32719"/>
                  <a:pt x="267205" y="0"/>
                  <a:pt x="306740" y="0"/>
                </a:cubicBezTo>
                <a:close/>
                <a:moveTo>
                  <a:pt x="72255" y="0"/>
                </a:moveTo>
                <a:cubicBezTo>
                  <a:pt x="111791" y="0"/>
                  <a:pt x="144509" y="32719"/>
                  <a:pt x="144509" y="72254"/>
                </a:cubicBezTo>
                <a:cubicBezTo>
                  <a:pt x="144509" y="111791"/>
                  <a:pt x="111791" y="144510"/>
                  <a:pt x="72255" y="144510"/>
                </a:cubicBezTo>
                <a:cubicBezTo>
                  <a:pt x="32719" y="144510"/>
                  <a:pt x="0" y="111791"/>
                  <a:pt x="0" y="72254"/>
                </a:cubicBezTo>
                <a:cubicBezTo>
                  <a:pt x="0" y="32719"/>
                  <a:pt x="32719" y="0"/>
                  <a:pt x="72255" y="0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-">
            <a:extLst>
              <a:ext uri="{FF2B5EF4-FFF2-40B4-BE49-F238E27FC236}">
                <a16:creationId xmlns:a16="http://schemas.microsoft.com/office/drawing/2014/main" id="{ED6F26E2-7E5A-4C98-960C-EED946452932}"/>
              </a:ext>
            </a:extLst>
          </p:cNvPr>
          <p:cNvSpPr/>
          <p:nvPr/>
        </p:nvSpPr>
        <p:spPr>
          <a:xfrm>
            <a:off x="11171218" y="5455852"/>
            <a:ext cx="687096" cy="1236503"/>
          </a:xfrm>
          <a:custGeom>
            <a:avLst/>
            <a:gdLst>
              <a:gd name="connsiteX0" fmla="*/ 635292 w 687096"/>
              <a:gd name="connsiteY0" fmla="*/ 1147890 h 1236503"/>
              <a:gd name="connsiteX1" fmla="*/ 597120 w 687096"/>
              <a:gd name="connsiteY1" fmla="*/ 1186061 h 1236503"/>
              <a:gd name="connsiteX2" fmla="*/ 635292 w 687096"/>
              <a:gd name="connsiteY2" fmla="*/ 1224233 h 1236503"/>
              <a:gd name="connsiteX3" fmla="*/ 673464 w 687096"/>
              <a:gd name="connsiteY3" fmla="*/ 1186061 h 1236503"/>
              <a:gd name="connsiteX4" fmla="*/ 635292 w 687096"/>
              <a:gd name="connsiteY4" fmla="*/ 1147890 h 1236503"/>
              <a:gd name="connsiteX5" fmla="*/ 468972 w 687096"/>
              <a:gd name="connsiteY5" fmla="*/ 1147890 h 1236503"/>
              <a:gd name="connsiteX6" fmla="*/ 430800 w 687096"/>
              <a:gd name="connsiteY6" fmla="*/ 1186061 h 1236503"/>
              <a:gd name="connsiteX7" fmla="*/ 468972 w 687096"/>
              <a:gd name="connsiteY7" fmla="*/ 1224233 h 1236503"/>
              <a:gd name="connsiteX8" fmla="*/ 507143 w 687096"/>
              <a:gd name="connsiteY8" fmla="*/ 1186061 h 1236503"/>
              <a:gd name="connsiteX9" fmla="*/ 468972 w 687096"/>
              <a:gd name="connsiteY9" fmla="*/ 1147890 h 1236503"/>
              <a:gd name="connsiteX10" fmla="*/ 301286 w 687096"/>
              <a:gd name="connsiteY10" fmla="*/ 1147890 h 1236503"/>
              <a:gd name="connsiteX11" fmla="*/ 263114 w 687096"/>
              <a:gd name="connsiteY11" fmla="*/ 1186061 h 1236503"/>
              <a:gd name="connsiteX12" fmla="*/ 301286 w 687096"/>
              <a:gd name="connsiteY12" fmla="*/ 1224233 h 1236503"/>
              <a:gd name="connsiteX13" fmla="*/ 339459 w 687096"/>
              <a:gd name="connsiteY13" fmla="*/ 1186061 h 1236503"/>
              <a:gd name="connsiteX14" fmla="*/ 301286 w 687096"/>
              <a:gd name="connsiteY14" fmla="*/ 1147890 h 1236503"/>
              <a:gd name="connsiteX15" fmla="*/ 134966 w 687096"/>
              <a:gd name="connsiteY15" fmla="*/ 1147890 h 1236503"/>
              <a:gd name="connsiteX16" fmla="*/ 96794 w 687096"/>
              <a:gd name="connsiteY16" fmla="*/ 1186061 h 1236503"/>
              <a:gd name="connsiteX17" fmla="*/ 134966 w 687096"/>
              <a:gd name="connsiteY17" fmla="*/ 1224233 h 1236503"/>
              <a:gd name="connsiteX18" fmla="*/ 173137 w 687096"/>
              <a:gd name="connsiteY18" fmla="*/ 1186061 h 1236503"/>
              <a:gd name="connsiteX19" fmla="*/ 134966 w 687096"/>
              <a:gd name="connsiteY19" fmla="*/ 1147890 h 1236503"/>
              <a:gd name="connsiteX20" fmla="*/ 635292 w 687096"/>
              <a:gd name="connsiteY20" fmla="*/ 1132893 h 1236503"/>
              <a:gd name="connsiteX21" fmla="*/ 687096 w 687096"/>
              <a:gd name="connsiteY21" fmla="*/ 1184698 h 1236503"/>
              <a:gd name="connsiteX22" fmla="*/ 635292 w 687096"/>
              <a:gd name="connsiteY22" fmla="*/ 1236503 h 1236503"/>
              <a:gd name="connsiteX23" fmla="*/ 583487 w 687096"/>
              <a:gd name="connsiteY23" fmla="*/ 1184698 h 1236503"/>
              <a:gd name="connsiteX24" fmla="*/ 635292 w 687096"/>
              <a:gd name="connsiteY24" fmla="*/ 1132893 h 1236503"/>
              <a:gd name="connsiteX25" fmla="*/ 468972 w 687096"/>
              <a:gd name="connsiteY25" fmla="*/ 1132893 h 1236503"/>
              <a:gd name="connsiteX26" fmla="*/ 520776 w 687096"/>
              <a:gd name="connsiteY26" fmla="*/ 1184698 h 1236503"/>
              <a:gd name="connsiteX27" fmla="*/ 468972 w 687096"/>
              <a:gd name="connsiteY27" fmla="*/ 1236503 h 1236503"/>
              <a:gd name="connsiteX28" fmla="*/ 417167 w 687096"/>
              <a:gd name="connsiteY28" fmla="*/ 1184698 h 1236503"/>
              <a:gd name="connsiteX29" fmla="*/ 468972 w 687096"/>
              <a:gd name="connsiteY29" fmla="*/ 1132893 h 1236503"/>
              <a:gd name="connsiteX30" fmla="*/ 301286 w 687096"/>
              <a:gd name="connsiteY30" fmla="*/ 1132893 h 1236503"/>
              <a:gd name="connsiteX31" fmla="*/ 353092 w 687096"/>
              <a:gd name="connsiteY31" fmla="*/ 1184698 h 1236503"/>
              <a:gd name="connsiteX32" fmla="*/ 301286 w 687096"/>
              <a:gd name="connsiteY32" fmla="*/ 1236503 h 1236503"/>
              <a:gd name="connsiteX33" fmla="*/ 249481 w 687096"/>
              <a:gd name="connsiteY33" fmla="*/ 1184698 h 1236503"/>
              <a:gd name="connsiteX34" fmla="*/ 301286 w 687096"/>
              <a:gd name="connsiteY34" fmla="*/ 1132893 h 1236503"/>
              <a:gd name="connsiteX35" fmla="*/ 134966 w 687096"/>
              <a:gd name="connsiteY35" fmla="*/ 1132893 h 1236503"/>
              <a:gd name="connsiteX36" fmla="*/ 186770 w 687096"/>
              <a:gd name="connsiteY36" fmla="*/ 1184698 h 1236503"/>
              <a:gd name="connsiteX37" fmla="*/ 134966 w 687096"/>
              <a:gd name="connsiteY37" fmla="*/ 1236503 h 1236503"/>
              <a:gd name="connsiteX38" fmla="*/ 83161 w 687096"/>
              <a:gd name="connsiteY38" fmla="*/ 1184698 h 1236503"/>
              <a:gd name="connsiteX39" fmla="*/ 134966 w 687096"/>
              <a:gd name="connsiteY39" fmla="*/ 1132893 h 1236503"/>
              <a:gd name="connsiteX40" fmla="*/ 552133 w 687096"/>
              <a:gd name="connsiteY40" fmla="*/ 1015651 h 1236503"/>
              <a:gd name="connsiteX41" fmla="*/ 513961 w 687096"/>
              <a:gd name="connsiteY41" fmla="*/ 1053823 h 1236503"/>
              <a:gd name="connsiteX42" fmla="*/ 552133 w 687096"/>
              <a:gd name="connsiteY42" fmla="*/ 1091995 h 1236503"/>
              <a:gd name="connsiteX43" fmla="*/ 590304 w 687096"/>
              <a:gd name="connsiteY43" fmla="*/ 1053823 h 1236503"/>
              <a:gd name="connsiteX44" fmla="*/ 552133 w 687096"/>
              <a:gd name="connsiteY44" fmla="*/ 1015651 h 1236503"/>
              <a:gd name="connsiteX45" fmla="*/ 384448 w 687096"/>
              <a:gd name="connsiteY45" fmla="*/ 1015651 h 1236503"/>
              <a:gd name="connsiteX46" fmla="*/ 346276 w 687096"/>
              <a:gd name="connsiteY46" fmla="*/ 1053823 h 1236503"/>
              <a:gd name="connsiteX47" fmla="*/ 384448 w 687096"/>
              <a:gd name="connsiteY47" fmla="*/ 1091995 h 1236503"/>
              <a:gd name="connsiteX48" fmla="*/ 422619 w 687096"/>
              <a:gd name="connsiteY48" fmla="*/ 1053823 h 1236503"/>
              <a:gd name="connsiteX49" fmla="*/ 384448 w 687096"/>
              <a:gd name="connsiteY49" fmla="*/ 1015651 h 1236503"/>
              <a:gd name="connsiteX50" fmla="*/ 218127 w 687096"/>
              <a:gd name="connsiteY50" fmla="*/ 1015651 h 1236503"/>
              <a:gd name="connsiteX51" fmla="*/ 179955 w 687096"/>
              <a:gd name="connsiteY51" fmla="*/ 1053823 h 1236503"/>
              <a:gd name="connsiteX52" fmla="*/ 218127 w 687096"/>
              <a:gd name="connsiteY52" fmla="*/ 1091995 h 1236503"/>
              <a:gd name="connsiteX53" fmla="*/ 256298 w 687096"/>
              <a:gd name="connsiteY53" fmla="*/ 1053823 h 1236503"/>
              <a:gd name="connsiteX54" fmla="*/ 218127 w 687096"/>
              <a:gd name="connsiteY54" fmla="*/ 1015651 h 1236503"/>
              <a:gd name="connsiteX55" fmla="*/ 51806 w 687096"/>
              <a:gd name="connsiteY55" fmla="*/ 1015651 h 1236503"/>
              <a:gd name="connsiteX56" fmla="*/ 13633 w 687096"/>
              <a:gd name="connsiteY56" fmla="*/ 1053823 h 1236503"/>
              <a:gd name="connsiteX57" fmla="*/ 51806 w 687096"/>
              <a:gd name="connsiteY57" fmla="*/ 1091995 h 1236503"/>
              <a:gd name="connsiteX58" fmla="*/ 89978 w 687096"/>
              <a:gd name="connsiteY58" fmla="*/ 1053823 h 1236503"/>
              <a:gd name="connsiteX59" fmla="*/ 51806 w 687096"/>
              <a:gd name="connsiteY59" fmla="*/ 1015651 h 1236503"/>
              <a:gd name="connsiteX60" fmla="*/ 552133 w 687096"/>
              <a:gd name="connsiteY60" fmla="*/ 1002018 h 1236503"/>
              <a:gd name="connsiteX61" fmla="*/ 603937 w 687096"/>
              <a:gd name="connsiteY61" fmla="*/ 1053823 h 1236503"/>
              <a:gd name="connsiteX62" fmla="*/ 552133 w 687096"/>
              <a:gd name="connsiteY62" fmla="*/ 1105627 h 1236503"/>
              <a:gd name="connsiteX63" fmla="*/ 500328 w 687096"/>
              <a:gd name="connsiteY63" fmla="*/ 1053823 h 1236503"/>
              <a:gd name="connsiteX64" fmla="*/ 552133 w 687096"/>
              <a:gd name="connsiteY64" fmla="*/ 1002018 h 1236503"/>
              <a:gd name="connsiteX65" fmla="*/ 384448 w 687096"/>
              <a:gd name="connsiteY65" fmla="*/ 1002018 h 1236503"/>
              <a:gd name="connsiteX66" fmla="*/ 436252 w 687096"/>
              <a:gd name="connsiteY66" fmla="*/ 1053823 h 1236503"/>
              <a:gd name="connsiteX67" fmla="*/ 384448 w 687096"/>
              <a:gd name="connsiteY67" fmla="*/ 1105627 h 1236503"/>
              <a:gd name="connsiteX68" fmla="*/ 332643 w 687096"/>
              <a:gd name="connsiteY68" fmla="*/ 1053823 h 1236503"/>
              <a:gd name="connsiteX69" fmla="*/ 384448 w 687096"/>
              <a:gd name="connsiteY69" fmla="*/ 1002018 h 1236503"/>
              <a:gd name="connsiteX70" fmla="*/ 218127 w 687096"/>
              <a:gd name="connsiteY70" fmla="*/ 1002018 h 1236503"/>
              <a:gd name="connsiteX71" fmla="*/ 269931 w 687096"/>
              <a:gd name="connsiteY71" fmla="*/ 1053823 h 1236503"/>
              <a:gd name="connsiteX72" fmla="*/ 218127 w 687096"/>
              <a:gd name="connsiteY72" fmla="*/ 1105627 h 1236503"/>
              <a:gd name="connsiteX73" fmla="*/ 166322 w 687096"/>
              <a:gd name="connsiteY73" fmla="*/ 1053823 h 1236503"/>
              <a:gd name="connsiteX74" fmla="*/ 218127 w 687096"/>
              <a:gd name="connsiteY74" fmla="*/ 1002018 h 1236503"/>
              <a:gd name="connsiteX75" fmla="*/ 51806 w 687096"/>
              <a:gd name="connsiteY75" fmla="*/ 1002018 h 1236503"/>
              <a:gd name="connsiteX76" fmla="*/ 103611 w 687096"/>
              <a:gd name="connsiteY76" fmla="*/ 1053823 h 1236503"/>
              <a:gd name="connsiteX77" fmla="*/ 51806 w 687096"/>
              <a:gd name="connsiteY77" fmla="*/ 1105627 h 1236503"/>
              <a:gd name="connsiteX78" fmla="*/ 0 w 687096"/>
              <a:gd name="connsiteY78" fmla="*/ 1053823 h 1236503"/>
              <a:gd name="connsiteX79" fmla="*/ 51806 w 687096"/>
              <a:gd name="connsiteY79" fmla="*/ 1002018 h 1236503"/>
              <a:gd name="connsiteX80" fmla="*/ 635292 w 687096"/>
              <a:gd name="connsiteY80" fmla="*/ 897043 h 1236503"/>
              <a:gd name="connsiteX81" fmla="*/ 597120 w 687096"/>
              <a:gd name="connsiteY81" fmla="*/ 935215 h 1236503"/>
              <a:gd name="connsiteX82" fmla="*/ 635292 w 687096"/>
              <a:gd name="connsiteY82" fmla="*/ 973388 h 1236503"/>
              <a:gd name="connsiteX83" fmla="*/ 673464 w 687096"/>
              <a:gd name="connsiteY83" fmla="*/ 935215 h 1236503"/>
              <a:gd name="connsiteX84" fmla="*/ 635292 w 687096"/>
              <a:gd name="connsiteY84" fmla="*/ 897043 h 1236503"/>
              <a:gd name="connsiteX85" fmla="*/ 468972 w 687096"/>
              <a:gd name="connsiteY85" fmla="*/ 897043 h 1236503"/>
              <a:gd name="connsiteX86" fmla="*/ 430800 w 687096"/>
              <a:gd name="connsiteY86" fmla="*/ 935215 h 1236503"/>
              <a:gd name="connsiteX87" fmla="*/ 468972 w 687096"/>
              <a:gd name="connsiteY87" fmla="*/ 973388 h 1236503"/>
              <a:gd name="connsiteX88" fmla="*/ 507143 w 687096"/>
              <a:gd name="connsiteY88" fmla="*/ 935215 h 1236503"/>
              <a:gd name="connsiteX89" fmla="*/ 468972 w 687096"/>
              <a:gd name="connsiteY89" fmla="*/ 897043 h 1236503"/>
              <a:gd name="connsiteX90" fmla="*/ 301286 w 687096"/>
              <a:gd name="connsiteY90" fmla="*/ 897043 h 1236503"/>
              <a:gd name="connsiteX91" fmla="*/ 263114 w 687096"/>
              <a:gd name="connsiteY91" fmla="*/ 935215 h 1236503"/>
              <a:gd name="connsiteX92" fmla="*/ 301286 w 687096"/>
              <a:gd name="connsiteY92" fmla="*/ 973388 h 1236503"/>
              <a:gd name="connsiteX93" fmla="*/ 339459 w 687096"/>
              <a:gd name="connsiteY93" fmla="*/ 935215 h 1236503"/>
              <a:gd name="connsiteX94" fmla="*/ 301286 w 687096"/>
              <a:gd name="connsiteY94" fmla="*/ 897043 h 1236503"/>
              <a:gd name="connsiteX95" fmla="*/ 134966 w 687096"/>
              <a:gd name="connsiteY95" fmla="*/ 897043 h 1236503"/>
              <a:gd name="connsiteX96" fmla="*/ 96794 w 687096"/>
              <a:gd name="connsiteY96" fmla="*/ 935215 h 1236503"/>
              <a:gd name="connsiteX97" fmla="*/ 134966 w 687096"/>
              <a:gd name="connsiteY97" fmla="*/ 973388 h 1236503"/>
              <a:gd name="connsiteX98" fmla="*/ 173137 w 687096"/>
              <a:gd name="connsiteY98" fmla="*/ 935215 h 1236503"/>
              <a:gd name="connsiteX99" fmla="*/ 134966 w 687096"/>
              <a:gd name="connsiteY99" fmla="*/ 897043 h 1236503"/>
              <a:gd name="connsiteX100" fmla="*/ 635292 w 687096"/>
              <a:gd name="connsiteY100" fmla="*/ 883410 h 1236503"/>
              <a:gd name="connsiteX101" fmla="*/ 687096 w 687096"/>
              <a:gd name="connsiteY101" fmla="*/ 935215 h 1236503"/>
              <a:gd name="connsiteX102" fmla="*/ 635292 w 687096"/>
              <a:gd name="connsiteY102" fmla="*/ 987020 h 1236503"/>
              <a:gd name="connsiteX103" fmla="*/ 583487 w 687096"/>
              <a:gd name="connsiteY103" fmla="*/ 935215 h 1236503"/>
              <a:gd name="connsiteX104" fmla="*/ 635292 w 687096"/>
              <a:gd name="connsiteY104" fmla="*/ 883410 h 1236503"/>
              <a:gd name="connsiteX105" fmla="*/ 468972 w 687096"/>
              <a:gd name="connsiteY105" fmla="*/ 883410 h 1236503"/>
              <a:gd name="connsiteX106" fmla="*/ 520776 w 687096"/>
              <a:gd name="connsiteY106" fmla="*/ 935215 h 1236503"/>
              <a:gd name="connsiteX107" fmla="*/ 468972 w 687096"/>
              <a:gd name="connsiteY107" fmla="*/ 987020 h 1236503"/>
              <a:gd name="connsiteX108" fmla="*/ 417167 w 687096"/>
              <a:gd name="connsiteY108" fmla="*/ 935215 h 1236503"/>
              <a:gd name="connsiteX109" fmla="*/ 468972 w 687096"/>
              <a:gd name="connsiteY109" fmla="*/ 883410 h 1236503"/>
              <a:gd name="connsiteX110" fmla="*/ 301286 w 687096"/>
              <a:gd name="connsiteY110" fmla="*/ 883410 h 1236503"/>
              <a:gd name="connsiteX111" fmla="*/ 353092 w 687096"/>
              <a:gd name="connsiteY111" fmla="*/ 935215 h 1236503"/>
              <a:gd name="connsiteX112" fmla="*/ 301286 w 687096"/>
              <a:gd name="connsiteY112" fmla="*/ 987020 h 1236503"/>
              <a:gd name="connsiteX113" fmla="*/ 249481 w 687096"/>
              <a:gd name="connsiteY113" fmla="*/ 935215 h 1236503"/>
              <a:gd name="connsiteX114" fmla="*/ 301286 w 687096"/>
              <a:gd name="connsiteY114" fmla="*/ 883410 h 1236503"/>
              <a:gd name="connsiteX115" fmla="*/ 134966 w 687096"/>
              <a:gd name="connsiteY115" fmla="*/ 883410 h 1236503"/>
              <a:gd name="connsiteX116" fmla="*/ 186770 w 687096"/>
              <a:gd name="connsiteY116" fmla="*/ 935215 h 1236503"/>
              <a:gd name="connsiteX117" fmla="*/ 134966 w 687096"/>
              <a:gd name="connsiteY117" fmla="*/ 987020 h 1236503"/>
              <a:gd name="connsiteX118" fmla="*/ 83161 w 687096"/>
              <a:gd name="connsiteY118" fmla="*/ 935215 h 1236503"/>
              <a:gd name="connsiteX119" fmla="*/ 134966 w 687096"/>
              <a:gd name="connsiteY119" fmla="*/ 883410 h 1236503"/>
              <a:gd name="connsiteX120" fmla="*/ 552133 w 687096"/>
              <a:gd name="connsiteY120" fmla="*/ 766168 h 1236503"/>
              <a:gd name="connsiteX121" fmla="*/ 513961 w 687096"/>
              <a:gd name="connsiteY121" fmla="*/ 804339 h 1236503"/>
              <a:gd name="connsiteX122" fmla="*/ 552133 w 687096"/>
              <a:gd name="connsiteY122" fmla="*/ 842511 h 1236503"/>
              <a:gd name="connsiteX123" fmla="*/ 590304 w 687096"/>
              <a:gd name="connsiteY123" fmla="*/ 804339 h 1236503"/>
              <a:gd name="connsiteX124" fmla="*/ 552133 w 687096"/>
              <a:gd name="connsiteY124" fmla="*/ 766168 h 1236503"/>
              <a:gd name="connsiteX125" fmla="*/ 384448 w 687096"/>
              <a:gd name="connsiteY125" fmla="*/ 766168 h 1236503"/>
              <a:gd name="connsiteX126" fmla="*/ 346276 w 687096"/>
              <a:gd name="connsiteY126" fmla="*/ 804339 h 1236503"/>
              <a:gd name="connsiteX127" fmla="*/ 384448 w 687096"/>
              <a:gd name="connsiteY127" fmla="*/ 842511 h 1236503"/>
              <a:gd name="connsiteX128" fmla="*/ 422619 w 687096"/>
              <a:gd name="connsiteY128" fmla="*/ 804339 h 1236503"/>
              <a:gd name="connsiteX129" fmla="*/ 384448 w 687096"/>
              <a:gd name="connsiteY129" fmla="*/ 766168 h 1236503"/>
              <a:gd name="connsiteX130" fmla="*/ 218127 w 687096"/>
              <a:gd name="connsiteY130" fmla="*/ 766168 h 1236503"/>
              <a:gd name="connsiteX131" fmla="*/ 179955 w 687096"/>
              <a:gd name="connsiteY131" fmla="*/ 804339 h 1236503"/>
              <a:gd name="connsiteX132" fmla="*/ 218127 w 687096"/>
              <a:gd name="connsiteY132" fmla="*/ 842511 h 1236503"/>
              <a:gd name="connsiteX133" fmla="*/ 256298 w 687096"/>
              <a:gd name="connsiteY133" fmla="*/ 804339 h 1236503"/>
              <a:gd name="connsiteX134" fmla="*/ 218127 w 687096"/>
              <a:gd name="connsiteY134" fmla="*/ 766168 h 1236503"/>
              <a:gd name="connsiteX135" fmla="*/ 51806 w 687096"/>
              <a:gd name="connsiteY135" fmla="*/ 766168 h 1236503"/>
              <a:gd name="connsiteX136" fmla="*/ 13633 w 687096"/>
              <a:gd name="connsiteY136" fmla="*/ 804339 h 1236503"/>
              <a:gd name="connsiteX137" fmla="*/ 51806 w 687096"/>
              <a:gd name="connsiteY137" fmla="*/ 842511 h 1236503"/>
              <a:gd name="connsiteX138" fmla="*/ 89978 w 687096"/>
              <a:gd name="connsiteY138" fmla="*/ 804339 h 1236503"/>
              <a:gd name="connsiteX139" fmla="*/ 51806 w 687096"/>
              <a:gd name="connsiteY139" fmla="*/ 766168 h 1236503"/>
              <a:gd name="connsiteX140" fmla="*/ 552133 w 687096"/>
              <a:gd name="connsiteY140" fmla="*/ 751171 h 1236503"/>
              <a:gd name="connsiteX141" fmla="*/ 603937 w 687096"/>
              <a:gd name="connsiteY141" fmla="*/ 802976 h 1236503"/>
              <a:gd name="connsiteX142" fmla="*/ 552133 w 687096"/>
              <a:gd name="connsiteY142" fmla="*/ 854781 h 1236503"/>
              <a:gd name="connsiteX143" fmla="*/ 500328 w 687096"/>
              <a:gd name="connsiteY143" fmla="*/ 802976 h 1236503"/>
              <a:gd name="connsiteX144" fmla="*/ 552133 w 687096"/>
              <a:gd name="connsiteY144" fmla="*/ 751171 h 1236503"/>
              <a:gd name="connsiteX145" fmla="*/ 384448 w 687096"/>
              <a:gd name="connsiteY145" fmla="*/ 751171 h 1236503"/>
              <a:gd name="connsiteX146" fmla="*/ 436252 w 687096"/>
              <a:gd name="connsiteY146" fmla="*/ 802976 h 1236503"/>
              <a:gd name="connsiteX147" fmla="*/ 384448 w 687096"/>
              <a:gd name="connsiteY147" fmla="*/ 854781 h 1236503"/>
              <a:gd name="connsiteX148" fmla="*/ 332643 w 687096"/>
              <a:gd name="connsiteY148" fmla="*/ 802976 h 1236503"/>
              <a:gd name="connsiteX149" fmla="*/ 384448 w 687096"/>
              <a:gd name="connsiteY149" fmla="*/ 751171 h 1236503"/>
              <a:gd name="connsiteX150" fmla="*/ 218127 w 687096"/>
              <a:gd name="connsiteY150" fmla="*/ 751171 h 1236503"/>
              <a:gd name="connsiteX151" fmla="*/ 269931 w 687096"/>
              <a:gd name="connsiteY151" fmla="*/ 802976 h 1236503"/>
              <a:gd name="connsiteX152" fmla="*/ 218127 w 687096"/>
              <a:gd name="connsiteY152" fmla="*/ 854781 h 1236503"/>
              <a:gd name="connsiteX153" fmla="*/ 166322 w 687096"/>
              <a:gd name="connsiteY153" fmla="*/ 802976 h 1236503"/>
              <a:gd name="connsiteX154" fmla="*/ 218127 w 687096"/>
              <a:gd name="connsiteY154" fmla="*/ 751171 h 1236503"/>
              <a:gd name="connsiteX155" fmla="*/ 51806 w 687096"/>
              <a:gd name="connsiteY155" fmla="*/ 751171 h 1236503"/>
              <a:gd name="connsiteX156" fmla="*/ 103611 w 687096"/>
              <a:gd name="connsiteY156" fmla="*/ 802976 h 1236503"/>
              <a:gd name="connsiteX157" fmla="*/ 51806 w 687096"/>
              <a:gd name="connsiteY157" fmla="*/ 854781 h 1236503"/>
              <a:gd name="connsiteX158" fmla="*/ 0 w 687096"/>
              <a:gd name="connsiteY158" fmla="*/ 802976 h 1236503"/>
              <a:gd name="connsiteX159" fmla="*/ 51806 w 687096"/>
              <a:gd name="connsiteY159" fmla="*/ 751171 h 1236503"/>
              <a:gd name="connsiteX160" fmla="*/ 635292 w 687096"/>
              <a:gd name="connsiteY160" fmla="*/ 646199 h 1236503"/>
              <a:gd name="connsiteX161" fmla="*/ 597120 w 687096"/>
              <a:gd name="connsiteY161" fmla="*/ 684371 h 1236503"/>
              <a:gd name="connsiteX162" fmla="*/ 635292 w 687096"/>
              <a:gd name="connsiteY162" fmla="*/ 722543 h 1236503"/>
              <a:gd name="connsiteX163" fmla="*/ 673464 w 687096"/>
              <a:gd name="connsiteY163" fmla="*/ 684371 h 1236503"/>
              <a:gd name="connsiteX164" fmla="*/ 635292 w 687096"/>
              <a:gd name="connsiteY164" fmla="*/ 646199 h 1236503"/>
              <a:gd name="connsiteX165" fmla="*/ 468972 w 687096"/>
              <a:gd name="connsiteY165" fmla="*/ 646199 h 1236503"/>
              <a:gd name="connsiteX166" fmla="*/ 430800 w 687096"/>
              <a:gd name="connsiteY166" fmla="*/ 684371 h 1236503"/>
              <a:gd name="connsiteX167" fmla="*/ 468972 w 687096"/>
              <a:gd name="connsiteY167" fmla="*/ 722543 h 1236503"/>
              <a:gd name="connsiteX168" fmla="*/ 507143 w 687096"/>
              <a:gd name="connsiteY168" fmla="*/ 684371 h 1236503"/>
              <a:gd name="connsiteX169" fmla="*/ 468972 w 687096"/>
              <a:gd name="connsiteY169" fmla="*/ 646199 h 1236503"/>
              <a:gd name="connsiteX170" fmla="*/ 301286 w 687096"/>
              <a:gd name="connsiteY170" fmla="*/ 646199 h 1236503"/>
              <a:gd name="connsiteX171" fmla="*/ 263114 w 687096"/>
              <a:gd name="connsiteY171" fmla="*/ 684371 h 1236503"/>
              <a:gd name="connsiteX172" fmla="*/ 301286 w 687096"/>
              <a:gd name="connsiteY172" fmla="*/ 722543 h 1236503"/>
              <a:gd name="connsiteX173" fmla="*/ 339459 w 687096"/>
              <a:gd name="connsiteY173" fmla="*/ 684371 h 1236503"/>
              <a:gd name="connsiteX174" fmla="*/ 301286 w 687096"/>
              <a:gd name="connsiteY174" fmla="*/ 646199 h 1236503"/>
              <a:gd name="connsiteX175" fmla="*/ 134966 w 687096"/>
              <a:gd name="connsiteY175" fmla="*/ 646199 h 1236503"/>
              <a:gd name="connsiteX176" fmla="*/ 96794 w 687096"/>
              <a:gd name="connsiteY176" fmla="*/ 684371 h 1236503"/>
              <a:gd name="connsiteX177" fmla="*/ 134966 w 687096"/>
              <a:gd name="connsiteY177" fmla="*/ 722543 h 1236503"/>
              <a:gd name="connsiteX178" fmla="*/ 173137 w 687096"/>
              <a:gd name="connsiteY178" fmla="*/ 684371 h 1236503"/>
              <a:gd name="connsiteX179" fmla="*/ 134966 w 687096"/>
              <a:gd name="connsiteY179" fmla="*/ 646199 h 1236503"/>
              <a:gd name="connsiteX180" fmla="*/ 635292 w 687096"/>
              <a:gd name="connsiteY180" fmla="*/ 632566 h 1236503"/>
              <a:gd name="connsiteX181" fmla="*/ 687096 w 687096"/>
              <a:gd name="connsiteY181" fmla="*/ 684371 h 1236503"/>
              <a:gd name="connsiteX182" fmla="*/ 635292 w 687096"/>
              <a:gd name="connsiteY182" fmla="*/ 736175 h 1236503"/>
              <a:gd name="connsiteX183" fmla="*/ 583487 w 687096"/>
              <a:gd name="connsiteY183" fmla="*/ 684371 h 1236503"/>
              <a:gd name="connsiteX184" fmla="*/ 635292 w 687096"/>
              <a:gd name="connsiteY184" fmla="*/ 632566 h 1236503"/>
              <a:gd name="connsiteX185" fmla="*/ 468972 w 687096"/>
              <a:gd name="connsiteY185" fmla="*/ 632566 h 1236503"/>
              <a:gd name="connsiteX186" fmla="*/ 520776 w 687096"/>
              <a:gd name="connsiteY186" fmla="*/ 684371 h 1236503"/>
              <a:gd name="connsiteX187" fmla="*/ 468972 w 687096"/>
              <a:gd name="connsiteY187" fmla="*/ 736175 h 1236503"/>
              <a:gd name="connsiteX188" fmla="*/ 417167 w 687096"/>
              <a:gd name="connsiteY188" fmla="*/ 684371 h 1236503"/>
              <a:gd name="connsiteX189" fmla="*/ 468972 w 687096"/>
              <a:gd name="connsiteY189" fmla="*/ 632566 h 1236503"/>
              <a:gd name="connsiteX190" fmla="*/ 301286 w 687096"/>
              <a:gd name="connsiteY190" fmla="*/ 632566 h 1236503"/>
              <a:gd name="connsiteX191" fmla="*/ 353092 w 687096"/>
              <a:gd name="connsiteY191" fmla="*/ 684371 h 1236503"/>
              <a:gd name="connsiteX192" fmla="*/ 301286 w 687096"/>
              <a:gd name="connsiteY192" fmla="*/ 736175 h 1236503"/>
              <a:gd name="connsiteX193" fmla="*/ 249481 w 687096"/>
              <a:gd name="connsiteY193" fmla="*/ 684371 h 1236503"/>
              <a:gd name="connsiteX194" fmla="*/ 301286 w 687096"/>
              <a:gd name="connsiteY194" fmla="*/ 632566 h 1236503"/>
              <a:gd name="connsiteX195" fmla="*/ 134966 w 687096"/>
              <a:gd name="connsiteY195" fmla="*/ 632566 h 1236503"/>
              <a:gd name="connsiteX196" fmla="*/ 186770 w 687096"/>
              <a:gd name="connsiteY196" fmla="*/ 684371 h 1236503"/>
              <a:gd name="connsiteX197" fmla="*/ 134966 w 687096"/>
              <a:gd name="connsiteY197" fmla="*/ 736175 h 1236503"/>
              <a:gd name="connsiteX198" fmla="*/ 83161 w 687096"/>
              <a:gd name="connsiteY198" fmla="*/ 684371 h 1236503"/>
              <a:gd name="connsiteX199" fmla="*/ 134966 w 687096"/>
              <a:gd name="connsiteY199" fmla="*/ 632566 h 1236503"/>
              <a:gd name="connsiteX200" fmla="*/ 552133 w 687096"/>
              <a:gd name="connsiteY200" fmla="*/ 515323 h 1236503"/>
              <a:gd name="connsiteX201" fmla="*/ 513961 w 687096"/>
              <a:gd name="connsiteY201" fmla="*/ 553495 h 1236503"/>
              <a:gd name="connsiteX202" fmla="*/ 552133 w 687096"/>
              <a:gd name="connsiteY202" fmla="*/ 591668 h 1236503"/>
              <a:gd name="connsiteX203" fmla="*/ 590304 w 687096"/>
              <a:gd name="connsiteY203" fmla="*/ 553495 h 1236503"/>
              <a:gd name="connsiteX204" fmla="*/ 552133 w 687096"/>
              <a:gd name="connsiteY204" fmla="*/ 515323 h 1236503"/>
              <a:gd name="connsiteX205" fmla="*/ 384448 w 687096"/>
              <a:gd name="connsiteY205" fmla="*/ 515323 h 1236503"/>
              <a:gd name="connsiteX206" fmla="*/ 346276 w 687096"/>
              <a:gd name="connsiteY206" fmla="*/ 553495 h 1236503"/>
              <a:gd name="connsiteX207" fmla="*/ 384448 w 687096"/>
              <a:gd name="connsiteY207" fmla="*/ 591668 h 1236503"/>
              <a:gd name="connsiteX208" fmla="*/ 422619 w 687096"/>
              <a:gd name="connsiteY208" fmla="*/ 553495 h 1236503"/>
              <a:gd name="connsiteX209" fmla="*/ 384448 w 687096"/>
              <a:gd name="connsiteY209" fmla="*/ 515323 h 1236503"/>
              <a:gd name="connsiteX210" fmla="*/ 218127 w 687096"/>
              <a:gd name="connsiteY210" fmla="*/ 515323 h 1236503"/>
              <a:gd name="connsiteX211" fmla="*/ 179955 w 687096"/>
              <a:gd name="connsiteY211" fmla="*/ 553495 h 1236503"/>
              <a:gd name="connsiteX212" fmla="*/ 218127 w 687096"/>
              <a:gd name="connsiteY212" fmla="*/ 591668 h 1236503"/>
              <a:gd name="connsiteX213" fmla="*/ 256298 w 687096"/>
              <a:gd name="connsiteY213" fmla="*/ 553495 h 1236503"/>
              <a:gd name="connsiteX214" fmla="*/ 218127 w 687096"/>
              <a:gd name="connsiteY214" fmla="*/ 515323 h 1236503"/>
              <a:gd name="connsiteX215" fmla="*/ 51806 w 687096"/>
              <a:gd name="connsiteY215" fmla="*/ 515323 h 1236503"/>
              <a:gd name="connsiteX216" fmla="*/ 13633 w 687096"/>
              <a:gd name="connsiteY216" fmla="*/ 553495 h 1236503"/>
              <a:gd name="connsiteX217" fmla="*/ 51806 w 687096"/>
              <a:gd name="connsiteY217" fmla="*/ 591668 h 1236503"/>
              <a:gd name="connsiteX218" fmla="*/ 89978 w 687096"/>
              <a:gd name="connsiteY218" fmla="*/ 553495 h 1236503"/>
              <a:gd name="connsiteX219" fmla="*/ 51806 w 687096"/>
              <a:gd name="connsiteY219" fmla="*/ 515323 h 1236503"/>
              <a:gd name="connsiteX220" fmla="*/ 552133 w 687096"/>
              <a:gd name="connsiteY220" fmla="*/ 501690 h 1236503"/>
              <a:gd name="connsiteX221" fmla="*/ 603937 w 687096"/>
              <a:gd name="connsiteY221" fmla="*/ 553495 h 1236503"/>
              <a:gd name="connsiteX222" fmla="*/ 552133 w 687096"/>
              <a:gd name="connsiteY222" fmla="*/ 605300 h 1236503"/>
              <a:gd name="connsiteX223" fmla="*/ 500328 w 687096"/>
              <a:gd name="connsiteY223" fmla="*/ 553495 h 1236503"/>
              <a:gd name="connsiteX224" fmla="*/ 552133 w 687096"/>
              <a:gd name="connsiteY224" fmla="*/ 501690 h 1236503"/>
              <a:gd name="connsiteX225" fmla="*/ 384448 w 687096"/>
              <a:gd name="connsiteY225" fmla="*/ 501690 h 1236503"/>
              <a:gd name="connsiteX226" fmla="*/ 436252 w 687096"/>
              <a:gd name="connsiteY226" fmla="*/ 553495 h 1236503"/>
              <a:gd name="connsiteX227" fmla="*/ 384448 w 687096"/>
              <a:gd name="connsiteY227" fmla="*/ 605300 h 1236503"/>
              <a:gd name="connsiteX228" fmla="*/ 332643 w 687096"/>
              <a:gd name="connsiteY228" fmla="*/ 553495 h 1236503"/>
              <a:gd name="connsiteX229" fmla="*/ 384448 w 687096"/>
              <a:gd name="connsiteY229" fmla="*/ 501690 h 1236503"/>
              <a:gd name="connsiteX230" fmla="*/ 218127 w 687096"/>
              <a:gd name="connsiteY230" fmla="*/ 501690 h 1236503"/>
              <a:gd name="connsiteX231" fmla="*/ 269931 w 687096"/>
              <a:gd name="connsiteY231" fmla="*/ 553495 h 1236503"/>
              <a:gd name="connsiteX232" fmla="*/ 218127 w 687096"/>
              <a:gd name="connsiteY232" fmla="*/ 605300 h 1236503"/>
              <a:gd name="connsiteX233" fmla="*/ 166322 w 687096"/>
              <a:gd name="connsiteY233" fmla="*/ 553495 h 1236503"/>
              <a:gd name="connsiteX234" fmla="*/ 218127 w 687096"/>
              <a:gd name="connsiteY234" fmla="*/ 501690 h 1236503"/>
              <a:gd name="connsiteX235" fmla="*/ 51806 w 687096"/>
              <a:gd name="connsiteY235" fmla="*/ 501690 h 1236503"/>
              <a:gd name="connsiteX236" fmla="*/ 103611 w 687096"/>
              <a:gd name="connsiteY236" fmla="*/ 553495 h 1236503"/>
              <a:gd name="connsiteX237" fmla="*/ 51806 w 687096"/>
              <a:gd name="connsiteY237" fmla="*/ 605300 h 1236503"/>
              <a:gd name="connsiteX238" fmla="*/ 0 w 687096"/>
              <a:gd name="connsiteY238" fmla="*/ 553495 h 1236503"/>
              <a:gd name="connsiteX239" fmla="*/ 51806 w 687096"/>
              <a:gd name="connsiteY239" fmla="*/ 501690 h 1236503"/>
              <a:gd name="connsiteX240" fmla="*/ 635292 w 687096"/>
              <a:gd name="connsiteY240" fmla="*/ 396716 h 1236503"/>
              <a:gd name="connsiteX241" fmla="*/ 597120 w 687096"/>
              <a:gd name="connsiteY241" fmla="*/ 434888 h 1236503"/>
              <a:gd name="connsiteX242" fmla="*/ 635292 w 687096"/>
              <a:gd name="connsiteY242" fmla="*/ 473061 h 1236503"/>
              <a:gd name="connsiteX243" fmla="*/ 673464 w 687096"/>
              <a:gd name="connsiteY243" fmla="*/ 434888 h 1236503"/>
              <a:gd name="connsiteX244" fmla="*/ 635292 w 687096"/>
              <a:gd name="connsiteY244" fmla="*/ 396716 h 1236503"/>
              <a:gd name="connsiteX245" fmla="*/ 468972 w 687096"/>
              <a:gd name="connsiteY245" fmla="*/ 396716 h 1236503"/>
              <a:gd name="connsiteX246" fmla="*/ 430800 w 687096"/>
              <a:gd name="connsiteY246" fmla="*/ 434888 h 1236503"/>
              <a:gd name="connsiteX247" fmla="*/ 468972 w 687096"/>
              <a:gd name="connsiteY247" fmla="*/ 473061 h 1236503"/>
              <a:gd name="connsiteX248" fmla="*/ 507143 w 687096"/>
              <a:gd name="connsiteY248" fmla="*/ 434888 h 1236503"/>
              <a:gd name="connsiteX249" fmla="*/ 468972 w 687096"/>
              <a:gd name="connsiteY249" fmla="*/ 396716 h 1236503"/>
              <a:gd name="connsiteX250" fmla="*/ 301286 w 687096"/>
              <a:gd name="connsiteY250" fmla="*/ 396716 h 1236503"/>
              <a:gd name="connsiteX251" fmla="*/ 263114 w 687096"/>
              <a:gd name="connsiteY251" fmla="*/ 434888 h 1236503"/>
              <a:gd name="connsiteX252" fmla="*/ 301286 w 687096"/>
              <a:gd name="connsiteY252" fmla="*/ 473061 h 1236503"/>
              <a:gd name="connsiteX253" fmla="*/ 339459 w 687096"/>
              <a:gd name="connsiteY253" fmla="*/ 434888 h 1236503"/>
              <a:gd name="connsiteX254" fmla="*/ 301286 w 687096"/>
              <a:gd name="connsiteY254" fmla="*/ 396716 h 1236503"/>
              <a:gd name="connsiteX255" fmla="*/ 134966 w 687096"/>
              <a:gd name="connsiteY255" fmla="*/ 396716 h 1236503"/>
              <a:gd name="connsiteX256" fmla="*/ 96794 w 687096"/>
              <a:gd name="connsiteY256" fmla="*/ 434888 h 1236503"/>
              <a:gd name="connsiteX257" fmla="*/ 134966 w 687096"/>
              <a:gd name="connsiteY257" fmla="*/ 473061 h 1236503"/>
              <a:gd name="connsiteX258" fmla="*/ 173137 w 687096"/>
              <a:gd name="connsiteY258" fmla="*/ 434888 h 1236503"/>
              <a:gd name="connsiteX259" fmla="*/ 134966 w 687096"/>
              <a:gd name="connsiteY259" fmla="*/ 396716 h 1236503"/>
              <a:gd name="connsiteX260" fmla="*/ 635292 w 687096"/>
              <a:gd name="connsiteY260" fmla="*/ 381720 h 1236503"/>
              <a:gd name="connsiteX261" fmla="*/ 687096 w 687096"/>
              <a:gd name="connsiteY261" fmla="*/ 433525 h 1236503"/>
              <a:gd name="connsiteX262" fmla="*/ 635292 w 687096"/>
              <a:gd name="connsiteY262" fmla="*/ 485329 h 1236503"/>
              <a:gd name="connsiteX263" fmla="*/ 583487 w 687096"/>
              <a:gd name="connsiteY263" fmla="*/ 433525 h 1236503"/>
              <a:gd name="connsiteX264" fmla="*/ 635292 w 687096"/>
              <a:gd name="connsiteY264" fmla="*/ 381720 h 1236503"/>
              <a:gd name="connsiteX265" fmla="*/ 468972 w 687096"/>
              <a:gd name="connsiteY265" fmla="*/ 381720 h 1236503"/>
              <a:gd name="connsiteX266" fmla="*/ 520776 w 687096"/>
              <a:gd name="connsiteY266" fmla="*/ 433525 h 1236503"/>
              <a:gd name="connsiteX267" fmla="*/ 468972 w 687096"/>
              <a:gd name="connsiteY267" fmla="*/ 485329 h 1236503"/>
              <a:gd name="connsiteX268" fmla="*/ 417167 w 687096"/>
              <a:gd name="connsiteY268" fmla="*/ 433525 h 1236503"/>
              <a:gd name="connsiteX269" fmla="*/ 468972 w 687096"/>
              <a:gd name="connsiteY269" fmla="*/ 381720 h 1236503"/>
              <a:gd name="connsiteX270" fmla="*/ 301286 w 687096"/>
              <a:gd name="connsiteY270" fmla="*/ 381720 h 1236503"/>
              <a:gd name="connsiteX271" fmla="*/ 353092 w 687096"/>
              <a:gd name="connsiteY271" fmla="*/ 433525 h 1236503"/>
              <a:gd name="connsiteX272" fmla="*/ 301286 w 687096"/>
              <a:gd name="connsiteY272" fmla="*/ 485329 h 1236503"/>
              <a:gd name="connsiteX273" fmla="*/ 249481 w 687096"/>
              <a:gd name="connsiteY273" fmla="*/ 433525 h 1236503"/>
              <a:gd name="connsiteX274" fmla="*/ 301286 w 687096"/>
              <a:gd name="connsiteY274" fmla="*/ 381720 h 1236503"/>
              <a:gd name="connsiteX275" fmla="*/ 134966 w 687096"/>
              <a:gd name="connsiteY275" fmla="*/ 381720 h 1236503"/>
              <a:gd name="connsiteX276" fmla="*/ 186770 w 687096"/>
              <a:gd name="connsiteY276" fmla="*/ 433525 h 1236503"/>
              <a:gd name="connsiteX277" fmla="*/ 134966 w 687096"/>
              <a:gd name="connsiteY277" fmla="*/ 485329 h 1236503"/>
              <a:gd name="connsiteX278" fmla="*/ 83161 w 687096"/>
              <a:gd name="connsiteY278" fmla="*/ 433525 h 1236503"/>
              <a:gd name="connsiteX279" fmla="*/ 134966 w 687096"/>
              <a:gd name="connsiteY279" fmla="*/ 381720 h 1236503"/>
              <a:gd name="connsiteX280" fmla="*/ 552133 w 687096"/>
              <a:gd name="connsiteY280" fmla="*/ 264478 h 1236503"/>
              <a:gd name="connsiteX281" fmla="*/ 513961 w 687096"/>
              <a:gd name="connsiteY281" fmla="*/ 302650 h 1236503"/>
              <a:gd name="connsiteX282" fmla="*/ 552133 w 687096"/>
              <a:gd name="connsiteY282" fmla="*/ 340822 h 1236503"/>
              <a:gd name="connsiteX283" fmla="*/ 590304 w 687096"/>
              <a:gd name="connsiteY283" fmla="*/ 302650 h 1236503"/>
              <a:gd name="connsiteX284" fmla="*/ 552133 w 687096"/>
              <a:gd name="connsiteY284" fmla="*/ 264478 h 1236503"/>
              <a:gd name="connsiteX285" fmla="*/ 384448 w 687096"/>
              <a:gd name="connsiteY285" fmla="*/ 264478 h 1236503"/>
              <a:gd name="connsiteX286" fmla="*/ 346276 w 687096"/>
              <a:gd name="connsiteY286" fmla="*/ 302650 h 1236503"/>
              <a:gd name="connsiteX287" fmla="*/ 384448 w 687096"/>
              <a:gd name="connsiteY287" fmla="*/ 340822 h 1236503"/>
              <a:gd name="connsiteX288" fmla="*/ 422619 w 687096"/>
              <a:gd name="connsiteY288" fmla="*/ 302650 h 1236503"/>
              <a:gd name="connsiteX289" fmla="*/ 384448 w 687096"/>
              <a:gd name="connsiteY289" fmla="*/ 264478 h 1236503"/>
              <a:gd name="connsiteX290" fmla="*/ 218127 w 687096"/>
              <a:gd name="connsiteY290" fmla="*/ 264478 h 1236503"/>
              <a:gd name="connsiteX291" fmla="*/ 179955 w 687096"/>
              <a:gd name="connsiteY291" fmla="*/ 302650 h 1236503"/>
              <a:gd name="connsiteX292" fmla="*/ 218127 w 687096"/>
              <a:gd name="connsiteY292" fmla="*/ 340822 h 1236503"/>
              <a:gd name="connsiteX293" fmla="*/ 256298 w 687096"/>
              <a:gd name="connsiteY293" fmla="*/ 302650 h 1236503"/>
              <a:gd name="connsiteX294" fmla="*/ 218127 w 687096"/>
              <a:gd name="connsiteY294" fmla="*/ 264478 h 1236503"/>
              <a:gd name="connsiteX295" fmla="*/ 51806 w 687096"/>
              <a:gd name="connsiteY295" fmla="*/ 264478 h 1236503"/>
              <a:gd name="connsiteX296" fmla="*/ 13633 w 687096"/>
              <a:gd name="connsiteY296" fmla="*/ 302650 h 1236503"/>
              <a:gd name="connsiteX297" fmla="*/ 51806 w 687096"/>
              <a:gd name="connsiteY297" fmla="*/ 340822 h 1236503"/>
              <a:gd name="connsiteX298" fmla="*/ 89978 w 687096"/>
              <a:gd name="connsiteY298" fmla="*/ 302650 h 1236503"/>
              <a:gd name="connsiteX299" fmla="*/ 51806 w 687096"/>
              <a:gd name="connsiteY299" fmla="*/ 264478 h 1236503"/>
              <a:gd name="connsiteX300" fmla="*/ 552133 w 687096"/>
              <a:gd name="connsiteY300" fmla="*/ 250845 h 1236503"/>
              <a:gd name="connsiteX301" fmla="*/ 603937 w 687096"/>
              <a:gd name="connsiteY301" fmla="*/ 302650 h 1236503"/>
              <a:gd name="connsiteX302" fmla="*/ 552133 w 687096"/>
              <a:gd name="connsiteY302" fmla="*/ 354454 h 1236503"/>
              <a:gd name="connsiteX303" fmla="*/ 500328 w 687096"/>
              <a:gd name="connsiteY303" fmla="*/ 302650 h 1236503"/>
              <a:gd name="connsiteX304" fmla="*/ 552133 w 687096"/>
              <a:gd name="connsiteY304" fmla="*/ 250845 h 1236503"/>
              <a:gd name="connsiteX305" fmla="*/ 384448 w 687096"/>
              <a:gd name="connsiteY305" fmla="*/ 250845 h 1236503"/>
              <a:gd name="connsiteX306" fmla="*/ 436252 w 687096"/>
              <a:gd name="connsiteY306" fmla="*/ 302650 h 1236503"/>
              <a:gd name="connsiteX307" fmla="*/ 384448 w 687096"/>
              <a:gd name="connsiteY307" fmla="*/ 354454 h 1236503"/>
              <a:gd name="connsiteX308" fmla="*/ 332643 w 687096"/>
              <a:gd name="connsiteY308" fmla="*/ 302650 h 1236503"/>
              <a:gd name="connsiteX309" fmla="*/ 384448 w 687096"/>
              <a:gd name="connsiteY309" fmla="*/ 250845 h 1236503"/>
              <a:gd name="connsiteX310" fmla="*/ 218127 w 687096"/>
              <a:gd name="connsiteY310" fmla="*/ 250845 h 1236503"/>
              <a:gd name="connsiteX311" fmla="*/ 269931 w 687096"/>
              <a:gd name="connsiteY311" fmla="*/ 302650 h 1236503"/>
              <a:gd name="connsiteX312" fmla="*/ 218127 w 687096"/>
              <a:gd name="connsiteY312" fmla="*/ 354454 h 1236503"/>
              <a:gd name="connsiteX313" fmla="*/ 166322 w 687096"/>
              <a:gd name="connsiteY313" fmla="*/ 302650 h 1236503"/>
              <a:gd name="connsiteX314" fmla="*/ 218127 w 687096"/>
              <a:gd name="connsiteY314" fmla="*/ 250845 h 1236503"/>
              <a:gd name="connsiteX315" fmla="*/ 51806 w 687096"/>
              <a:gd name="connsiteY315" fmla="*/ 250845 h 1236503"/>
              <a:gd name="connsiteX316" fmla="*/ 103611 w 687096"/>
              <a:gd name="connsiteY316" fmla="*/ 302650 h 1236503"/>
              <a:gd name="connsiteX317" fmla="*/ 51806 w 687096"/>
              <a:gd name="connsiteY317" fmla="*/ 354454 h 1236503"/>
              <a:gd name="connsiteX318" fmla="*/ 0 w 687096"/>
              <a:gd name="connsiteY318" fmla="*/ 302650 h 1236503"/>
              <a:gd name="connsiteX319" fmla="*/ 51806 w 687096"/>
              <a:gd name="connsiteY319" fmla="*/ 250845 h 1236503"/>
              <a:gd name="connsiteX320" fmla="*/ 635292 w 687096"/>
              <a:gd name="connsiteY320" fmla="*/ 145872 h 1236503"/>
              <a:gd name="connsiteX321" fmla="*/ 597120 w 687096"/>
              <a:gd name="connsiteY321" fmla="*/ 184043 h 1236503"/>
              <a:gd name="connsiteX322" fmla="*/ 635292 w 687096"/>
              <a:gd name="connsiteY322" fmla="*/ 222215 h 1236503"/>
              <a:gd name="connsiteX323" fmla="*/ 673464 w 687096"/>
              <a:gd name="connsiteY323" fmla="*/ 184043 h 1236503"/>
              <a:gd name="connsiteX324" fmla="*/ 635292 w 687096"/>
              <a:gd name="connsiteY324" fmla="*/ 145872 h 1236503"/>
              <a:gd name="connsiteX325" fmla="*/ 468972 w 687096"/>
              <a:gd name="connsiteY325" fmla="*/ 145872 h 1236503"/>
              <a:gd name="connsiteX326" fmla="*/ 430800 w 687096"/>
              <a:gd name="connsiteY326" fmla="*/ 184043 h 1236503"/>
              <a:gd name="connsiteX327" fmla="*/ 468972 w 687096"/>
              <a:gd name="connsiteY327" fmla="*/ 222215 h 1236503"/>
              <a:gd name="connsiteX328" fmla="*/ 507143 w 687096"/>
              <a:gd name="connsiteY328" fmla="*/ 184043 h 1236503"/>
              <a:gd name="connsiteX329" fmla="*/ 468972 w 687096"/>
              <a:gd name="connsiteY329" fmla="*/ 145872 h 1236503"/>
              <a:gd name="connsiteX330" fmla="*/ 301286 w 687096"/>
              <a:gd name="connsiteY330" fmla="*/ 145872 h 1236503"/>
              <a:gd name="connsiteX331" fmla="*/ 263114 w 687096"/>
              <a:gd name="connsiteY331" fmla="*/ 184043 h 1236503"/>
              <a:gd name="connsiteX332" fmla="*/ 301286 w 687096"/>
              <a:gd name="connsiteY332" fmla="*/ 222215 h 1236503"/>
              <a:gd name="connsiteX333" fmla="*/ 339459 w 687096"/>
              <a:gd name="connsiteY333" fmla="*/ 184043 h 1236503"/>
              <a:gd name="connsiteX334" fmla="*/ 301286 w 687096"/>
              <a:gd name="connsiteY334" fmla="*/ 145872 h 1236503"/>
              <a:gd name="connsiteX335" fmla="*/ 134966 w 687096"/>
              <a:gd name="connsiteY335" fmla="*/ 145872 h 1236503"/>
              <a:gd name="connsiteX336" fmla="*/ 96794 w 687096"/>
              <a:gd name="connsiteY336" fmla="*/ 184043 h 1236503"/>
              <a:gd name="connsiteX337" fmla="*/ 134966 w 687096"/>
              <a:gd name="connsiteY337" fmla="*/ 222215 h 1236503"/>
              <a:gd name="connsiteX338" fmla="*/ 173137 w 687096"/>
              <a:gd name="connsiteY338" fmla="*/ 184043 h 1236503"/>
              <a:gd name="connsiteX339" fmla="*/ 134966 w 687096"/>
              <a:gd name="connsiteY339" fmla="*/ 145872 h 1236503"/>
              <a:gd name="connsiteX340" fmla="*/ 635292 w 687096"/>
              <a:gd name="connsiteY340" fmla="*/ 130875 h 1236503"/>
              <a:gd name="connsiteX341" fmla="*/ 687096 w 687096"/>
              <a:gd name="connsiteY341" fmla="*/ 182680 h 1236503"/>
              <a:gd name="connsiteX342" fmla="*/ 635292 w 687096"/>
              <a:gd name="connsiteY342" fmla="*/ 234485 h 1236503"/>
              <a:gd name="connsiteX343" fmla="*/ 583487 w 687096"/>
              <a:gd name="connsiteY343" fmla="*/ 182680 h 1236503"/>
              <a:gd name="connsiteX344" fmla="*/ 635292 w 687096"/>
              <a:gd name="connsiteY344" fmla="*/ 130875 h 1236503"/>
              <a:gd name="connsiteX345" fmla="*/ 468972 w 687096"/>
              <a:gd name="connsiteY345" fmla="*/ 130875 h 1236503"/>
              <a:gd name="connsiteX346" fmla="*/ 520776 w 687096"/>
              <a:gd name="connsiteY346" fmla="*/ 182680 h 1236503"/>
              <a:gd name="connsiteX347" fmla="*/ 468972 w 687096"/>
              <a:gd name="connsiteY347" fmla="*/ 234485 h 1236503"/>
              <a:gd name="connsiteX348" fmla="*/ 417167 w 687096"/>
              <a:gd name="connsiteY348" fmla="*/ 182680 h 1236503"/>
              <a:gd name="connsiteX349" fmla="*/ 468972 w 687096"/>
              <a:gd name="connsiteY349" fmla="*/ 130875 h 1236503"/>
              <a:gd name="connsiteX350" fmla="*/ 301286 w 687096"/>
              <a:gd name="connsiteY350" fmla="*/ 130875 h 1236503"/>
              <a:gd name="connsiteX351" fmla="*/ 353092 w 687096"/>
              <a:gd name="connsiteY351" fmla="*/ 182680 h 1236503"/>
              <a:gd name="connsiteX352" fmla="*/ 301286 w 687096"/>
              <a:gd name="connsiteY352" fmla="*/ 234485 h 1236503"/>
              <a:gd name="connsiteX353" fmla="*/ 249481 w 687096"/>
              <a:gd name="connsiteY353" fmla="*/ 182680 h 1236503"/>
              <a:gd name="connsiteX354" fmla="*/ 301286 w 687096"/>
              <a:gd name="connsiteY354" fmla="*/ 130875 h 1236503"/>
              <a:gd name="connsiteX355" fmla="*/ 134966 w 687096"/>
              <a:gd name="connsiteY355" fmla="*/ 130875 h 1236503"/>
              <a:gd name="connsiteX356" fmla="*/ 186770 w 687096"/>
              <a:gd name="connsiteY356" fmla="*/ 182680 h 1236503"/>
              <a:gd name="connsiteX357" fmla="*/ 134966 w 687096"/>
              <a:gd name="connsiteY357" fmla="*/ 234485 h 1236503"/>
              <a:gd name="connsiteX358" fmla="*/ 83161 w 687096"/>
              <a:gd name="connsiteY358" fmla="*/ 182680 h 1236503"/>
              <a:gd name="connsiteX359" fmla="*/ 134966 w 687096"/>
              <a:gd name="connsiteY359" fmla="*/ 130875 h 1236503"/>
              <a:gd name="connsiteX360" fmla="*/ 552133 w 687096"/>
              <a:gd name="connsiteY360" fmla="*/ 14996 h 1236503"/>
              <a:gd name="connsiteX361" fmla="*/ 513961 w 687096"/>
              <a:gd name="connsiteY361" fmla="*/ 53168 h 1236503"/>
              <a:gd name="connsiteX362" fmla="*/ 552133 w 687096"/>
              <a:gd name="connsiteY362" fmla="*/ 91341 h 1236503"/>
              <a:gd name="connsiteX363" fmla="*/ 590304 w 687096"/>
              <a:gd name="connsiteY363" fmla="*/ 53168 h 1236503"/>
              <a:gd name="connsiteX364" fmla="*/ 552133 w 687096"/>
              <a:gd name="connsiteY364" fmla="*/ 14996 h 1236503"/>
              <a:gd name="connsiteX365" fmla="*/ 384448 w 687096"/>
              <a:gd name="connsiteY365" fmla="*/ 14996 h 1236503"/>
              <a:gd name="connsiteX366" fmla="*/ 346276 w 687096"/>
              <a:gd name="connsiteY366" fmla="*/ 53168 h 1236503"/>
              <a:gd name="connsiteX367" fmla="*/ 384448 w 687096"/>
              <a:gd name="connsiteY367" fmla="*/ 91341 h 1236503"/>
              <a:gd name="connsiteX368" fmla="*/ 422619 w 687096"/>
              <a:gd name="connsiteY368" fmla="*/ 53168 h 1236503"/>
              <a:gd name="connsiteX369" fmla="*/ 384448 w 687096"/>
              <a:gd name="connsiteY369" fmla="*/ 14996 h 1236503"/>
              <a:gd name="connsiteX370" fmla="*/ 218127 w 687096"/>
              <a:gd name="connsiteY370" fmla="*/ 14996 h 1236503"/>
              <a:gd name="connsiteX371" fmla="*/ 179955 w 687096"/>
              <a:gd name="connsiteY371" fmla="*/ 53168 h 1236503"/>
              <a:gd name="connsiteX372" fmla="*/ 218127 w 687096"/>
              <a:gd name="connsiteY372" fmla="*/ 91341 h 1236503"/>
              <a:gd name="connsiteX373" fmla="*/ 256298 w 687096"/>
              <a:gd name="connsiteY373" fmla="*/ 53168 h 1236503"/>
              <a:gd name="connsiteX374" fmla="*/ 218127 w 687096"/>
              <a:gd name="connsiteY374" fmla="*/ 14996 h 1236503"/>
              <a:gd name="connsiteX375" fmla="*/ 51806 w 687096"/>
              <a:gd name="connsiteY375" fmla="*/ 14996 h 1236503"/>
              <a:gd name="connsiteX376" fmla="*/ 13633 w 687096"/>
              <a:gd name="connsiteY376" fmla="*/ 53168 h 1236503"/>
              <a:gd name="connsiteX377" fmla="*/ 51806 w 687096"/>
              <a:gd name="connsiteY377" fmla="*/ 91341 h 1236503"/>
              <a:gd name="connsiteX378" fmla="*/ 89978 w 687096"/>
              <a:gd name="connsiteY378" fmla="*/ 53168 h 1236503"/>
              <a:gd name="connsiteX379" fmla="*/ 51806 w 687096"/>
              <a:gd name="connsiteY379" fmla="*/ 14996 h 1236503"/>
              <a:gd name="connsiteX380" fmla="*/ 552133 w 687096"/>
              <a:gd name="connsiteY380" fmla="*/ 0 h 1236503"/>
              <a:gd name="connsiteX381" fmla="*/ 603937 w 687096"/>
              <a:gd name="connsiteY381" fmla="*/ 51805 h 1236503"/>
              <a:gd name="connsiteX382" fmla="*/ 552133 w 687096"/>
              <a:gd name="connsiteY382" fmla="*/ 103609 h 1236503"/>
              <a:gd name="connsiteX383" fmla="*/ 500328 w 687096"/>
              <a:gd name="connsiteY383" fmla="*/ 51805 h 1236503"/>
              <a:gd name="connsiteX384" fmla="*/ 552133 w 687096"/>
              <a:gd name="connsiteY384" fmla="*/ 0 h 1236503"/>
              <a:gd name="connsiteX385" fmla="*/ 384448 w 687096"/>
              <a:gd name="connsiteY385" fmla="*/ 0 h 1236503"/>
              <a:gd name="connsiteX386" fmla="*/ 436252 w 687096"/>
              <a:gd name="connsiteY386" fmla="*/ 51805 h 1236503"/>
              <a:gd name="connsiteX387" fmla="*/ 384448 w 687096"/>
              <a:gd name="connsiteY387" fmla="*/ 103609 h 1236503"/>
              <a:gd name="connsiteX388" fmla="*/ 332643 w 687096"/>
              <a:gd name="connsiteY388" fmla="*/ 51805 h 1236503"/>
              <a:gd name="connsiteX389" fmla="*/ 384448 w 687096"/>
              <a:gd name="connsiteY389" fmla="*/ 0 h 1236503"/>
              <a:gd name="connsiteX390" fmla="*/ 218127 w 687096"/>
              <a:gd name="connsiteY390" fmla="*/ 0 h 1236503"/>
              <a:gd name="connsiteX391" fmla="*/ 269931 w 687096"/>
              <a:gd name="connsiteY391" fmla="*/ 51805 h 1236503"/>
              <a:gd name="connsiteX392" fmla="*/ 218127 w 687096"/>
              <a:gd name="connsiteY392" fmla="*/ 103609 h 1236503"/>
              <a:gd name="connsiteX393" fmla="*/ 166322 w 687096"/>
              <a:gd name="connsiteY393" fmla="*/ 51805 h 1236503"/>
              <a:gd name="connsiteX394" fmla="*/ 218127 w 687096"/>
              <a:gd name="connsiteY394" fmla="*/ 0 h 1236503"/>
              <a:gd name="connsiteX395" fmla="*/ 51806 w 687096"/>
              <a:gd name="connsiteY395" fmla="*/ 0 h 1236503"/>
              <a:gd name="connsiteX396" fmla="*/ 103611 w 687096"/>
              <a:gd name="connsiteY396" fmla="*/ 51805 h 1236503"/>
              <a:gd name="connsiteX397" fmla="*/ 51806 w 687096"/>
              <a:gd name="connsiteY397" fmla="*/ 103609 h 1236503"/>
              <a:gd name="connsiteX398" fmla="*/ 0 w 687096"/>
              <a:gd name="connsiteY398" fmla="*/ 51805 h 1236503"/>
              <a:gd name="connsiteX399" fmla="*/ 51806 w 687096"/>
              <a:gd name="connsiteY399" fmla="*/ 0 h 123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</a:cxnLst>
            <a:rect l="l" t="t" r="r" b="b"/>
            <a:pathLst>
              <a:path w="687096" h="1236503">
                <a:moveTo>
                  <a:pt x="635292" y="1147890"/>
                </a:moveTo>
                <a:cubicBezTo>
                  <a:pt x="614844" y="1147890"/>
                  <a:pt x="597120" y="1164250"/>
                  <a:pt x="597120" y="1186061"/>
                </a:cubicBezTo>
                <a:cubicBezTo>
                  <a:pt x="597120" y="1206511"/>
                  <a:pt x="613479" y="1224233"/>
                  <a:pt x="635292" y="1224233"/>
                </a:cubicBezTo>
                <a:cubicBezTo>
                  <a:pt x="657105" y="1224233"/>
                  <a:pt x="673464" y="1207874"/>
                  <a:pt x="673464" y="1186061"/>
                </a:cubicBezTo>
                <a:cubicBezTo>
                  <a:pt x="672100" y="1164250"/>
                  <a:pt x="655742" y="1147890"/>
                  <a:pt x="635292" y="1147890"/>
                </a:cubicBezTo>
                <a:close/>
                <a:moveTo>
                  <a:pt x="468972" y="1147890"/>
                </a:moveTo>
                <a:cubicBezTo>
                  <a:pt x="448522" y="1147890"/>
                  <a:pt x="430800" y="1164250"/>
                  <a:pt x="430800" y="1186061"/>
                </a:cubicBezTo>
                <a:cubicBezTo>
                  <a:pt x="430800" y="1206511"/>
                  <a:pt x="447158" y="1224233"/>
                  <a:pt x="468972" y="1224233"/>
                </a:cubicBezTo>
                <a:cubicBezTo>
                  <a:pt x="489421" y="1224233"/>
                  <a:pt x="507143" y="1207874"/>
                  <a:pt x="507143" y="1186061"/>
                </a:cubicBezTo>
                <a:cubicBezTo>
                  <a:pt x="505780" y="1164250"/>
                  <a:pt x="489421" y="1147890"/>
                  <a:pt x="468972" y="1147890"/>
                </a:cubicBezTo>
                <a:close/>
                <a:moveTo>
                  <a:pt x="301286" y="1147890"/>
                </a:moveTo>
                <a:cubicBezTo>
                  <a:pt x="280838" y="1147890"/>
                  <a:pt x="263114" y="1164250"/>
                  <a:pt x="263114" y="1186061"/>
                </a:cubicBezTo>
                <a:cubicBezTo>
                  <a:pt x="263114" y="1206511"/>
                  <a:pt x="279474" y="1224233"/>
                  <a:pt x="301286" y="1224233"/>
                </a:cubicBezTo>
                <a:cubicBezTo>
                  <a:pt x="321736" y="1224233"/>
                  <a:pt x="339459" y="1207874"/>
                  <a:pt x="339459" y="1186061"/>
                </a:cubicBezTo>
                <a:cubicBezTo>
                  <a:pt x="339459" y="1164250"/>
                  <a:pt x="323099" y="1147890"/>
                  <a:pt x="301286" y="1147890"/>
                </a:cubicBezTo>
                <a:close/>
                <a:moveTo>
                  <a:pt x="134966" y="1147890"/>
                </a:moveTo>
                <a:cubicBezTo>
                  <a:pt x="114516" y="1147890"/>
                  <a:pt x="96794" y="1164250"/>
                  <a:pt x="96794" y="1186061"/>
                </a:cubicBezTo>
                <a:cubicBezTo>
                  <a:pt x="96794" y="1206511"/>
                  <a:pt x="113152" y="1224233"/>
                  <a:pt x="134966" y="1224233"/>
                </a:cubicBezTo>
                <a:cubicBezTo>
                  <a:pt x="155415" y="1224233"/>
                  <a:pt x="173137" y="1207874"/>
                  <a:pt x="173137" y="1186061"/>
                </a:cubicBezTo>
                <a:cubicBezTo>
                  <a:pt x="173137" y="1164250"/>
                  <a:pt x="156778" y="1147890"/>
                  <a:pt x="134966" y="1147890"/>
                </a:cubicBezTo>
                <a:close/>
                <a:moveTo>
                  <a:pt x="635292" y="1132893"/>
                </a:moveTo>
                <a:cubicBezTo>
                  <a:pt x="663922" y="1132893"/>
                  <a:pt x="687096" y="1156069"/>
                  <a:pt x="687096" y="1184698"/>
                </a:cubicBezTo>
                <a:cubicBezTo>
                  <a:pt x="687096" y="1213328"/>
                  <a:pt x="662559" y="1236503"/>
                  <a:pt x="635292" y="1236503"/>
                </a:cubicBezTo>
                <a:cubicBezTo>
                  <a:pt x="606663" y="1236503"/>
                  <a:pt x="583487" y="1213328"/>
                  <a:pt x="583487" y="1184698"/>
                </a:cubicBezTo>
                <a:cubicBezTo>
                  <a:pt x="583487" y="1156069"/>
                  <a:pt x="606663" y="1132893"/>
                  <a:pt x="635292" y="1132893"/>
                </a:cubicBezTo>
                <a:close/>
                <a:moveTo>
                  <a:pt x="468972" y="1132893"/>
                </a:moveTo>
                <a:cubicBezTo>
                  <a:pt x="497600" y="1132893"/>
                  <a:pt x="520776" y="1156069"/>
                  <a:pt x="520776" y="1184698"/>
                </a:cubicBezTo>
                <a:cubicBezTo>
                  <a:pt x="520776" y="1213328"/>
                  <a:pt x="496238" y="1236503"/>
                  <a:pt x="468972" y="1236503"/>
                </a:cubicBezTo>
                <a:cubicBezTo>
                  <a:pt x="440343" y="1236503"/>
                  <a:pt x="417167" y="1213328"/>
                  <a:pt x="417167" y="1184698"/>
                </a:cubicBezTo>
                <a:cubicBezTo>
                  <a:pt x="417167" y="1156069"/>
                  <a:pt x="440343" y="1132893"/>
                  <a:pt x="468972" y="1132893"/>
                </a:cubicBezTo>
                <a:close/>
                <a:moveTo>
                  <a:pt x="301286" y="1132893"/>
                </a:moveTo>
                <a:cubicBezTo>
                  <a:pt x="329916" y="1132893"/>
                  <a:pt x="353092" y="1156069"/>
                  <a:pt x="353092" y="1184698"/>
                </a:cubicBezTo>
                <a:cubicBezTo>
                  <a:pt x="353092" y="1213328"/>
                  <a:pt x="329916" y="1236503"/>
                  <a:pt x="301286" y="1236503"/>
                </a:cubicBezTo>
                <a:cubicBezTo>
                  <a:pt x="272657" y="1236503"/>
                  <a:pt x="249481" y="1213328"/>
                  <a:pt x="249481" y="1184698"/>
                </a:cubicBezTo>
                <a:cubicBezTo>
                  <a:pt x="249481" y="1156069"/>
                  <a:pt x="272657" y="1132893"/>
                  <a:pt x="301286" y="1132893"/>
                </a:cubicBezTo>
                <a:close/>
                <a:moveTo>
                  <a:pt x="134966" y="1132893"/>
                </a:moveTo>
                <a:cubicBezTo>
                  <a:pt x="163594" y="1132893"/>
                  <a:pt x="186770" y="1156069"/>
                  <a:pt x="186770" y="1184698"/>
                </a:cubicBezTo>
                <a:cubicBezTo>
                  <a:pt x="186770" y="1213328"/>
                  <a:pt x="163594" y="1236503"/>
                  <a:pt x="134966" y="1236503"/>
                </a:cubicBezTo>
                <a:cubicBezTo>
                  <a:pt x="106337" y="1236503"/>
                  <a:pt x="83161" y="1213328"/>
                  <a:pt x="83161" y="1184698"/>
                </a:cubicBezTo>
                <a:cubicBezTo>
                  <a:pt x="83161" y="1156069"/>
                  <a:pt x="106337" y="1132893"/>
                  <a:pt x="134966" y="1132893"/>
                </a:cubicBezTo>
                <a:close/>
                <a:moveTo>
                  <a:pt x="552133" y="1015651"/>
                </a:moveTo>
                <a:cubicBezTo>
                  <a:pt x="531683" y="1015651"/>
                  <a:pt x="513961" y="1032011"/>
                  <a:pt x="513961" y="1053823"/>
                </a:cubicBezTo>
                <a:cubicBezTo>
                  <a:pt x="513961" y="1074272"/>
                  <a:pt x="530320" y="1091995"/>
                  <a:pt x="552133" y="1091995"/>
                </a:cubicBezTo>
                <a:cubicBezTo>
                  <a:pt x="572582" y="1091995"/>
                  <a:pt x="590304" y="1075636"/>
                  <a:pt x="590304" y="1053823"/>
                </a:cubicBezTo>
                <a:cubicBezTo>
                  <a:pt x="588941" y="1033374"/>
                  <a:pt x="572582" y="1015651"/>
                  <a:pt x="552133" y="1015651"/>
                </a:cubicBezTo>
                <a:close/>
                <a:moveTo>
                  <a:pt x="384448" y="1015651"/>
                </a:moveTo>
                <a:cubicBezTo>
                  <a:pt x="363998" y="1015651"/>
                  <a:pt x="346276" y="1032011"/>
                  <a:pt x="346276" y="1053823"/>
                </a:cubicBezTo>
                <a:cubicBezTo>
                  <a:pt x="346276" y="1074272"/>
                  <a:pt x="362635" y="1091995"/>
                  <a:pt x="384448" y="1091995"/>
                </a:cubicBezTo>
                <a:cubicBezTo>
                  <a:pt x="404897" y="1091995"/>
                  <a:pt x="422619" y="1075636"/>
                  <a:pt x="422619" y="1053823"/>
                </a:cubicBezTo>
                <a:cubicBezTo>
                  <a:pt x="422619" y="1033374"/>
                  <a:pt x="406260" y="1015651"/>
                  <a:pt x="384448" y="1015651"/>
                </a:cubicBezTo>
                <a:close/>
                <a:moveTo>
                  <a:pt x="218127" y="1015651"/>
                </a:moveTo>
                <a:cubicBezTo>
                  <a:pt x="197677" y="1015651"/>
                  <a:pt x="179955" y="1032011"/>
                  <a:pt x="179955" y="1053823"/>
                </a:cubicBezTo>
                <a:cubicBezTo>
                  <a:pt x="179955" y="1074272"/>
                  <a:pt x="196314" y="1091995"/>
                  <a:pt x="218127" y="1091995"/>
                </a:cubicBezTo>
                <a:cubicBezTo>
                  <a:pt x="239940" y="1091995"/>
                  <a:pt x="256298" y="1075636"/>
                  <a:pt x="256298" y="1053823"/>
                </a:cubicBezTo>
                <a:cubicBezTo>
                  <a:pt x="256298" y="1033374"/>
                  <a:pt x="239940" y="1015651"/>
                  <a:pt x="218127" y="1015651"/>
                </a:cubicBezTo>
                <a:close/>
                <a:moveTo>
                  <a:pt x="51806" y="1015651"/>
                </a:moveTo>
                <a:cubicBezTo>
                  <a:pt x="31356" y="1015651"/>
                  <a:pt x="13633" y="1032011"/>
                  <a:pt x="13633" y="1053823"/>
                </a:cubicBezTo>
                <a:cubicBezTo>
                  <a:pt x="13633" y="1074272"/>
                  <a:pt x="29993" y="1091995"/>
                  <a:pt x="51806" y="1091995"/>
                </a:cubicBezTo>
                <a:cubicBezTo>
                  <a:pt x="72254" y="1091995"/>
                  <a:pt x="89978" y="1075636"/>
                  <a:pt x="89978" y="1053823"/>
                </a:cubicBezTo>
                <a:cubicBezTo>
                  <a:pt x="89978" y="1033374"/>
                  <a:pt x="72254" y="1015651"/>
                  <a:pt x="51806" y="1015651"/>
                </a:cubicBezTo>
                <a:close/>
                <a:moveTo>
                  <a:pt x="552133" y="1002018"/>
                </a:moveTo>
                <a:cubicBezTo>
                  <a:pt x="580763" y="1002018"/>
                  <a:pt x="603937" y="1025194"/>
                  <a:pt x="603937" y="1053823"/>
                </a:cubicBezTo>
                <a:cubicBezTo>
                  <a:pt x="603937" y="1082453"/>
                  <a:pt x="579399" y="1105627"/>
                  <a:pt x="552133" y="1105627"/>
                </a:cubicBezTo>
                <a:cubicBezTo>
                  <a:pt x="523504" y="1105627"/>
                  <a:pt x="500328" y="1082453"/>
                  <a:pt x="500328" y="1053823"/>
                </a:cubicBezTo>
                <a:cubicBezTo>
                  <a:pt x="500328" y="1025194"/>
                  <a:pt x="523504" y="1002018"/>
                  <a:pt x="552133" y="1002018"/>
                </a:cubicBezTo>
                <a:close/>
                <a:moveTo>
                  <a:pt x="384448" y="1002018"/>
                </a:moveTo>
                <a:cubicBezTo>
                  <a:pt x="413076" y="1002018"/>
                  <a:pt x="436252" y="1025194"/>
                  <a:pt x="436252" y="1053823"/>
                </a:cubicBezTo>
                <a:cubicBezTo>
                  <a:pt x="436252" y="1082453"/>
                  <a:pt x="413076" y="1105627"/>
                  <a:pt x="384448" y="1105627"/>
                </a:cubicBezTo>
                <a:cubicBezTo>
                  <a:pt x="355819" y="1105627"/>
                  <a:pt x="332643" y="1082453"/>
                  <a:pt x="332643" y="1053823"/>
                </a:cubicBezTo>
                <a:cubicBezTo>
                  <a:pt x="332643" y="1025194"/>
                  <a:pt x="355819" y="1002018"/>
                  <a:pt x="384448" y="1002018"/>
                </a:cubicBezTo>
                <a:close/>
                <a:moveTo>
                  <a:pt x="218127" y="1002018"/>
                </a:moveTo>
                <a:cubicBezTo>
                  <a:pt x="246757" y="1002018"/>
                  <a:pt x="269931" y="1025194"/>
                  <a:pt x="269931" y="1053823"/>
                </a:cubicBezTo>
                <a:cubicBezTo>
                  <a:pt x="269931" y="1082453"/>
                  <a:pt x="246757" y="1105627"/>
                  <a:pt x="218127" y="1105627"/>
                </a:cubicBezTo>
                <a:cubicBezTo>
                  <a:pt x="189498" y="1105627"/>
                  <a:pt x="166322" y="1082453"/>
                  <a:pt x="166322" y="1053823"/>
                </a:cubicBezTo>
                <a:cubicBezTo>
                  <a:pt x="166322" y="1025194"/>
                  <a:pt x="189498" y="1002018"/>
                  <a:pt x="218127" y="1002018"/>
                </a:cubicBezTo>
                <a:close/>
                <a:moveTo>
                  <a:pt x="51806" y="1002018"/>
                </a:moveTo>
                <a:cubicBezTo>
                  <a:pt x="80435" y="1002018"/>
                  <a:pt x="103611" y="1025194"/>
                  <a:pt x="103611" y="1053823"/>
                </a:cubicBezTo>
                <a:cubicBezTo>
                  <a:pt x="103611" y="1082453"/>
                  <a:pt x="80435" y="1105627"/>
                  <a:pt x="51806" y="1105627"/>
                </a:cubicBezTo>
                <a:cubicBezTo>
                  <a:pt x="23176" y="1105627"/>
                  <a:pt x="0" y="1082453"/>
                  <a:pt x="0" y="1053823"/>
                </a:cubicBezTo>
                <a:cubicBezTo>
                  <a:pt x="0" y="1025194"/>
                  <a:pt x="23176" y="1002018"/>
                  <a:pt x="51806" y="1002018"/>
                </a:cubicBezTo>
                <a:close/>
                <a:moveTo>
                  <a:pt x="635292" y="897043"/>
                </a:moveTo>
                <a:cubicBezTo>
                  <a:pt x="614844" y="897043"/>
                  <a:pt x="597120" y="913403"/>
                  <a:pt x="597120" y="935215"/>
                </a:cubicBezTo>
                <a:cubicBezTo>
                  <a:pt x="597120" y="955664"/>
                  <a:pt x="613479" y="973388"/>
                  <a:pt x="635292" y="973388"/>
                </a:cubicBezTo>
                <a:cubicBezTo>
                  <a:pt x="657105" y="973388"/>
                  <a:pt x="673464" y="957028"/>
                  <a:pt x="673464" y="935215"/>
                </a:cubicBezTo>
                <a:cubicBezTo>
                  <a:pt x="672100" y="913403"/>
                  <a:pt x="655742" y="897043"/>
                  <a:pt x="635292" y="897043"/>
                </a:cubicBezTo>
                <a:close/>
                <a:moveTo>
                  <a:pt x="468972" y="897043"/>
                </a:moveTo>
                <a:cubicBezTo>
                  <a:pt x="448522" y="897043"/>
                  <a:pt x="430800" y="913403"/>
                  <a:pt x="430800" y="935215"/>
                </a:cubicBezTo>
                <a:cubicBezTo>
                  <a:pt x="430800" y="955664"/>
                  <a:pt x="447158" y="973388"/>
                  <a:pt x="468972" y="973388"/>
                </a:cubicBezTo>
                <a:cubicBezTo>
                  <a:pt x="489421" y="973388"/>
                  <a:pt x="507143" y="957028"/>
                  <a:pt x="507143" y="935215"/>
                </a:cubicBezTo>
                <a:cubicBezTo>
                  <a:pt x="505780" y="913403"/>
                  <a:pt x="489421" y="897043"/>
                  <a:pt x="468972" y="897043"/>
                </a:cubicBezTo>
                <a:close/>
                <a:moveTo>
                  <a:pt x="301286" y="897043"/>
                </a:moveTo>
                <a:cubicBezTo>
                  <a:pt x="280838" y="897043"/>
                  <a:pt x="263114" y="913403"/>
                  <a:pt x="263114" y="935215"/>
                </a:cubicBezTo>
                <a:cubicBezTo>
                  <a:pt x="263114" y="955664"/>
                  <a:pt x="279474" y="973388"/>
                  <a:pt x="301286" y="973388"/>
                </a:cubicBezTo>
                <a:cubicBezTo>
                  <a:pt x="321736" y="973388"/>
                  <a:pt x="339459" y="957028"/>
                  <a:pt x="339459" y="935215"/>
                </a:cubicBezTo>
                <a:cubicBezTo>
                  <a:pt x="339459" y="913403"/>
                  <a:pt x="323099" y="897043"/>
                  <a:pt x="301286" y="897043"/>
                </a:cubicBezTo>
                <a:close/>
                <a:moveTo>
                  <a:pt x="134966" y="897043"/>
                </a:moveTo>
                <a:cubicBezTo>
                  <a:pt x="114516" y="897043"/>
                  <a:pt x="96794" y="913403"/>
                  <a:pt x="96794" y="935215"/>
                </a:cubicBezTo>
                <a:cubicBezTo>
                  <a:pt x="96794" y="955664"/>
                  <a:pt x="113152" y="973388"/>
                  <a:pt x="134966" y="973388"/>
                </a:cubicBezTo>
                <a:cubicBezTo>
                  <a:pt x="155415" y="973388"/>
                  <a:pt x="173137" y="957028"/>
                  <a:pt x="173137" y="935215"/>
                </a:cubicBezTo>
                <a:cubicBezTo>
                  <a:pt x="173137" y="913403"/>
                  <a:pt x="156778" y="897043"/>
                  <a:pt x="134966" y="897043"/>
                </a:cubicBezTo>
                <a:close/>
                <a:moveTo>
                  <a:pt x="635292" y="883410"/>
                </a:moveTo>
                <a:cubicBezTo>
                  <a:pt x="663922" y="883410"/>
                  <a:pt x="687096" y="906586"/>
                  <a:pt x="687096" y="935215"/>
                </a:cubicBezTo>
                <a:cubicBezTo>
                  <a:pt x="687096" y="963845"/>
                  <a:pt x="662559" y="987020"/>
                  <a:pt x="635292" y="987020"/>
                </a:cubicBezTo>
                <a:cubicBezTo>
                  <a:pt x="606663" y="987020"/>
                  <a:pt x="583487" y="963845"/>
                  <a:pt x="583487" y="935215"/>
                </a:cubicBezTo>
                <a:cubicBezTo>
                  <a:pt x="583487" y="906586"/>
                  <a:pt x="606663" y="883410"/>
                  <a:pt x="635292" y="883410"/>
                </a:cubicBezTo>
                <a:close/>
                <a:moveTo>
                  <a:pt x="468972" y="883410"/>
                </a:moveTo>
                <a:cubicBezTo>
                  <a:pt x="497600" y="883410"/>
                  <a:pt x="520776" y="906586"/>
                  <a:pt x="520776" y="935215"/>
                </a:cubicBezTo>
                <a:cubicBezTo>
                  <a:pt x="520776" y="963845"/>
                  <a:pt x="496238" y="987020"/>
                  <a:pt x="468972" y="987020"/>
                </a:cubicBezTo>
                <a:cubicBezTo>
                  <a:pt x="440343" y="987020"/>
                  <a:pt x="417167" y="963845"/>
                  <a:pt x="417167" y="935215"/>
                </a:cubicBezTo>
                <a:cubicBezTo>
                  <a:pt x="417167" y="906586"/>
                  <a:pt x="440343" y="883410"/>
                  <a:pt x="468972" y="883410"/>
                </a:cubicBezTo>
                <a:close/>
                <a:moveTo>
                  <a:pt x="301286" y="883410"/>
                </a:moveTo>
                <a:cubicBezTo>
                  <a:pt x="329916" y="883410"/>
                  <a:pt x="353092" y="906586"/>
                  <a:pt x="353092" y="935215"/>
                </a:cubicBezTo>
                <a:cubicBezTo>
                  <a:pt x="353092" y="963845"/>
                  <a:pt x="329916" y="987020"/>
                  <a:pt x="301286" y="987020"/>
                </a:cubicBezTo>
                <a:cubicBezTo>
                  <a:pt x="272657" y="987020"/>
                  <a:pt x="249481" y="963845"/>
                  <a:pt x="249481" y="935215"/>
                </a:cubicBezTo>
                <a:cubicBezTo>
                  <a:pt x="249481" y="906586"/>
                  <a:pt x="272657" y="883410"/>
                  <a:pt x="301286" y="883410"/>
                </a:cubicBezTo>
                <a:close/>
                <a:moveTo>
                  <a:pt x="134966" y="883410"/>
                </a:moveTo>
                <a:cubicBezTo>
                  <a:pt x="163594" y="883410"/>
                  <a:pt x="186770" y="906586"/>
                  <a:pt x="186770" y="935215"/>
                </a:cubicBezTo>
                <a:cubicBezTo>
                  <a:pt x="186770" y="963845"/>
                  <a:pt x="163594" y="987020"/>
                  <a:pt x="134966" y="987020"/>
                </a:cubicBezTo>
                <a:cubicBezTo>
                  <a:pt x="106337" y="987020"/>
                  <a:pt x="83161" y="963845"/>
                  <a:pt x="83161" y="935215"/>
                </a:cubicBezTo>
                <a:cubicBezTo>
                  <a:pt x="83161" y="906586"/>
                  <a:pt x="106337" y="883410"/>
                  <a:pt x="134966" y="883410"/>
                </a:cubicBezTo>
                <a:close/>
                <a:moveTo>
                  <a:pt x="552133" y="766168"/>
                </a:moveTo>
                <a:cubicBezTo>
                  <a:pt x="531683" y="766168"/>
                  <a:pt x="513961" y="782528"/>
                  <a:pt x="513961" y="804339"/>
                </a:cubicBezTo>
                <a:cubicBezTo>
                  <a:pt x="513961" y="824789"/>
                  <a:pt x="530320" y="842511"/>
                  <a:pt x="552133" y="842511"/>
                </a:cubicBezTo>
                <a:cubicBezTo>
                  <a:pt x="572582" y="842511"/>
                  <a:pt x="590304" y="826152"/>
                  <a:pt x="590304" y="804339"/>
                </a:cubicBezTo>
                <a:cubicBezTo>
                  <a:pt x="588941" y="782528"/>
                  <a:pt x="572582" y="766168"/>
                  <a:pt x="552133" y="766168"/>
                </a:cubicBezTo>
                <a:close/>
                <a:moveTo>
                  <a:pt x="384448" y="766168"/>
                </a:moveTo>
                <a:cubicBezTo>
                  <a:pt x="363998" y="766168"/>
                  <a:pt x="346276" y="782528"/>
                  <a:pt x="346276" y="804339"/>
                </a:cubicBezTo>
                <a:cubicBezTo>
                  <a:pt x="346276" y="824789"/>
                  <a:pt x="362635" y="842511"/>
                  <a:pt x="384448" y="842511"/>
                </a:cubicBezTo>
                <a:cubicBezTo>
                  <a:pt x="404897" y="842511"/>
                  <a:pt x="422619" y="826152"/>
                  <a:pt x="422619" y="804339"/>
                </a:cubicBezTo>
                <a:cubicBezTo>
                  <a:pt x="422619" y="782528"/>
                  <a:pt x="406260" y="766168"/>
                  <a:pt x="384448" y="766168"/>
                </a:cubicBezTo>
                <a:close/>
                <a:moveTo>
                  <a:pt x="218127" y="766168"/>
                </a:moveTo>
                <a:cubicBezTo>
                  <a:pt x="197677" y="766168"/>
                  <a:pt x="179955" y="782528"/>
                  <a:pt x="179955" y="804339"/>
                </a:cubicBezTo>
                <a:cubicBezTo>
                  <a:pt x="179955" y="824789"/>
                  <a:pt x="196314" y="842511"/>
                  <a:pt x="218127" y="842511"/>
                </a:cubicBezTo>
                <a:cubicBezTo>
                  <a:pt x="239940" y="842511"/>
                  <a:pt x="256298" y="826152"/>
                  <a:pt x="256298" y="804339"/>
                </a:cubicBezTo>
                <a:cubicBezTo>
                  <a:pt x="256298" y="782528"/>
                  <a:pt x="239940" y="766168"/>
                  <a:pt x="218127" y="766168"/>
                </a:cubicBezTo>
                <a:close/>
                <a:moveTo>
                  <a:pt x="51806" y="766168"/>
                </a:moveTo>
                <a:cubicBezTo>
                  <a:pt x="31356" y="766168"/>
                  <a:pt x="13633" y="782528"/>
                  <a:pt x="13633" y="804339"/>
                </a:cubicBezTo>
                <a:cubicBezTo>
                  <a:pt x="13633" y="824789"/>
                  <a:pt x="29993" y="842511"/>
                  <a:pt x="51806" y="842511"/>
                </a:cubicBezTo>
                <a:cubicBezTo>
                  <a:pt x="72254" y="842511"/>
                  <a:pt x="89978" y="826152"/>
                  <a:pt x="89978" y="804339"/>
                </a:cubicBezTo>
                <a:cubicBezTo>
                  <a:pt x="89978" y="782528"/>
                  <a:pt x="72254" y="766168"/>
                  <a:pt x="51806" y="766168"/>
                </a:cubicBezTo>
                <a:close/>
                <a:moveTo>
                  <a:pt x="552133" y="751171"/>
                </a:moveTo>
                <a:cubicBezTo>
                  <a:pt x="580763" y="751171"/>
                  <a:pt x="603937" y="774347"/>
                  <a:pt x="603937" y="802976"/>
                </a:cubicBezTo>
                <a:cubicBezTo>
                  <a:pt x="603937" y="831606"/>
                  <a:pt x="579399" y="854781"/>
                  <a:pt x="552133" y="854781"/>
                </a:cubicBezTo>
                <a:cubicBezTo>
                  <a:pt x="523504" y="854781"/>
                  <a:pt x="500328" y="831606"/>
                  <a:pt x="500328" y="802976"/>
                </a:cubicBezTo>
                <a:cubicBezTo>
                  <a:pt x="500328" y="774347"/>
                  <a:pt x="523504" y="751171"/>
                  <a:pt x="552133" y="751171"/>
                </a:cubicBezTo>
                <a:close/>
                <a:moveTo>
                  <a:pt x="384448" y="751171"/>
                </a:moveTo>
                <a:cubicBezTo>
                  <a:pt x="413076" y="751171"/>
                  <a:pt x="436252" y="774347"/>
                  <a:pt x="436252" y="802976"/>
                </a:cubicBezTo>
                <a:cubicBezTo>
                  <a:pt x="436252" y="831606"/>
                  <a:pt x="413076" y="854781"/>
                  <a:pt x="384448" y="854781"/>
                </a:cubicBezTo>
                <a:cubicBezTo>
                  <a:pt x="355819" y="854781"/>
                  <a:pt x="332643" y="831606"/>
                  <a:pt x="332643" y="802976"/>
                </a:cubicBezTo>
                <a:cubicBezTo>
                  <a:pt x="332643" y="774347"/>
                  <a:pt x="355819" y="751171"/>
                  <a:pt x="384448" y="751171"/>
                </a:cubicBezTo>
                <a:close/>
                <a:moveTo>
                  <a:pt x="218127" y="751171"/>
                </a:moveTo>
                <a:cubicBezTo>
                  <a:pt x="246757" y="751171"/>
                  <a:pt x="269931" y="774347"/>
                  <a:pt x="269931" y="802976"/>
                </a:cubicBezTo>
                <a:cubicBezTo>
                  <a:pt x="269931" y="831606"/>
                  <a:pt x="246757" y="854781"/>
                  <a:pt x="218127" y="854781"/>
                </a:cubicBezTo>
                <a:cubicBezTo>
                  <a:pt x="189498" y="854781"/>
                  <a:pt x="166322" y="831606"/>
                  <a:pt x="166322" y="802976"/>
                </a:cubicBezTo>
                <a:cubicBezTo>
                  <a:pt x="166322" y="774347"/>
                  <a:pt x="189498" y="751171"/>
                  <a:pt x="218127" y="751171"/>
                </a:cubicBezTo>
                <a:close/>
                <a:moveTo>
                  <a:pt x="51806" y="751171"/>
                </a:moveTo>
                <a:cubicBezTo>
                  <a:pt x="80435" y="751171"/>
                  <a:pt x="103611" y="774347"/>
                  <a:pt x="103611" y="802976"/>
                </a:cubicBezTo>
                <a:cubicBezTo>
                  <a:pt x="103611" y="831606"/>
                  <a:pt x="80435" y="854781"/>
                  <a:pt x="51806" y="854781"/>
                </a:cubicBezTo>
                <a:cubicBezTo>
                  <a:pt x="23176" y="854781"/>
                  <a:pt x="0" y="831606"/>
                  <a:pt x="0" y="802976"/>
                </a:cubicBezTo>
                <a:cubicBezTo>
                  <a:pt x="0" y="774347"/>
                  <a:pt x="23176" y="751171"/>
                  <a:pt x="51806" y="751171"/>
                </a:cubicBezTo>
                <a:close/>
                <a:moveTo>
                  <a:pt x="635292" y="646199"/>
                </a:moveTo>
                <a:cubicBezTo>
                  <a:pt x="614844" y="646199"/>
                  <a:pt x="597120" y="662558"/>
                  <a:pt x="597120" y="684371"/>
                </a:cubicBezTo>
                <a:cubicBezTo>
                  <a:pt x="597120" y="704820"/>
                  <a:pt x="613479" y="722543"/>
                  <a:pt x="635292" y="722543"/>
                </a:cubicBezTo>
                <a:cubicBezTo>
                  <a:pt x="657105" y="722543"/>
                  <a:pt x="673464" y="706183"/>
                  <a:pt x="673464" y="684371"/>
                </a:cubicBezTo>
                <a:cubicBezTo>
                  <a:pt x="672100" y="663922"/>
                  <a:pt x="655742" y="646199"/>
                  <a:pt x="635292" y="646199"/>
                </a:cubicBezTo>
                <a:close/>
                <a:moveTo>
                  <a:pt x="468972" y="646199"/>
                </a:moveTo>
                <a:cubicBezTo>
                  <a:pt x="448522" y="646199"/>
                  <a:pt x="430800" y="662558"/>
                  <a:pt x="430800" y="684371"/>
                </a:cubicBezTo>
                <a:cubicBezTo>
                  <a:pt x="430800" y="704820"/>
                  <a:pt x="447158" y="722543"/>
                  <a:pt x="468972" y="722543"/>
                </a:cubicBezTo>
                <a:cubicBezTo>
                  <a:pt x="489421" y="722543"/>
                  <a:pt x="507143" y="706183"/>
                  <a:pt x="507143" y="684371"/>
                </a:cubicBezTo>
                <a:cubicBezTo>
                  <a:pt x="505780" y="663922"/>
                  <a:pt x="489421" y="646199"/>
                  <a:pt x="468972" y="646199"/>
                </a:cubicBezTo>
                <a:close/>
                <a:moveTo>
                  <a:pt x="301286" y="646199"/>
                </a:moveTo>
                <a:cubicBezTo>
                  <a:pt x="280838" y="646199"/>
                  <a:pt x="263114" y="662558"/>
                  <a:pt x="263114" y="684371"/>
                </a:cubicBezTo>
                <a:cubicBezTo>
                  <a:pt x="263114" y="704820"/>
                  <a:pt x="279474" y="722543"/>
                  <a:pt x="301286" y="722543"/>
                </a:cubicBezTo>
                <a:cubicBezTo>
                  <a:pt x="321736" y="722543"/>
                  <a:pt x="339459" y="706183"/>
                  <a:pt x="339459" y="684371"/>
                </a:cubicBezTo>
                <a:cubicBezTo>
                  <a:pt x="339459" y="663922"/>
                  <a:pt x="323099" y="646199"/>
                  <a:pt x="301286" y="646199"/>
                </a:cubicBezTo>
                <a:close/>
                <a:moveTo>
                  <a:pt x="134966" y="646199"/>
                </a:moveTo>
                <a:cubicBezTo>
                  <a:pt x="114516" y="646199"/>
                  <a:pt x="96794" y="662558"/>
                  <a:pt x="96794" y="684371"/>
                </a:cubicBezTo>
                <a:cubicBezTo>
                  <a:pt x="96794" y="704820"/>
                  <a:pt x="113152" y="722543"/>
                  <a:pt x="134966" y="722543"/>
                </a:cubicBezTo>
                <a:cubicBezTo>
                  <a:pt x="155415" y="722543"/>
                  <a:pt x="173137" y="706183"/>
                  <a:pt x="173137" y="684371"/>
                </a:cubicBezTo>
                <a:cubicBezTo>
                  <a:pt x="173137" y="663922"/>
                  <a:pt x="156778" y="646199"/>
                  <a:pt x="134966" y="646199"/>
                </a:cubicBezTo>
                <a:close/>
                <a:moveTo>
                  <a:pt x="635292" y="632566"/>
                </a:moveTo>
                <a:cubicBezTo>
                  <a:pt x="663922" y="632566"/>
                  <a:pt x="687096" y="655742"/>
                  <a:pt x="687096" y="684371"/>
                </a:cubicBezTo>
                <a:cubicBezTo>
                  <a:pt x="687096" y="713000"/>
                  <a:pt x="662559" y="736175"/>
                  <a:pt x="635292" y="736175"/>
                </a:cubicBezTo>
                <a:cubicBezTo>
                  <a:pt x="606663" y="736175"/>
                  <a:pt x="583487" y="713000"/>
                  <a:pt x="583487" y="684371"/>
                </a:cubicBezTo>
                <a:cubicBezTo>
                  <a:pt x="583487" y="655742"/>
                  <a:pt x="606663" y="632566"/>
                  <a:pt x="635292" y="632566"/>
                </a:cubicBezTo>
                <a:close/>
                <a:moveTo>
                  <a:pt x="468972" y="632566"/>
                </a:moveTo>
                <a:cubicBezTo>
                  <a:pt x="497600" y="632566"/>
                  <a:pt x="520776" y="655742"/>
                  <a:pt x="520776" y="684371"/>
                </a:cubicBezTo>
                <a:cubicBezTo>
                  <a:pt x="520776" y="713000"/>
                  <a:pt x="496238" y="736175"/>
                  <a:pt x="468972" y="736175"/>
                </a:cubicBezTo>
                <a:cubicBezTo>
                  <a:pt x="440343" y="736175"/>
                  <a:pt x="417167" y="713000"/>
                  <a:pt x="417167" y="684371"/>
                </a:cubicBezTo>
                <a:cubicBezTo>
                  <a:pt x="417167" y="655742"/>
                  <a:pt x="440343" y="632566"/>
                  <a:pt x="468972" y="632566"/>
                </a:cubicBezTo>
                <a:close/>
                <a:moveTo>
                  <a:pt x="301286" y="632566"/>
                </a:moveTo>
                <a:cubicBezTo>
                  <a:pt x="329916" y="632566"/>
                  <a:pt x="353092" y="655742"/>
                  <a:pt x="353092" y="684371"/>
                </a:cubicBezTo>
                <a:cubicBezTo>
                  <a:pt x="353092" y="713000"/>
                  <a:pt x="329916" y="736175"/>
                  <a:pt x="301286" y="736175"/>
                </a:cubicBezTo>
                <a:cubicBezTo>
                  <a:pt x="272657" y="736175"/>
                  <a:pt x="249481" y="713000"/>
                  <a:pt x="249481" y="684371"/>
                </a:cubicBezTo>
                <a:cubicBezTo>
                  <a:pt x="249481" y="655742"/>
                  <a:pt x="272657" y="632566"/>
                  <a:pt x="301286" y="632566"/>
                </a:cubicBezTo>
                <a:close/>
                <a:moveTo>
                  <a:pt x="134966" y="632566"/>
                </a:moveTo>
                <a:cubicBezTo>
                  <a:pt x="163594" y="632566"/>
                  <a:pt x="186770" y="655742"/>
                  <a:pt x="186770" y="684371"/>
                </a:cubicBezTo>
                <a:cubicBezTo>
                  <a:pt x="186770" y="713000"/>
                  <a:pt x="163594" y="736175"/>
                  <a:pt x="134966" y="736175"/>
                </a:cubicBezTo>
                <a:cubicBezTo>
                  <a:pt x="106337" y="736175"/>
                  <a:pt x="83161" y="713000"/>
                  <a:pt x="83161" y="684371"/>
                </a:cubicBezTo>
                <a:cubicBezTo>
                  <a:pt x="83161" y="655742"/>
                  <a:pt x="106337" y="632566"/>
                  <a:pt x="134966" y="632566"/>
                </a:cubicBezTo>
                <a:close/>
                <a:moveTo>
                  <a:pt x="552133" y="515323"/>
                </a:moveTo>
                <a:cubicBezTo>
                  <a:pt x="531683" y="515323"/>
                  <a:pt x="513961" y="531683"/>
                  <a:pt x="513961" y="553495"/>
                </a:cubicBezTo>
                <a:cubicBezTo>
                  <a:pt x="513961" y="573944"/>
                  <a:pt x="530320" y="591668"/>
                  <a:pt x="552133" y="591668"/>
                </a:cubicBezTo>
                <a:cubicBezTo>
                  <a:pt x="572582" y="591668"/>
                  <a:pt x="590304" y="575308"/>
                  <a:pt x="590304" y="553495"/>
                </a:cubicBezTo>
                <a:cubicBezTo>
                  <a:pt x="588941" y="531683"/>
                  <a:pt x="572582" y="515323"/>
                  <a:pt x="552133" y="515323"/>
                </a:cubicBezTo>
                <a:close/>
                <a:moveTo>
                  <a:pt x="384448" y="515323"/>
                </a:moveTo>
                <a:cubicBezTo>
                  <a:pt x="363998" y="515323"/>
                  <a:pt x="346276" y="531683"/>
                  <a:pt x="346276" y="553495"/>
                </a:cubicBezTo>
                <a:cubicBezTo>
                  <a:pt x="346276" y="573944"/>
                  <a:pt x="362635" y="591668"/>
                  <a:pt x="384448" y="591668"/>
                </a:cubicBezTo>
                <a:cubicBezTo>
                  <a:pt x="404897" y="591668"/>
                  <a:pt x="422619" y="575308"/>
                  <a:pt x="422619" y="553495"/>
                </a:cubicBezTo>
                <a:cubicBezTo>
                  <a:pt x="422619" y="531683"/>
                  <a:pt x="406260" y="515323"/>
                  <a:pt x="384448" y="515323"/>
                </a:cubicBezTo>
                <a:close/>
                <a:moveTo>
                  <a:pt x="218127" y="515323"/>
                </a:moveTo>
                <a:cubicBezTo>
                  <a:pt x="197677" y="515323"/>
                  <a:pt x="179955" y="531683"/>
                  <a:pt x="179955" y="553495"/>
                </a:cubicBezTo>
                <a:cubicBezTo>
                  <a:pt x="179955" y="573944"/>
                  <a:pt x="196314" y="591668"/>
                  <a:pt x="218127" y="591668"/>
                </a:cubicBezTo>
                <a:cubicBezTo>
                  <a:pt x="239940" y="591668"/>
                  <a:pt x="256298" y="575308"/>
                  <a:pt x="256298" y="553495"/>
                </a:cubicBezTo>
                <a:cubicBezTo>
                  <a:pt x="256298" y="531683"/>
                  <a:pt x="239940" y="515323"/>
                  <a:pt x="218127" y="515323"/>
                </a:cubicBezTo>
                <a:close/>
                <a:moveTo>
                  <a:pt x="51806" y="515323"/>
                </a:moveTo>
                <a:cubicBezTo>
                  <a:pt x="31356" y="515323"/>
                  <a:pt x="13633" y="531683"/>
                  <a:pt x="13633" y="553495"/>
                </a:cubicBezTo>
                <a:cubicBezTo>
                  <a:pt x="13633" y="573944"/>
                  <a:pt x="29993" y="591668"/>
                  <a:pt x="51806" y="591668"/>
                </a:cubicBezTo>
                <a:cubicBezTo>
                  <a:pt x="72254" y="591668"/>
                  <a:pt x="89978" y="575308"/>
                  <a:pt x="89978" y="553495"/>
                </a:cubicBezTo>
                <a:cubicBezTo>
                  <a:pt x="89978" y="531683"/>
                  <a:pt x="72254" y="515323"/>
                  <a:pt x="51806" y="515323"/>
                </a:cubicBezTo>
                <a:close/>
                <a:moveTo>
                  <a:pt x="552133" y="501690"/>
                </a:moveTo>
                <a:cubicBezTo>
                  <a:pt x="580763" y="501690"/>
                  <a:pt x="603937" y="524866"/>
                  <a:pt x="603937" y="553495"/>
                </a:cubicBezTo>
                <a:cubicBezTo>
                  <a:pt x="603937" y="582125"/>
                  <a:pt x="579399" y="605300"/>
                  <a:pt x="552133" y="605300"/>
                </a:cubicBezTo>
                <a:cubicBezTo>
                  <a:pt x="523504" y="605300"/>
                  <a:pt x="500328" y="582125"/>
                  <a:pt x="500328" y="553495"/>
                </a:cubicBezTo>
                <a:cubicBezTo>
                  <a:pt x="500328" y="524866"/>
                  <a:pt x="523504" y="501690"/>
                  <a:pt x="552133" y="501690"/>
                </a:cubicBezTo>
                <a:close/>
                <a:moveTo>
                  <a:pt x="384448" y="501690"/>
                </a:moveTo>
                <a:cubicBezTo>
                  <a:pt x="413076" y="501690"/>
                  <a:pt x="436252" y="524866"/>
                  <a:pt x="436252" y="553495"/>
                </a:cubicBezTo>
                <a:cubicBezTo>
                  <a:pt x="436252" y="582125"/>
                  <a:pt x="413076" y="605300"/>
                  <a:pt x="384448" y="605300"/>
                </a:cubicBezTo>
                <a:cubicBezTo>
                  <a:pt x="355819" y="605300"/>
                  <a:pt x="332643" y="582125"/>
                  <a:pt x="332643" y="553495"/>
                </a:cubicBezTo>
                <a:cubicBezTo>
                  <a:pt x="332643" y="524866"/>
                  <a:pt x="355819" y="501690"/>
                  <a:pt x="384448" y="501690"/>
                </a:cubicBezTo>
                <a:close/>
                <a:moveTo>
                  <a:pt x="218127" y="501690"/>
                </a:moveTo>
                <a:cubicBezTo>
                  <a:pt x="246757" y="501690"/>
                  <a:pt x="269931" y="524866"/>
                  <a:pt x="269931" y="553495"/>
                </a:cubicBezTo>
                <a:cubicBezTo>
                  <a:pt x="269931" y="582125"/>
                  <a:pt x="246757" y="605300"/>
                  <a:pt x="218127" y="605300"/>
                </a:cubicBezTo>
                <a:cubicBezTo>
                  <a:pt x="189498" y="605300"/>
                  <a:pt x="166322" y="582125"/>
                  <a:pt x="166322" y="553495"/>
                </a:cubicBezTo>
                <a:cubicBezTo>
                  <a:pt x="166322" y="524866"/>
                  <a:pt x="189498" y="501690"/>
                  <a:pt x="218127" y="501690"/>
                </a:cubicBezTo>
                <a:close/>
                <a:moveTo>
                  <a:pt x="51806" y="501690"/>
                </a:moveTo>
                <a:cubicBezTo>
                  <a:pt x="80435" y="501690"/>
                  <a:pt x="103611" y="524866"/>
                  <a:pt x="103611" y="553495"/>
                </a:cubicBezTo>
                <a:cubicBezTo>
                  <a:pt x="103611" y="582125"/>
                  <a:pt x="80435" y="605300"/>
                  <a:pt x="51806" y="605300"/>
                </a:cubicBezTo>
                <a:cubicBezTo>
                  <a:pt x="23176" y="605300"/>
                  <a:pt x="0" y="582125"/>
                  <a:pt x="0" y="553495"/>
                </a:cubicBezTo>
                <a:cubicBezTo>
                  <a:pt x="0" y="524866"/>
                  <a:pt x="23176" y="501690"/>
                  <a:pt x="51806" y="501690"/>
                </a:cubicBezTo>
                <a:close/>
                <a:moveTo>
                  <a:pt x="635292" y="396716"/>
                </a:moveTo>
                <a:cubicBezTo>
                  <a:pt x="614844" y="396716"/>
                  <a:pt x="597120" y="413076"/>
                  <a:pt x="597120" y="434888"/>
                </a:cubicBezTo>
                <a:cubicBezTo>
                  <a:pt x="597120" y="455338"/>
                  <a:pt x="613479" y="473061"/>
                  <a:pt x="635292" y="473061"/>
                </a:cubicBezTo>
                <a:cubicBezTo>
                  <a:pt x="657105" y="473061"/>
                  <a:pt x="673464" y="456701"/>
                  <a:pt x="673464" y="434888"/>
                </a:cubicBezTo>
                <a:cubicBezTo>
                  <a:pt x="672100" y="413076"/>
                  <a:pt x="655742" y="396716"/>
                  <a:pt x="635292" y="396716"/>
                </a:cubicBezTo>
                <a:close/>
                <a:moveTo>
                  <a:pt x="468972" y="396716"/>
                </a:moveTo>
                <a:cubicBezTo>
                  <a:pt x="448522" y="396716"/>
                  <a:pt x="430800" y="413076"/>
                  <a:pt x="430800" y="434888"/>
                </a:cubicBezTo>
                <a:cubicBezTo>
                  <a:pt x="430800" y="455338"/>
                  <a:pt x="447158" y="473061"/>
                  <a:pt x="468972" y="473061"/>
                </a:cubicBezTo>
                <a:cubicBezTo>
                  <a:pt x="489421" y="473061"/>
                  <a:pt x="507143" y="456701"/>
                  <a:pt x="507143" y="434888"/>
                </a:cubicBezTo>
                <a:cubicBezTo>
                  <a:pt x="505780" y="413076"/>
                  <a:pt x="489421" y="396716"/>
                  <a:pt x="468972" y="396716"/>
                </a:cubicBezTo>
                <a:close/>
                <a:moveTo>
                  <a:pt x="301286" y="396716"/>
                </a:moveTo>
                <a:cubicBezTo>
                  <a:pt x="280838" y="396716"/>
                  <a:pt x="263114" y="413076"/>
                  <a:pt x="263114" y="434888"/>
                </a:cubicBezTo>
                <a:cubicBezTo>
                  <a:pt x="263114" y="455338"/>
                  <a:pt x="279474" y="473061"/>
                  <a:pt x="301286" y="473061"/>
                </a:cubicBezTo>
                <a:cubicBezTo>
                  <a:pt x="321736" y="473061"/>
                  <a:pt x="339459" y="456701"/>
                  <a:pt x="339459" y="434888"/>
                </a:cubicBezTo>
                <a:cubicBezTo>
                  <a:pt x="339459" y="413076"/>
                  <a:pt x="323099" y="396716"/>
                  <a:pt x="301286" y="396716"/>
                </a:cubicBezTo>
                <a:close/>
                <a:moveTo>
                  <a:pt x="134966" y="396716"/>
                </a:moveTo>
                <a:cubicBezTo>
                  <a:pt x="114516" y="396716"/>
                  <a:pt x="96794" y="413076"/>
                  <a:pt x="96794" y="434888"/>
                </a:cubicBezTo>
                <a:cubicBezTo>
                  <a:pt x="96794" y="455338"/>
                  <a:pt x="113152" y="473061"/>
                  <a:pt x="134966" y="473061"/>
                </a:cubicBezTo>
                <a:cubicBezTo>
                  <a:pt x="155415" y="473061"/>
                  <a:pt x="173137" y="456701"/>
                  <a:pt x="173137" y="434888"/>
                </a:cubicBezTo>
                <a:cubicBezTo>
                  <a:pt x="173137" y="413076"/>
                  <a:pt x="156778" y="396716"/>
                  <a:pt x="134966" y="396716"/>
                </a:cubicBezTo>
                <a:close/>
                <a:moveTo>
                  <a:pt x="635292" y="381720"/>
                </a:moveTo>
                <a:cubicBezTo>
                  <a:pt x="663922" y="381720"/>
                  <a:pt x="687096" y="404896"/>
                  <a:pt x="687096" y="433525"/>
                </a:cubicBezTo>
                <a:cubicBezTo>
                  <a:pt x="687096" y="462155"/>
                  <a:pt x="662559" y="485329"/>
                  <a:pt x="635292" y="485329"/>
                </a:cubicBezTo>
                <a:cubicBezTo>
                  <a:pt x="606663" y="485329"/>
                  <a:pt x="583487" y="462155"/>
                  <a:pt x="583487" y="433525"/>
                </a:cubicBezTo>
                <a:cubicBezTo>
                  <a:pt x="583487" y="404896"/>
                  <a:pt x="606663" y="381720"/>
                  <a:pt x="635292" y="381720"/>
                </a:cubicBezTo>
                <a:close/>
                <a:moveTo>
                  <a:pt x="468972" y="381720"/>
                </a:moveTo>
                <a:cubicBezTo>
                  <a:pt x="497600" y="381720"/>
                  <a:pt x="520776" y="404896"/>
                  <a:pt x="520776" y="433525"/>
                </a:cubicBezTo>
                <a:cubicBezTo>
                  <a:pt x="520776" y="462155"/>
                  <a:pt x="496238" y="485329"/>
                  <a:pt x="468972" y="485329"/>
                </a:cubicBezTo>
                <a:cubicBezTo>
                  <a:pt x="440343" y="485329"/>
                  <a:pt x="417167" y="462155"/>
                  <a:pt x="417167" y="433525"/>
                </a:cubicBezTo>
                <a:cubicBezTo>
                  <a:pt x="417167" y="404896"/>
                  <a:pt x="440343" y="381720"/>
                  <a:pt x="468972" y="381720"/>
                </a:cubicBezTo>
                <a:close/>
                <a:moveTo>
                  <a:pt x="301286" y="381720"/>
                </a:moveTo>
                <a:cubicBezTo>
                  <a:pt x="329916" y="381720"/>
                  <a:pt x="353092" y="404896"/>
                  <a:pt x="353092" y="433525"/>
                </a:cubicBezTo>
                <a:cubicBezTo>
                  <a:pt x="353092" y="462155"/>
                  <a:pt x="329916" y="485329"/>
                  <a:pt x="301286" y="485329"/>
                </a:cubicBezTo>
                <a:cubicBezTo>
                  <a:pt x="272657" y="485329"/>
                  <a:pt x="249481" y="462155"/>
                  <a:pt x="249481" y="433525"/>
                </a:cubicBezTo>
                <a:cubicBezTo>
                  <a:pt x="249481" y="404896"/>
                  <a:pt x="272657" y="381720"/>
                  <a:pt x="301286" y="381720"/>
                </a:cubicBezTo>
                <a:close/>
                <a:moveTo>
                  <a:pt x="134966" y="381720"/>
                </a:moveTo>
                <a:cubicBezTo>
                  <a:pt x="163594" y="381720"/>
                  <a:pt x="186770" y="404896"/>
                  <a:pt x="186770" y="433525"/>
                </a:cubicBezTo>
                <a:cubicBezTo>
                  <a:pt x="186770" y="462155"/>
                  <a:pt x="163594" y="485329"/>
                  <a:pt x="134966" y="485329"/>
                </a:cubicBezTo>
                <a:cubicBezTo>
                  <a:pt x="106337" y="485329"/>
                  <a:pt x="83161" y="462155"/>
                  <a:pt x="83161" y="433525"/>
                </a:cubicBezTo>
                <a:cubicBezTo>
                  <a:pt x="83161" y="404896"/>
                  <a:pt x="106337" y="381720"/>
                  <a:pt x="134966" y="381720"/>
                </a:cubicBezTo>
                <a:close/>
                <a:moveTo>
                  <a:pt x="552133" y="264478"/>
                </a:moveTo>
                <a:cubicBezTo>
                  <a:pt x="531683" y="264478"/>
                  <a:pt x="513961" y="280837"/>
                  <a:pt x="513961" y="302650"/>
                </a:cubicBezTo>
                <a:cubicBezTo>
                  <a:pt x="513961" y="323099"/>
                  <a:pt x="530320" y="340822"/>
                  <a:pt x="552133" y="340822"/>
                </a:cubicBezTo>
                <a:cubicBezTo>
                  <a:pt x="572582" y="340822"/>
                  <a:pt x="590304" y="324462"/>
                  <a:pt x="590304" y="302650"/>
                </a:cubicBezTo>
                <a:cubicBezTo>
                  <a:pt x="588941" y="282201"/>
                  <a:pt x="572582" y="264478"/>
                  <a:pt x="552133" y="264478"/>
                </a:cubicBezTo>
                <a:close/>
                <a:moveTo>
                  <a:pt x="384448" y="264478"/>
                </a:moveTo>
                <a:cubicBezTo>
                  <a:pt x="363998" y="264478"/>
                  <a:pt x="346276" y="280837"/>
                  <a:pt x="346276" y="302650"/>
                </a:cubicBezTo>
                <a:cubicBezTo>
                  <a:pt x="346276" y="323099"/>
                  <a:pt x="362635" y="340822"/>
                  <a:pt x="384448" y="340822"/>
                </a:cubicBezTo>
                <a:cubicBezTo>
                  <a:pt x="404897" y="340822"/>
                  <a:pt x="422619" y="324462"/>
                  <a:pt x="422619" y="302650"/>
                </a:cubicBezTo>
                <a:cubicBezTo>
                  <a:pt x="422619" y="282201"/>
                  <a:pt x="406260" y="264478"/>
                  <a:pt x="384448" y="264478"/>
                </a:cubicBezTo>
                <a:close/>
                <a:moveTo>
                  <a:pt x="218127" y="264478"/>
                </a:moveTo>
                <a:cubicBezTo>
                  <a:pt x="197677" y="264478"/>
                  <a:pt x="179955" y="280837"/>
                  <a:pt x="179955" y="302650"/>
                </a:cubicBezTo>
                <a:cubicBezTo>
                  <a:pt x="179955" y="323099"/>
                  <a:pt x="196314" y="340822"/>
                  <a:pt x="218127" y="340822"/>
                </a:cubicBezTo>
                <a:cubicBezTo>
                  <a:pt x="239940" y="340822"/>
                  <a:pt x="256298" y="324462"/>
                  <a:pt x="256298" y="302650"/>
                </a:cubicBezTo>
                <a:cubicBezTo>
                  <a:pt x="256298" y="282201"/>
                  <a:pt x="239940" y="264478"/>
                  <a:pt x="218127" y="264478"/>
                </a:cubicBezTo>
                <a:close/>
                <a:moveTo>
                  <a:pt x="51806" y="264478"/>
                </a:moveTo>
                <a:cubicBezTo>
                  <a:pt x="31356" y="264478"/>
                  <a:pt x="13633" y="280837"/>
                  <a:pt x="13633" y="302650"/>
                </a:cubicBezTo>
                <a:cubicBezTo>
                  <a:pt x="13633" y="323099"/>
                  <a:pt x="29993" y="340822"/>
                  <a:pt x="51806" y="340822"/>
                </a:cubicBezTo>
                <a:cubicBezTo>
                  <a:pt x="72254" y="340822"/>
                  <a:pt x="89978" y="324462"/>
                  <a:pt x="89978" y="302650"/>
                </a:cubicBezTo>
                <a:cubicBezTo>
                  <a:pt x="89978" y="282201"/>
                  <a:pt x="72254" y="264478"/>
                  <a:pt x="51806" y="264478"/>
                </a:cubicBezTo>
                <a:close/>
                <a:moveTo>
                  <a:pt x="552133" y="250845"/>
                </a:moveTo>
                <a:cubicBezTo>
                  <a:pt x="580763" y="250845"/>
                  <a:pt x="603937" y="274021"/>
                  <a:pt x="603937" y="302650"/>
                </a:cubicBezTo>
                <a:cubicBezTo>
                  <a:pt x="603937" y="331279"/>
                  <a:pt x="579399" y="354454"/>
                  <a:pt x="552133" y="354454"/>
                </a:cubicBezTo>
                <a:cubicBezTo>
                  <a:pt x="523504" y="354454"/>
                  <a:pt x="500328" y="331279"/>
                  <a:pt x="500328" y="302650"/>
                </a:cubicBezTo>
                <a:cubicBezTo>
                  <a:pt x="500328" y="274021"/>
                  <a:pt x="523504" y="250845"/>
                  <a:pt x="552133" y="250845"/>
                </a:cubicBezTo>
                <a:close/>
                <a:moveTo>
                  <a:pt x="384448" y="250845"/>
                </a:moveTo>
                <a:cubicBezTo>
                  <a:pt x="413076" y="250845"/>
                  <a:pt x="436252" y="274021"/>
                  <a:pt x="436252" y="302650"/>
                </a:cubicBezTo>
                <a:cubicBezTo>
                  <a:pt x="436252" y="331279"/>
                  <a:pt x="413076" y="354454"/>
                  <a:pt x="384448" y="354454"/>
                </a:cubicBezTo>
                <a:cubicBezTo>
                  <a:pt x="355819" y="354454"/>
                  <a:pt x="332643" y="331279"/>
                  <a:pt x="332643" y="302650"/>
                </a:cubicBezTo>
                <a:cubicBezTo>
                  <a:pt x="332643" y="274021"/>
                  <a:pt x="355819" y="250845"/>
                  <a:pt x="384448" y="250845"/>
                </a:cubicBezTo>
                <a:close/>
                <a:moveTo>
                  <a:pt x="218127" y="250845"/>
                </a:moveTo>
                <a:cubicBezTo>
                  <a:pt x="246757" y="250845"/>
                  <a:pt x="269931" y="274021"/>
                  <a:pt x="269931" y="302650"/>
                </a:cubicBezTo>
                <a:cubicBezTo>
                  <a:pt x="269931" y="331279"/>
                  <a:pt x="246757" y="354454"/>
                  <a:pt x="218127" y="354454"/>
                </a:cubicBezTo>
                <a:cubicBezTo>
                  <a:pt x="189498" y="354454"/>
                  <a:pt x="166322" y="331279"/>
                  <a:pt x="166322" y="302650"/>
                </a:cubicBezTo>
                <a:cubicBezTo>
                  <a:pt x="166322" y="274021"/>
                  <a:pt x="189498" y="250845"/>
                  <a:pt x="218127" y="250845"/>
                </a:cubicBezTo>
                <a:close/>
                <a:moveTo>
                  <a:pt x="51806" y="250845"/>
                </a:moveTo>
                <a:cubicBezTo>
                  <a:pt x="80435" y="250845"/>
                  <a:pt x="103611" y="274021"/>
                  <a:pt x="103611" y="302650"/>
                </a:cubicBezTo>
                <a:cubicBezTo>
                  <a:pt x="103611" y="331279"/>
                  <a:pt x="80435" y="354454"/>
                  <a:pt x="51806" y="354454"/>
                </a:cubicBezTo>
                <a:cubicBezTo>
                  <a:pt x="23176" y="354454"/>
                  <a:pt x="0" y="331279"/>
                  <a:pt x="0" y="302650"/>
                </a:cubicBezTo>
                <a:cubicBezTo>
                  <a:pt x="0" y="274021"/>
                  <a:pt x="23176" y="250845"/>
                  <a:pt x="51806" y="250845"/>
                </a:cubicBezTo>
                <a:close/>
                <a:moveTo>
                  <a:pt x="635292" y="145872"/>
                </a:moveTo>
                <a:cubicBezTo>
                  <a:pt x="614844" y="145872"/>
                  <a:pt x="597120" y="162232"/>
                  <a:pt x="597120" y="184043"/>
                </a:cubicBezTo>
                <a:cubicBezTo>
                  <a:pt x="597120" y="204493"/>
                  <a:pt x="613479" y="222215"/>
                  <a:pt x="635292" y="222215"/>
                </a:cubicBezTo>
                <a:cubicBezTo>
                  <a:pt x="657105" y="222215"/>
                  <a:pt x="673464" y="205856"/>
                  <a:pt x="673464" y="184043"/>
                </a:cubicBezTo>
                <a:cubicBezTo>
                  <a:pt x="672100" y="162232"/>
                  <a:pt x="655742" y="145872"/>
                  <a:pt x="635292" y="145872"/>
                </a:cubicBezTo>
                <a:close/>
                <a:moveTo>
                  <a:pt x="468972" y="145872"/>
                </a:moveTo>
                <a:cubicBezTo>
                  <a:pt x="448522" y="145872"/>
                  <a:pt x="430800" y="162232"/>
                  <a:pt x="430800" y="184043"/>
                </a:cubicBezTo>
                <a:cubicBezTo>
                  <a:pt x="430800" y="204493"/>
                  <a:pt x="447158" y="222215"/>
                  <a:pt x="468972" y="222215"/>
                </a:cubicBezTo>
                <a:cubicBezTo>
                  <a:pt x="489421" y="222215"/>
                  <a:pt x="507143" y="205856"/>
                  <a:pt x="507143" y="184043"/>
                </a:cubicBezTo>
                <a:cubicBezTo>
                  <a:pt x="505780" y="162232"/>
                  <a:pt x="489421" y="145872"/>
                  <a:pt x="468972" y="145872"/>
                </a:cubicBezTo>
                <a:close/>
                <a:moveTo>
                  <a:pt x="301286" y="145872"/>
                </a:moveTo>
                <a:cubicBezTo>
                  <a:pt x="280838" y="145872"/>
                  <a:pt x="263114" y="162232"/>
                  <a:pt x="263114" y="184043"/>
                </a:cubicBezTo>
                <a:cubicBezTo>
                  <a:pt x="263114" y="204493"/>
                  <a:pt x="279474" y="222215"/>
                  <a:pt x="301286" y="222215"/>
                </a:cubicBezTo>
                <a:cubicBezTo>
                  <a:pt x="321736" y="222215"/>
                  <a:pt x="339459" y="205856"/>
                  <a:pt x="339459" y="184043"/>
                </a:cubicBezTo>
                <a:cubicBezTo>
                  <a:pt x="339459" y="162232"/>
                  <a:pt x="323099" y="145872"/>
                  <a:pt x="301286" y="145872"/>
                </a:cubicBezTo>
                <a:close/>
                <a:moveTo>
                  <a:pt x="134966" y="145872"/>
                </a:moveTo>
                <a:cubicBezTo>
                  <a:pt x="114516" y="145872"/>
                  <a:pt x="96794" y="162232"/>
                  <a:pt x="96794" y="184043"/>
                </a:cubicBezTo>
                <a:cubicBezTo>
                  <a:pt x="96794" y="204493"/>
                  <a:pt x="113152" y="222215"/>
                  <a:pt x="134966" y="222215"/>
                </a:cubicBezTo>
                <a:cubicBezTo>
                  <a:pt x="155415" y="222215"/>
                  <a:pt x="173137" y="205856"/>
                  <a:pt x="173137" y="184043"/>
                </a:cubicBezTo>
                <a:cubicBezTo>
                  <a:pt x="173137" y="162232"/>
                  <a:pt x="156778" y="145872"/>
                  <a:pt x="134966" y="145872"/>
                </a:cubicBezTo>
                <a:close/>
                <a:moveTo>
                  <a:pt x="635292" y="130875"/>
                </a:moveTo>
                <a:cubicBezTo>
                  <a:pt x="663922" y="130875"/>
                  <a:pt x="687096" y="154051"/>
                  <a:pt x="687096" y="182680"/>
                </a:cubicBezTo>
                <a:cubicBezTo>
                  <a:pt x="687096" y="211310"/>
                  <a:pt x="662559" y="234485"/>
                  <a:pt x="635292" y="234485"/>
                </a:cubicBezTo>
                <a:cubicBezTo>
                  <a:pt x="606663" y="234485"/>
                  <a:pt x="583487" y="211310"/>
                  <a:pt x="583487" y="182680"/>
                </a:cubicBezTo>
                <a:cubicBezTo>
                  <a:pt x="583487" y="154051"/>
                  <a:pt x="606663" y="130875"/>
                  <a:pt x="635292" y="130875"/>
                </a:cubicBezTo>
                <a:close/>
                <a:moveTo>
                  <a:pt x="468972" y="130875"/>
                </a:moveTo>
                <a:cubicBezTo>
                  <a:pt x="497600" y="130875"/>
                  <a:pt x="520776" y="154051"/>
                  <a:pt x="520776" y="182680"/>
                </a:cubicBezTo>
                <a:cubicBezTo>
                  <a:pt x="520776" y="211310"/>
                  <a:pt x="496238" y="234485"/>
                  <a:pt x="468972" y="234485"/>
                </a:cubicBezTo>
                <a:cubicBezTo>
                  <a:pt x="440343" y="234485"/>
                  <a:pt x="417167" y="211310"/>
                  <a:pt x="417167" y="182680"/>
                </a:cubicBezTo>
                <a:cubicBezTo>
                  <a:pt x="417167" y="154051"/>
                  <a:pt x="440343" y="130875"/>
                  <a:pt x="468972" y="130875"/>
                </a:cubicBezTo>
                <a:close/>
                <a:moveTo>
                  <a:pt x="301286" y="130875"/>
                </a:moveTo>
                <a:cubicBezTo>
                  <a:pt x="329916" y="130875"/>
                  <a:pt x="353092" y="154051"/>
                  <a:pt x="353092" y="182680"/>
                </a:cubicBezTo>
                <a:cubicBezTo>
                  <a:pt x="353092" y="211310"/>
                  <a:pt x="329916" y="234485"/>
                  <a:pt x="301286" y="234485"/>
                </a:cubicBezTo>
                <a:cubicBezTo>
                  <a:pt x="272657" y="234485"/>
                  <a:pt x="249481" y="211310"/>
                  <a:pt x="249481" y="182680"/>
                </a:cubicBezTo>
                <a:cubicBezTo>
                  <a:pt x="249481" y="154051"/>
                  <a:pt x="272657" y="130875"/>
                  <a:pt x="301286" y="130875"/>
                </a:cubicBezTo>
                <a:close/>
                <a:moveTo>
                  <a:pt x="134966" y="130875"/>
                </a:moveTo>
                <a:cubicBezTo>
                  <a:pt x="163594" y="130875"/>
                  <a:pt x="186770" y="154051"/>
                  <a:pt x="186770" y="182680"/>
                </a:cubicBezTo>
                <a:cubicBezTo>
                  <a:pt x="186770" y="211310"/>
                  <a:pt x="163594" y="234485"/>
                  <a:pt x="134966" y="234485"/>
                </a:cubicBezTo>
                <a:cubicBezTo>
                  <a:pt x="106337" y="234485"/>
                  <a:pt x="83161" y="211310"/>
                  <a:pt x="83161" y="182680"/>
                </a:cubicBezTo>
                <a:cubicBezTo>
                  <a:pt x="83161" y="154051"/>
                  <a:pt x="106337" y="130875"/>
                  <a:pt x="134966" y="130875"/>
                </a:cubicBezTo>
                <a:close/>
                <a:moveTo>
                  <a:pt x="552133" y="14996"/>
                </a:moveTo>
                <a:cubicBezTo>
                  <a:pt x="531683" y="14996"/>
                  <a:pt x="513961" y="31356"/>
                  <a:pt x="513961" y="53168"/>
                </a:cubicBezTo>
                <a:cubicBezTo>
                  <a:pt x="513961" y="73618"/>
                  <a:pt x="530320" y="91341"/>
                  <a:pt x="552133" y="91341"/>
                </a:cubicBezTo>
                <a:cubicBezTo>
                  <a:pt x="572582" y="91341"/>
                  <a:pt x="590304" y="74981"/>
                  <a:pt x="590304" y="53168"/>
                </a:cubicBezTo>
                <a:cubicBezTo>
                  <a:pt x="588941" y="31356"/>
                  <a:pt x="572582" y="14996"/>
                  <a:pt x="552133" y="14996"/>
                </a:cubicBezTo>
                <a:close/>
                <a:moveTo>
                  <a:pt x="384448" y="14996"/>
                </a:moveTo>
                <a:cubicBezTo>
                  <a:pt x="363998" y="14996"/>
                  <a:pt x="346276" y="31356"/>
                  <a:pt x="346276" y="53168"/>
                </a:cubicBezTo>
                <a:cubicBezTo>
                  <a:pt x="346276" y="73618"/>
                  <a:pt x="362635" y="91341"/>
                  <a:pt x="384448" y="91341"/>
                </a:cubicBezTo>
                <a:cubicBezTo>
                  <a:pt x="404897" y="91341"/>
                  <a:pt x="422619" y="74981"/>
                  <a:pt x="422619" y="53168"/>
                </a:cubicBezTo>
                <a:cubicBezTo>
                  <a:pt x="422619" y="31356"/>
                  <a:pt x="406260" y="14996"/>
                  <a:pt x="384448" y="14996"/>
                </a:cubicBezTo>
                <a:close/>
                <a:moveTo>
                  <a:pt x="218127" y="14996"/>
                </a:moveTo>
                <a:cubicBezTo>
                  <a:pt x="197677" y="14996"/>
                  <a:pt x="179955" y="31356"/>
                  <a:pt x="179955" y="53168"/>
                </a:cubicBezTo>
                <a:cubicBezTo>
                  <a:pt x="179955" y="73618"/>
                  <a:pt x="196314" y="91341"/>
                  <a:pt x="218127" y="91341"/>
                </a:cubicBezTo>
                <a:cubicBezTo>
                  <a:pt x="239940" y="91341"/>
                  <a:pt x="256298" y="74981"/>
                  <a:pt x="256298" y="53168"/>
                </a:cubicBezTo>
                <a:cubicBezTo>
                  <a:pt x="256298" y="31356"/>
                  <a:pt x="239940" y="14996"/>
                  <a:pt x="218127" y="14996"/>
                </a:cubicBezTo>
                <a:close/>
                <a:moveTo>
                  <a:pt x="51806" y="14996"/>
                </a:moveTo>
                <a:cubicBezTo>
                  <a:pt x="31356" y="14996"/>
                  <a:pt x="13633" y="31356"/>
                  <a:pt x="13633" y="53168"/>
                </a:cubicBezTo>
                <a:cubicBezTo>
                  <a:pt x="13633" y="73618"/>
                  <a:pt x="29993" y="91341"/>
                  <a:pt x="51806" y="91341"/>
                </a:cubicBezTo>
                <a:cubicBezTo>
                  <a:pt x="72254" y="91341"/>
                  <a:pt x="89978" y="74981"/>
                  <a:pt x="89978" y="53168"/>
                </a:cubicBezTo>
                <a:cubicBezTo>
                  <a:pt x="89978" y="31356"/>
                  <a:pt x="72254" y="14996"/>
                  <a:pt x="51806" y="14996"/>
                </a:cubicBezTo>
                <a:close/>
                <a:moveTo>
                  <a:pt x="552133" y="0"/>
                </a:moveTo>
                <a:cubicBezTo>
                  <a:pt x="580763" y="0"/>
                  <a:pt x="603937" y="23176"/>
                  <a:pt x="603937" y="51805"/>
                </a:cubicBezTo>
                <a:cubicBezTo>
                  <a:pt x="603937" y="80435"/>
                  <a:pt x="579399" y="103609"/>
                  <a:pt x="552133" y="103609"/>
                </a:cubicBezTo>
                <a:cubicBezTo>
                  <a:pt x="523504" y="103609"/>
                  <a:pt x="500328" y="80435"/>
                  <a:pt x="500328" y="51805"/>
                </a:cubicBezTo>
                <a:cubicBezTo>
                  <a:pt x="500328" y="23176"/>
                  <a:pt x="523504" y="0"/>
                  <a:pt x="552133" y="0"/>
                </a:cubicBezTo>
                <a:close/>
                <a:moveTo>
                  <a:pt x="384448" y="0"/>
                </a:moveTo>
                <a:cubicBezTo>
                  <a:pt x="413076" y="0"/>
                  <a:pt x="436252" y="23176"/>
                  <a:pt x="436252" y="51805"/>
                </a:cubicBezTo>
                <a:cubicBezTo>
                  <a:pt x="436252" y="80435"/>
                  <a:pt x="413076" y="103609"/>
                  <a:pt x="384448" y="103609"/>
                </a:cubicBezTo>
                <a:cubicBezTo>
                  <a:pt x="355819" y="103609"/>
                  <a:pt x="332643" y="80435"/>
                  <a:pt x="332643" y="51805"/>
                </a:cubicBezTo>
                <a:cubicBezTo>
                  <a:pt x="332643" y="23176"/>
                  <a:pt x="355819" y="0"/>
                  <a:pt x="384448" y="0"/>
                </a:cubicBezTo>
                <a:close/>
                <a:moveTo>
                  <a:pt x="218127" y="0"/>
                </a:moveTo>
                <a:cubicBezTo>
                  <a:pt x="246757" y="0"/>
                  <a:pt x="269931" y="23176"/>
                  <a:pt x="269931" y="51805"/>
                </a:cubicBezTo>
                <a:cubicBezTo>
                  <a:pt x="269931" y="80435"/>
                  <a:pt x="246757" y="103609"/>
                  <a:pt x="218127" y="103609"/>
                </a:cubicBezTo>
                <a:cubicBezTo>
                  <a:pt x="189498" y="103609"/>
                  <a:pt x="166322" y="80435"/>
                  <a:pt x="166322" y="51805"/>
                </a:cubicBezTo>
                <a:cubicBezTo>
                  <a:pt x="166322" y="23176"/>
                  <a:pt x="189498" y="0"/>
                  <a:pt x="218127" y="0"/>
                </a:cubicBezTo>
                <a:close/>
                <a:moveTo>
                  <a:pt x="51806" y="0"/>
                </a:moveTo>
                <a:cubicBezTo>
                  <a:pt x="80435" y="0"/>
                  <a:pt x="103611" y="23176"/>
                  <a:pt x="103611" y="51805"/>
                </a:cubicBezTo>
                <a:cubicBezTo>
                  <a:pt x="103611" y="80435"/>
                  <a:pt x="80435" y="103609"/>
                  <a:pt x="51806" y="103609"/>
                </a:cubicBezTo>
                <a:cubicBezTo>
                  <a:pt x="23176" y="103609"/>
                  <a:pt x="0" y="80435"/>
                  <a:pt x="0" y="51805"/>
                </a:cubicBezTo>
                <a:cubicBezTo>
                  <a:pt x="0" y="23176"/>
                  <a:pt x="23176" y="0"/>
                  <a:pt x="51806" y="0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-">
            <a:extLst>
              <a:ext uri="{FF2B5EF4-FFF2-40B4-BE49-F238E27FC236}">
                <a16:creationId xmlns:a16="http://schemas.microsoft.com/office/drawing/2014/main" id="{086CD0CB-F942-4966-BEA3-075F0EA9F619}"/>
              </a:ext>
            </a:extLst>
          </p:cNvPr>
          <p:cNvSpPr/>
          <p:nvPr/>
        </p:nvSpPr>
        <p:spPr>
          <a:xfrm>
            <a:off x="9531490" y="214362"/>
            <a:ext cx="1795452" cy="419893"/>
          </a:xfrm>
          <a:custGeom>
            <a:avLst/>
            <a:gdLst>
              <a:gd name="connsiteX0" fmla="*/ 1663214 w 1795452"/>
              <a:gd name="connsiteY0" fmla="*/ 13633 h 419893"/>
              <a:gd name="connsiteX1" fmla="*/ 1570510 w 1795452"/>
              <a:gd name="connsiteY1" fmla="*/ 209947 h 419893"/>
              <a:gd name="connsiteX2" fmla="*/ 1663214 w 1795452"/>
              <a:gd name="connsiteY2" fmla="*/ 406260 h 419893"/>
              <a:gd name="connsiteX3" fmla="*/ 1775003 w 1795452"/>
              <a:gd name="connsiteY3" fmla="*/ 406260 h 419893"/>
              <a:gd name="connsiteX4" fmla="*/ 1682300 w 1795452"/>
              <a:gd name="connsiteY4" fmla="*/ 209947 h 419893"/>
              <a:gd name="connsiteX5" fmla="*/ 1775003 w 1795452"/>
              <a:gd name="connsiteY5" fmla="*/ 13633 h 419893"/>
              <a:gd name="connsiteX6" fmla="*/ 1440996 w 1795452"/>
              <a:gd name="connsiteY6" fmla="*/ 13633 h 419893"/>
              <a:gd name="connsiteX7" fmla="*/ 1348294 w 1795452"/>
              <a:gd name="connsiteY7" fmla="*/ 209947 h 419893"/>
              <a:gd name="connsiteX8" fmla="*/ 1440996 w 1795452"/>
              <a:gd name="connsiteY8" fmla="*/ 406260 h 419893"/>
              <a:gd name="connsiteX9" fmla="*/ 1552786 w 1795452"/>
              <a:gd name="connsiteY9" fmla="*/ 406260 h 419893"/>
              <a:gd name="connsiteX10" fmla="*/ 1460082 w 1795452"/>
              <a:gd name="connsiteY10" fmla="*/ 209947 h 419893"/>
              <a:gd name="connsiteX11" fmla="*/ 1552786 w 1795452"/>
              <a:gd name="connsiteY11" fmla="*/ 13633 h 419893"/>
              <a:gd name="connsiteX12" fmla="*/ 1218781 w 1795452"/>
              <a:gd name="connsiteY12" fmla="*/ 13633 h 419893"/>
              <a:gd name="connsiteX13" fmla="*/ 1126077 w 1795452"/>
              <a:gd name="connsiteY13" fmla="*/ 209947 h 419893"/>
              <a:gd name="connsiteX14" fmla="*/ 1218781 w 1795452"/>
              <a:gd name="connsiteY14" fmla="*/ 406260 h 419893"/>
              <a:gd name="connsiteX15" fmla="*/ 1330570 w 1795452"/>
              <a:gd name="connsiteY15" fmla="*/ 406260 h 419893"/>
              <a:gd name="connsiteX16" fmla="*/ 1237867 w 1795452"/>
              <a:gd name="connsiteY16" fmla="*/ 209947 h 419893"/>
              <a:gd name="connsiteX17" fmla="*/ 1330570 w 1795452"/>
              <a:gd name="connsiteY17" fmla="*/ 13633 h 419893"/>
              <a:gd name="connsiteX18" fmla="*/ 996564 w 1795452"/>
              <a:gd name="connsiteY18" fmla="*/ 13633 h 419893"/>
              <a:gd name="connsiteX19" fmla="*/ 903861 w 1795452"/>
              <a:gd name="connsiteY19" fmla="*/ 209947 h 419893"/>
              <a:gd name="connsiteX20" fmla="*/ 996564 w 1795452"/>
              <a:gd name="connsiteY20" fmla="*/ 406260 h 419893"/>
              <a:gd name="connsiteX21" fmla="*/ 1108354 w 1795452"/>
              <a:gd name="connsiteY21" fmla="*/ 406260 h 419893"/>
              <a:gd name="connsiteX22" fmla="*/ 1015651 w 1795452"/>
              <a:gd name="connsiteY22" fmla="*/ 209947 h 419893"/>
              <a:gd name="connsiteX23" fmla="*/ 1108354 w 1795452"/>
              <a:gd name="connsiteY23" fmla="*/ 13633 h 419893"/>
              <a:gd name="connsiteX24" fmla="*/ 775712 w 1795452"/>
              <a:gd name="connsiteY24" fmla="*/ 13633 h 419893"/>
              <a:gd name="connsiteX25" fmla="*/ 683008 w 1795452"/>
              <a:gd name="connsiteY25" fmla="*/ 209947 h 419893"/>
              <a:gd name="connsiteX26" fmla="*/ 775712 w 1795452"/>
              <a:gd name="connsiteY26" fmla="*/ 406260 h 419893"/>
              <a:gd name="connsiteX27" fmla="*/ 887501 w 1795452"/>
              <a:gd name="connsiteY27" fmla="*/ 406260 h 419893"/>
              <a:gd name="connsiteX28" fmla="*/ 794798 w 1795452"/>
              <a:gd name="connsiteY28" fmla="*/ 209947 h 419893"/>
              <a:gd name="connsiteX29" fmla="*/ 887501 w 1795452"/>
              <a:gd name="connsiteY29" fmla="*/ 13633 h 419893"/>
              <a:gd name="connsiteX30" fmla="*/ 553495 w 1795452"/>
              <a:gd name="connsiteY30" fmla="*/ 13633 h 419893"/>
              <a:gd name="connsiteX31" fmla="*/ 460792 w 1795452"/>
              <a:gd name="connsiteY31" fmla="*/ 209947 h 419893"/>
              <a:gd name="connsiteX32" fmla="*/ 553495 w 1795452"/>
              <a:gd name="connsiteY32" fmla="*/ 406260 h 419893"/>
              <a:gd name="connsiteX33" fmla="*/ 665284 w 1795452"/>
              <a:gd name="connsiteY33" fmla="*/ 406260 h 419893"/>
              <a:gd name="connsiteX34" fmla="*/ 572581 w 1795452"/>
              <a:gd name="connsiteY34" fmla="*/ 209947 h 419893"/>
              <a:gd name="connsiteX35" fmla="*/ 665284 w 1795452"/>
              <a:gd name="connsiteY35" fmla="*/ 13633 h 419893"/>
              <a:gd name="connsiteX36" fmla="*/ 331279 w 1795452"/>
              <a:gd name="connsiteY36" fmla="*/ 13633 h 419893"/>
              <a:gd name="connsiteX37" fmla="*/ 238576 w 1795452"/>
              <a:gd name="connsiteY37" fmla="*/ 209947 h 419893"/>
              <a:gd name="connsiteX38" fmla="*/ 331279 w 1795452"/>
              <a:gd name="connsiteY38" fmla="*/ 406260 h 419893"/>
              <a:gd name="connsiteX39" fmla="*/ 443068 w 1795452"/>
              <a:gd name="connsiteY39" fmla="*/ 406260 h 419893"/>
              <a:gd name="connsiteX40" fmla="*/ 350365 w 1795452"/>
              <a:gd name="connsiteY40" fmla="*/ 209947 h 419893"/>
              <a:gd name="connsiteX41" fmla="*/ 443068 w 1795452"/>
              <a:gd name="connsiteY41" fmla="*/ 13633 h 419893"/>
              <a:gd name="connsiteX42" fmla="*/ 109063 w 1795452"/>
              <a:gd name="connsiteY42" fmla="*/ 13633 h 419893"/>
              <a:gd name="connsiteX43" fmla="*/ 16360 w 1795452"/>
              <a:gd name="connsiteY43" fmla="*/ 209947 h 419893"/>
              <a:gd name="connsiteX44" fmla="*/ 109063 w 1795452"/>
              <a:gd name="connsiteY44" fmla="*/ 406260 h 419893"/>
              <a:gd name="connsiteX45" fmla="*/ 220852 w 1795452"/>
              <a:gd name="connsiteY45" fmla="*/ 406260 h 419893"/>
              <a:gd name="connsiteX46" fmla="*/ 128149 w 1795452"/>
              <a:gd name="connsiteY46" fmla="*/ 209947 h 419893"/>
              <a:gd name="connsiteX47" fmla="*/ 220852 w 1795452"/>
              <a:gd name="connsiteY47" fmla="*/ 13633 h 419893"/>
              <a:gd name="connsiteX48" fmla="*/ 1653671 w 1795452"/>
              <a:gd name="connsiteY48" fmla="*/ 0 h 419893"/>
              <a:gd name="connsiteX49" fmla="*/ 1795452 w 1795452"/>
              <a:gd name="connsiteY49" fmla="*/ 0 h 419893"/>
              <a:gd name="connsiteX50" fmla="*/ 1695934 w 1795452"/>
              <a:gd name="connsiteY50" fmla="*/ 209947 h 419893"/>
              <a:gd name="connsiteX51" fmla="*/ 1795452 w 1795452"/>
              <a:gd name="connsiteY51" fmla="*/ 419893 h 419893"/>
              <a:gd name="connsiteX52" fmla="*/ 1653671 w 1795452"/>
              <a:gd name="connsiteY52" fmla="*/ 419893 h 419893"/>
              <a:gd name="connsiteX53" fmla="*/ 1554151 w 1795452"/>
              <a:gd name="connsiteY53" fmla="*/ 209947 h 419893"/>
              <a:gd name="connsiteX54" fmla="*/ 1431453 w 1795452"/>
              <a:gd name="connsiteY54" fmla="*/ 0 h 419893"/>
              <a:gd name="connsiteX55" fmla="*/ 1573236 w 1795452"/>
              <a:gd name="connsiteY55" fmla="*/ 0 h 419893"/>
              <a:gd name="connsiteX56" fmla="*/ 1473716 w 1795452"/>
              <a:gd name="connsiteY56" fmla="*/ 209947 h 419893"/>
              <a:gd name="connsiteX57" fmla="*/ 1573236 w 1795452"/>
              <a:gd name="connsiteY57" fmla="*/ 419893 h 419893"/>
              <a:gd name="connsiteX58" fmla="*/ 1431453 w 1795452"/>
              <a:gd name="connsiteY58" fmla="*/ 419893 h 419893"/>
              <a:gd name="connsiteX59" fmla="*/ 1331933 w 1795452"/>
              <a:gd name="connsiteY59" fmla="*/ 209947 h 419893"/>
              <a:gd name="connsiteX60" fmla="*/ 1210601 w 1795452"/>
              <a:gd name="connsiteY60" fmla="*/ 0 h 419893"/>
              <a:gd name="connsiteX61" fmla="*/ 1352382 w 1795452"/>
              <a:gd name="connsiteY61" fmla="*/ 0 h 419893"/>
              <a:gd name="connsiteX62" fmla="*/ 1252864 w 1795452"/>
              <a:gd name="connsiteY62" fmla="*/ 209947 h 419893"/>
              <a:gd name="connsiteX63" fmla="*/ 1352382 w 1795452"/>
              <a:gd name="connsiteY63" fmla="*/ 419893 h 419893"/>
              <a:gd name="connsiteX64" fmla="*/ 1210601 w 1795452"/>
              <a:gd name="connsiteY64" fmla="*/ 419893 h 419893"/>
              <a:gd name="connsiteX65" fmla="*/ 1111081 w 1795452"/>
              <a:gd name="connsiteY65" fmla="*/ 209947 h 419893"/>
              <a:gd name="connsiteX66" fmla="*/ 988385 w 1795452"/>
              <a:gd name="connsiteY66" fmla="*/ 0 h 419893"/>
              <a:gd name="connsiteX67" fmla="*/ 1130167 w 1795452"/>
              <a:gd name="connsiteY67" fmla="*/ 0 h 419893"/>
              <a:gd name="connsiteX68" fmla="*/ 1030647 w 1795452"/>
              <a:gd name="connsiteY68" fmla="*/ 209947 h 419893"/>
              <a:gd name="connsiteX69" fmla="*/ 1130167 w 1795452"/>
              <a:gd name="connsiteY69" fmla="*/ 419893 h 419893"/>
              <a:gd name="connsiteX70" fmla="*/ 988385 w 1795452"/>
              <a:gd name="connsiteY70" fmla="*/ 419893 h 419893"/>
              <a:gd name="connsiteX71" fmla="*/ 888865 w 1795452"/>
              <a:gd name="connsiteY71" fmla="*/ 209947 h 419893"/>
              <a:gd name="connsiteX72" fmla="*/ 766169 w 1795452"/>
              <a:gd name="connsiteY72" fmla="*/ 0 h 419893"/>
              <a:gd name="connsiteX73" fmla="*/ 907950 w 1795452"/>
              <a:gd name="connsiteY73" fmla="*/ 0 h 419893"/>
              <a:gd name="connsiteX74" fmla="*/ 808431 w 1795452"/>
              <a:gd name="connsiteY74" fmla="*/ 209947 h 419893"/>
              <a:gd name="connsiteX75" fmla="*/ 907950 w 1795452"/>
              <a:gd name="connsiteY75" fmla="*/ 419893 h 419893"/>
              <a:gd name="connsiteX76" fmla="*/ 766169 w 1795452"/>
              <a:gd name="connsiteY76" fmla="*/ 419893 h 419893"/>
              <a:gd name="connsiteX77" fmla="*/ 666649 w 1795452"/>
              <a:gd name="connsiteY77" fmla="*/ 209947 h 419893"/>
              <a:gd name="connsiteX78" fmla="*/ 543952 w 1795452"/>
              <a:gd name="connsiteY78" fmla="*/ 0 h 419893"/>
              <a:gd name="connsiteX79" fmla="*/ 685734 w 1795452"/>
              <a:gd name="connsiteY79" fmla="*/ 0 h 419893"/>
              <a:gd name="connsiteX80" fmla="*/ 586215 w 1795452"/>
              <a:gd name="connsiteY80" fmla="*/ 209947 h 419893"/>
              <a:gd name="connsiteX81" fmla="*/ 685734 w 1795452"/>
              <a:gd name="connsiteY81" fmla="*/ 419893 h 419893"/>
              <a:gd name="connsiteX82" fmla="*/ 543952 w 1795452"/>
              <a:gd name="connsiteY82" fmla="*/ 419893 h 419893"/>
              <a:gd name="connsiteX83" fmla="*/ 444432 w 1795452"/>
              <a:gd name="connsiteY83" fmla="*/ 209947 h 419893"/>
              <a:gd name="connsiteX84" fmla="*/ 321736 w 1795452"/>
              <a:gd name="connsiteY84" fmla="*/ 0 h 419893"/>
              <a:gd name="connsiteX85" fmla="*/ 463518 w 1795452"/>
              <a:gd name="connsiteY85" fmla="*/ 0 h 419893"/>
              <a:gd name="connsiteX86" fmla="*/ 363999 w 1795452"/>
              <a:gd name="connsiteY86" fmla="*/ 209947 h 419893"/>
              <a:gd name="connsiteX87" fmla="*/ 463518 w 1795452"/>
              <a:gd name="connsiteY87" fmla="*/ 419893 h 419893"/>
              <a:gd name="connsiteX88" fmla="*/ 321736 w 1795452"/>
              <a:gd name="connsiteY88" fmla="*/ 419893 h 419893"/>
              <a:gd name="connsiteX89" fmla="*/ 222216 w 1795452"/>
              <a:gd name="connsiteY89" fmla="*/ 209947 h 419893"/>
              <a:gd name="connsiteX90" fmla="*/ 99520 w 1795452"/>
              <a:gd name="connsiteY90" fmla="*/ 0 h 419893"/>
              <a:gd name="connsiteX91" fmla="*/ 241302 w 1795452"/>
              <a:gd name="connsiteY91" fmla="*/ 0 h 419893"/>
              <a:gd name="connsiteX92" fmla="*/ 141783 w 1795452"/>
              <a:gd name="connsiteY92" fmla="*/ 209947 h 419893"/>
              <a:gd name="connsiteX93" fmla="*/ 241302 w 1795452"/>
              <a:gd name="connsiteY93" fmla="*/ 419893 h 419893"/>
              <a:gd name="connsiteX94" fmla="*/ 99520 w 1795452"/>
              <a:gd name="connsiteY94" fmla="*/ 419893 h 419893"/>
              <a:gd name="connsiteX95" fmla="*/ 0 w 1795452"/>
              <a:gd name="connsiteY95" fmla="*/ 209947 h 41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795452" h="419893">
                <a:moveTo>
                  <a:pt x="1663214" y="13633"/>
                </a:moveTo>
                <a:lnTo>
                  <a:pt x="1570510" y="209947"/>
                </a:lnTo>
                <a:lnTo>
                  <a:pt x="1663214" y="406260"/>
                </a:lnTo>
                <a:lnTo>
                  <a:pt x="1775003" y="406260"/>
                </a:lnTo>
                <a:lnTo>
                  <a:pt x="1682300" y="209947"/>
                </a:lnTo>
                <a:lnTo>
                  <a:pt x="1775003" y="13633"/>
                </a:lnTo>
                <a:close/>
                <a:moveTo>
                  <a:pt x="1440996" y="13633"/>
                </a:moveTo>
                <a:lnTo>
                  <a:pt x="1348294" y="209947"/>
                </a:lnTo>
                <a:lnTo>
                  <a:pt x="1440996" y="406260"/>
                </a:lnTo>
                <a:lnTo>
                  <a:pt x="1552786" y="406260"/>
                </a:lnTo>
                <a:lnTo>
                  <a:pt x="1460082" y="209947"/>
                </a:lnTo>
                <a:lnTo>
                  <a:pt x="1552786" y="13633"/>
                </a:lnTo>
                <a:close/>
                <a:moveTo>
                  <a:pt x="1218781" y="13633"/>
                </a:moveTo>
                <a:lnTo>
                  <a:pt x="1126077" y="209947"/>
                </a:lnTo>
                <a:lnTo>
                  <a:pt x="1218781" y="406260"/>
                </a:lnTo>
                <a:lnTo>
                  <a:pt x="1330570" y="406260"/>
                </a:lnTo>
                <a:lnTo>
                  <a:pt x="1237867" y="209947"/>
                </a:lnTo>
                <a:lnTo>
                  <a:pt x="1330570" y="13633"/>
                </a:lnTo>
                <a:close/>
                <a:moveTo>
                  <a:pt x="996564" y="13633"/>
                </a:moveTo>
                <a:lnTo>
                  <a:pt x="903861" y="209947"/>
                </a:lnTo>
                <a:lnTo>
                  <a:pt x="996564" y="406260"/>
                </a:lnTo>
                <a:lnTo>
                  <a:pt x="1108354" y="406260"/>
                </a:lnTo>
                <a:lnTo>
                  <a:pt x="1015651" y="209947"/>
                </a:lnTo>
                <a:lnTo>
                  <a:pt x="1108354" y="13633"/>
                </a:lnTo>
                <a:close/>
                <a:moveTo>
                  <a:pt x="775712" y="13633"/>
                </a:moveTo>
                <a:lnTo>
                  <a:pt x="683008" y="209947"/>
                </a:lnTo>
                <a:lnTo>
                  <a:pt x="775712" y="406260"/>
                </a:lnTo>
                <a:lnTo>
                  <a:pt x="887501" y="406260"/>
                </a:lnTo>
                <a:lnTo>
                  <a:pt x="794798" y="209947"/>
                </a:lnTo>
                <a:lnTo>
                  <a:pt x="887501" y="13633"/>
                </a:lnTo>
                <a:close/>
                <a:moveTo>
                  <a:pt x="553495" y="13633"/>
                </a:moveTo>
                <a:lnTo>
                  <a:pt x="460792" y="209947"/>
                </a:lnTo>
                <a:lnTo>
                  <a:pt x="553495" y="406260"/>
                </a:lnTo>
                <a:lnTo>
                  <a:pt x="665284" y="406260"/>
                </a:lnTo>
                <a:lnTo>
                  <a:pt x="572581" y="209947"/>
                </a:lnTo>
                <a:lnTo>
                  <a:pt x="665284" y="13633"/>
                </a:lnTo>
                <a:close/>
                <a:moveTo>
                  <a:pt x="331279" y="13633"/>
                </a:moveTo>
                <a:lnTo>
                  <a:pt x="238576" y="209947"/>
                </a:lnTo>
                <a:lnTo>
                  <a:pt x="331279" y="406260"/>
                </a:lnTo>
                <a:lnTo>
                  <a:pt x="443068" y="406260"/>
                </a:lnTo>
                <a:lnTo>
                  <a:pt x="350365" y="209947"/>
                </a:lnTo>
                <a:lnTo>
                  <a:pt x="443068" y="13633"/>
                </a:lnTo>
                <a:close/>
                <a:moveTo>
                  <a:pt x="109063" y="13633"/>
                </a:moveTo>
                <a:lnTo>
                  <a:pt x="16360" y="209947"/>
                </a:lnTo>
                <a:lnTo>
                  <a:pt x="109063" y="406260"/>
                </a:lnTo>
                <a:lnTo>
                  <a:pt x="220852" y="406260"/>
                </a:lnTo>
                <a:lnTo>
                  <a:pt x="128149" y="209947"/>
                </a:lnTo>
                <a:lnTo>
                  <a:pt x="220852" y="13633"/>
                </a:lnTo>
                <a:close/>
                <a:moveTo>
                  <a:pt x="1653671" y="0"/>
                </a:moveTo>
                <a:lnTo>
                  <a:pt x="1795452" y="0"/>
                </a:lnTo>
                <a:lnTo>
                  <a:pt x="1695934" y="209947"/>
                </a:lnTo>
                <a:lnTo>
                  <a:pt x="1795452" y="419893"/>
                </a:lnTo>
                <a:lnTo>
                  <a:pt x="1653671" y="419893"/>
                </a:lnTo>
                <a:lnTo>
                  <a:pt x="1554151" y="209947"/>
                </a:lnTo>
                <a:close/>
                <a:moveTo>
                  <a:pt x="1431453" y="0"/>
                </a:moveTo>
                <a:lnTo>
                  <a:pt x="1573236" y="0"/>
                </a:lnTo>
                <a:lnTo>
                  <a:pt x="1473716" y="209947"/>
                </a:lnTo>
                <a:lnTo>
                  <a:pt x="1573236" y="419893"/>
                </a:lnTo>
                <a:lnTo>
                  <a:pt x="1431453" y="419893"/>
                </a:lnTo>
                <a:lnTo>
                  <a:pt x="1331933" y="209947"/>
                </a:lnTo>
                <a:close/>
                <a:moveTo>
                  <a:pt x="1210601" y="0"/>
                </a:moveTo>
                <a:lnTo>
                  <a:pt x="1352382" y="0"/>
                </a:lnTo>
                <a:lnTo>
                  <a:pt x="1252864" y="209947"/>
                </a:lnTo>
                <a:lnTo>
                  <a:pt x="1352382" y="419893"/>
                </a:lnTo>
                <a:lnTo>
                  <a:pt x="1210601" y="419893"/>
                </a:lnTo>
                <a:lnTo>
                  <a:pt x="1111081" y="209947"/>
                </a:lnTo>
                <a:close/>
                <a:moveTo>
                  <a:pt x="988385" y="0"/>
                </a:moveTo>
                <a:lnTo>
                  <a:pt x="1130167" y="0"/>
                </a:lnTo>
                <a:lnTo>
                  <a:pt x="1030647" y="209947"/>
                </a:lnTo>
                <a:lnTo>
                  <a:pt x="1130167" y="419893"/>
                </a:lnTo>
                <a:lnTo>
                  <a:pt x="988385" y="419893"/>
                </a:lnTo>
                <a:lnTo>
                  <a:pt x="888865" y="209947"/>
                </a:lnTo>
                <a:close/>
                <a:moveTo>
                  <a:pt x="766169" y="0"/>
                </a:moveTo>
                <a:lnTo>
                  <a:pt x="907950" y="0"/>
                </a:lnTo>
                <a:lnTo>
                  <a:pt x="808431" y="209947"/>
                </a:lnTo>
                <a:lnTo>
                  <a:pt x="907950" y="419893"/>
                </a:lnTo>
                <a:lnTo>
                  <a:pt x="766169" y="419893"/>
                </a:lnTo>
                <a:lnTo>
                  <a:pt x="666649" y="209947"/>
                </a:lnTo>
                <a:close/>
                <a:moveTo>
                  <a:pt x="543952" y="0"/>
                </a:moveTo>
                <a:lnTo>
                  <a:pt x="685734" y="0"/>
                </a:lnTo>
                <a:lnTo>
                  <a:pt x="586215" y="209947"/>
                </a:lnTo>
                <a:lnTo>
                  <a:pt x="685734" y="419893"/>
                </a:lnTo>
                <a:lnTo>
                  <a:pt x="543952" y="419893"/>
                </a:lnTo>
                <a:lnTo>
                  <a:pt x="444432" y="209947"/>
                </a:lnTo>
                <a:close/>
                <a:moveTo>
                  <a:pt x="321736" y="0"/>
                </a:moveTo>
                <a:lnTo>
                  <a:pt x="463518" y="0"/>
                </a:lnTo>
                <a:lnTo>
                  <a:pt x="363999" y="209947"/>
                </a:lnTo>
                <a:lnTo>
                  <a:pt x="463518" y="419893"/>
                </a:lnTo>
                <a:lnTo>
                  <a:pt x="321736" y="419893"/>
                </a:lnTo>
                <a:lnTo>
                  <a:pt x="222216" y="209947"/>
                </a:lnTo>
                <a:close/>
                <a:moveTo>
                  <a:pt x="99520" y="0"/>
                </a:moveTo>
                <a:lnTo>
                  <a:pt x="241302" y="0"/>
                </a:lnTo>
                <a:lnTo>
                  <a:pt x="141783" y="209947"/>
                </a:lnTo>
                <a:lnTo>
                  <a:pt x="241302" y="419893"/>
                </a:lnTo>
                <a:lnTo>
                  <a:pt x="99520" y="419893"/>
                </a:lnTo>
                <a:lnTo>
                  <a:pt x="0" y="209947"/>
                </a:ln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-">
            <a:extLst>
              <a:ext uri="{FF2B5EF4-FFF2-40B4-BE49-F238E27FC236}">
                <a16:creationId xmlns:a16="http://schemas.microsoft.com/office/drawing/2014/main" id="{A6391A42-0A1E-4120-B84E-0FE58E3D10BD}"/>
              </a:ext>
            </a:extLst>
          </p:cNvPr>
          <p:cNvSpPr/>
          <p:nvPr/>
        </p:nvSpPr>
        <p:spPr>
          <a:xfrm>
            <a:off x="2929444" y="610400"/>
            <a:ext cx="1813174" cy="1813174"/>
          </a:xfrm>
          <a:custGeom>
            <a:avLst/>
            <a:gdLst>
              <a:gd name="connsiteX0" fmla="*/ 437587 w 875174"/>
              <a:gd name="connsiteY0" fmla="*/ 875174 h 875174"/>
              <a:gd name="connsiteX1" fmla="*/ 0 w 875174"/>
              <a:gd name="connsiteY1" fmla="*/ 437587 h 875174"/>
              <a:gd name="connsiteX2" fmla="*/ 437587 w 875174"/>
              <a:gd name="connsiteY2" fmla="*/ 0 h 875174"/>
              <a:gd name="connsiteX3" fmla="*/ 875175 w 875174"/>
              <a:gd name="connsiteY3" fmla="*/ 437587 h 875174"/>
              <a:gd name="connsiteX4" fmla="*/ 437587 w 875174"/>
              <a:gd name="connsiteY4" fmla="*/ 875174 h 875174"/>
              <a:gd name="connsiteX5" fmla="*/ 437587 w 875174"/>
              <a:gd name="connsiteY5" fmla="*/ 11001 h 875174"/>
              <a:gd name="connsiteX6" fmla="*/ 12223 w 875174"/>
              <a:gd name="connsiteY6" fmla="*/ 436365 h 875174"/>
              <a:gd name="connsiteX7" fmla="*/ 437587 w 875174"/>
              <a:gd name="connsiteY7" fmla="*/ 861729 h 875174"/>
              <a:gd name="connsiteX8" fmla="*/ 862952 w 875174"/>
              <a:gd name="connsiteY8" fmla="*/ 436365 h 875174"/>
              <a:gd name="connsiteX9" fmla="*/ 437587 w 875174"/>
              <a:gd name="connsiteY9" fmla="*/ 11001 h 87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5174" h="875174">
                <a:moveTo>
                  <a:pt x="437587" y="875174"/>
                </a:moveTo>
                <a:cubicBezTo>
                  <a:pt x="195570" y="875174"/>
                  <a:pt x="0" y="678382"/>
                  <a:pt x="0" y="437587"/>
                </a:cubicBezTo>
                <a:cubicBezTo>
                  <a:pt x="0" y="196792"/>
                  <a:pt x="196792" y="0"/>
                  <a:pt x="437587" y="0"/>
                </a:cubicBezTo>
                <a:cubicBezTo>
                  <a:pt x="678382" y="0"/>
                  <a:pt x="875175" y="196792"/>
                  <a:pt x="875175" y="437587"/>
                </a:cubicBezTo>
                <a:cubicBezTo>
                  <a:pt x="875175" y="678382"/>
                  <a:pt x="678382" y="875174"/>
                  <a:pt x="437587" y="875174"/>
                </a:cubicBezTo>
                <a:close/>
                <a:moveTo>
                  <a:pt x="437587" y="11001"/>
                </a:moveTo>
                <a:cubicBezTo>
                  <a:pt x="202904" y="11001"/>
                  <a:pt x="12223" y="201681"/>
                  <a:pt x="12223" y="436365"/>
                </a:cubicBezTo>
                <a:cubicBezTo>
                  <a:pt x="12223" y="671048"/>
                  <a:pt x="202904" y="861729"/>
                  <a:pt x="437587" y="861729"/>
                </a:cubicBezTo>
                <a:cubicBezTo>
                  <a:pt x="672271" y="861729"/>
                  <a:pt x="862952" y="671048"/>
                  <a:pt x="862952" y="436365"/>
                </a:cubicBezTo>
                <a:cubicBezTo>
                  <a:pt x="862952" y="201681"/>
                  <a:pt x="672271" y="11001"/>
                  <a:pt x="437587" y="11001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-">
            <a:extLst>
              <a:ext uri="{FF2B5EF4-FFF2-40B4-BE49-F238E27FC236}">
                <a16:creationId xmlns:a16="http://schemas.microsoft.com/office/drawing/2014/main" id="{5EB3CE7E-4D14-487E-9B99-94EDD1C871B7}"/>
              </a:ext>
            </a:extLst>
          </p:cNvPr>
          <p:cNvSpPr/>
          <p:nvPr/>
        </p:nvSpPr>
        <p:spPr>
          <a:xfrm>
            <a:off x="1152709" y="4390998"/>
            <a:ext cx="297197" cy="297196"/>
          </a:xfrm>
          <a:custGeom>
            <a:avLst/>
            <a:gdLst>
              <a:gd name="connsiteX0" fmla="*/ 133232 w 266463"/>
              <a:gd name="connsiteY0" fmla="*/ 266464 h 266463"/>
              <a:gd name="connsiteX1" fmla="*/ 0 w 266463"/>
              <a:gd name="connsiteY1" fmla="*/ 133232 h 266463"/>
              <a:gd name="connsiteX2" fmla="*/ 133232 w 266463"/>
              <a:gd name="connsiteY2" fmla="*/ 0 h 266463"/>
              <a:gd name="connsiteX3" fmla="*/ 266464 w 266463"/>
              <a:gd name="connsiteY3" fmla="*/ 133232 h 266463"/>
              <a:gd name="connsiteX4" fmla="*/ 133232 w 266463"/>
              <a:gd name="connsiteY4" fmla="*/ 266464 h 266463"/>
              <a:gd name="connsiteX5" fmla="*/ 133232 w 266463"/>
              <a:gd name="connsiteY5" fmla="*/ 24446 h 266463"/>
              <a:gd name="connsiteX6" fmla="*/ 24446 w 266463"/>
              <a:gd name="connsiteY6" fmla="*/ 133232 h 266463"/>
              <a:gd name="connsiteX7" fmla="*/ 133232 w 266463"/>
              <a:gd name="connsiteY7" fmla="*/ 242017 h 266463"/>
              <a:gd name="connsiteX8" fmla="*/ 242018 w 266463"/>
              <a:gd name="connsiteY8" fmla="*/ 133232 h 266463"/>
              <a:gd name="connsiteX9" fmla="*/ 133232 w 266463"/>
              <a:gd name="connsiteY9" fmla="*/ 24446 h 26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463" h="266463">
                <a:moveTo>
                  <a:pt x="133232" y="266464"/>
                </a:moveTo>
                <a:cubicBezTo>
                  <a:pt x="59894" y="266464"/>
                  <a:pt x="0" y="206571"/>
                  <a:pt x="0" y="133232"/>
                </a:cubicBezTo>
                <a:cubicBezTo>
                  <a:pt x="0" y="59894"/>
                  <a:pt x="59894" y="0"/>
                  <a:pt x="133232" y="0"/>
                </a:cubicBezTo>
                <a:cubicBezTo>
                  <a:pt x="206571" y="0"/>
                  <a:pt x="266464" y="59894"/>
                  <a:pt x="266464" y="133232"/>
                </a:cubicBezTo>
                <a:cubicBezTo>
                  <a:pt x="266464" y="206571"/>
                  <a:pt x="206571" y="266464"/>
                  <a:pt x="133232" y="266464"/>
                </a:cubicBezTo>
                <a:close/>
                <a:moveTo>
                  <a:pt x="133232" y="24446"/>
                </a:moveTo>
                <a:cubicBezTo>
                  <a:pt x="73339" y="24446"/>
                  <a:pt x="24446" y="73339"/>
                  <a:pt x="24446" y="133232"/>
                </a:cubicBezTo>
                <a:cubicBezTo>
                  <a:pt x="24446" y="193125"/>
                  <a:pt x="73339" y="242017"/>
                  <a:pt x="133232" y="242017"/>
                </a:cubicBezTo>
                <a:cubicBezTo>
                  <a:pt x="193125" y="242017"/>
                  <a:pt x="242018" y="193125"/>
                  <a:pt x="242018" y="133232"/>
                </a:cubicBezTo>
                <a:cubicBezTo>
                  <a:pt x="240795" y="73339"/>
                  <a:pt x="191903" y="24446"/>
                  <a:pt x="133232" y="24446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-">
            <a:extLst>
              <a:ext uri="{FF2B5EF4-FFF2-40B4-BE49-F238E27FC236}">
                <a16:creationId xmlns:a16="http://schemas.microsoft.com/office/drawing/2014/main" id="{14BAD2ED-5765-49C1-9162-2D3737CF5A26}"/>
              </a:ext>
            </a:extLst>
          </p:cNvPr>
          <p:cNvSpPr/>
          <p:nvPr/>
        </p:nvSpPr>
        <p:spPr>
          <a:xfrm>
            <a:off x="6686065" y="282143"/>
            <a:ext cx="190860" cy="190860"/>
          </a:xfrm>
          <a:custGeom>
            <a:avLst/>
            <a:gdLst>
              <a:gd name="connsiteX0" fmla="*/ 85562 w 171123"/>
              <a:gd name="connsiteY0" fmla="*/ 171123 h 171123"/>
              <a:gd name="connsiteX1" fmla="*/ 0 w 171123"/>
              <a:gd name="connsiteY1" fmla="*/ 85562 h 171123"/>
              <a:gd name="connsiteX2" fmla="*/ 85562 w 171123"/>
              <a:gd name="connsiteY2" fmla="*/ 0 h 171123"/>
              <a:gd name="connsiteX3" fmla="*/ 171123 w 171123"/>
              <a:gd name="connsiteY3" fmla="*/ 85562 h 171123"/>
              <a:gd name="connsiteX4" fmla="*/ 85562 w 171123"/>
              <a:gd name="connsiteY4" fmla="*/ 171123 h 171123"/>
              <a:gd name="connsiteX5" fmla="*/ 85562 w 171123"/>
              <a:gd name="connsiteY5" fmla="*/ 17112 h 171123"/>
              <a:gd name="connsiteX6" fmla="*/ 15890 w 171123"/>
              <a:gd name="connsiteY6" fmla="*/ 86784 h 171123"/>
              <a:gd name="connsiteX7" fmla="*/ 85562 w 171123"/>
              <a:gd name="connsiteY7" fmla="*/ 156456 h 171123"/>
              <a:gd name="connsiteX8" fmla="*/ 155234 w 171123"/>
              <a:gd name="connsiteY8" fmla="*/ 86784 h 171123"/>
              <a:gd name="connsiteX9" fmla="*/ 85562 w 171123"/>
              <a:gd name="connsiteY9" fmla="*/ 17112 h 17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123" h="171123">
                <a:moveTo>
                  <a:pt x="85562" y="171123"/>
                </a:moveTo>
                <a:cubicBezTo>
                  <a:pt x="39114" y="171123"/>
                  <a:pt x="0" y="133232"/>
                  <a:pt x="0" y="85562"/>
                </a:cubicBezTo>
                <a:cubicBezTo>
                  <a:pt x="0" y="37892"/>
                  <a:pt x="37892" y="0"/>
                  <a:pt x="85562" y="0"/>
                </a:cubicBezTo>
                <a:cubicBezTo>
                  <a:pt x="133232" y="0"/>
                  <a:pt x="171123" y="37892"/>
                  <a:pt x="171123" y="85562"/>
                </a:cubicBezTo>
                <a:cubicBezTo>
                  <a:pt x="171123" y="133232"/>
                  <a:pt x="132009" y="171123"/>
                  <a:pt x="85562" y="171123"/>
                </a:cubicBezTo>
                <a:close/>
                <a:moveTo>
                  <a:pt x="85562" y="17112"/>
                </a:moveTo>
                <a:cubicBezTo>
                  <a:pt x="47670" y="17112"/>
                  <a:pt x="15890" y="47670"/>
                  <a:pt x="15890" y="86784"/>
                </a:cubicBezTo>
                <a:cubicBezTo>
                  <a:pt x="15890" y="125898"/>
                  <a:pt x="46448" y="156456"/>
                  <a:pt x="85562" y="156456"/>
                </a:cubicBezTo>
                <a:cubicBezTo>
                  <a:pt x="124676" y="156456"/>
                  <a:pt x="155234" y="125898"/>
                  <a:pt x="155234" y="86784"/>
                </a:cubicBezTo>
                <a:cubicBezTo>
                  <a:pt x="155234" y="47670"/>
                  <a:pt x="123454" y="17112"/>
                  <a:pt x="85562" y="17112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-">
            <a:extLst>
              <a:ext uri="{FF2B5EF4-FFF2-40B4-BE49-F238E27FC236}">
                <a16:creationId xmlns:a16="http://schemas.microsoft.com/office/drawing/2014/main" id="{28B99F98-C2C9-46B0-9567-EAA8594F9270}"/>
              </a:ext>
            </a:extLst>
          </p:cNvPr>
          <p:cNvSpPr/>
          <p:nvPr/>
        </p:nvSpPr>
        <p:spPr>
          <a:xfrm>
            <a:off x="3365013" y="1045968"/>
            <a:ext cx="942038" cy="942038"/>
          </a:xfrm>
          <a:custGeom>
            <a:avLst/>
            <a:gdLst>
              <a:gd name="connsiteX0" fmla="*/ 227349 w 454699"/>
              <a:gd name="connsiteY0" fmla="*/ 454700 h 454699"/>
              <a:gd name="connsiteX1" fmla="*/ 0 w 454699"/>
              <a:gd name="connsiteY1" fmla="*/ 227350 h 454699"/>
              <a:gd name="connsiteX2" fmla="*/ 227349 w 454699"/>
              <a:gd name="connsiteY2" fmla="*/ 0 h 454699"/>
              <a:gd name="connsiteX3" fmla="*/ 454700 w 454699"/>
              <a:gd name="connsiteY3" fmla="*/ 227350 h 454699"/>
              <a:gd name="connsiteX4" fmla="*/ 227349 w 454699"/>
              <a:gd name="connsiteY4" fmla="*/ 454700 h 454699"/>
              <a:gd name="connsiteX5" fmla="*/ 227349 w 454699"/>
              <a:gd name="connsiteY5" fmla="*/ 11001 h 454699"/>
              <a:gd name="connsiteX6" fmla="*/ 12223 w 454699"/>
              <a:gd name="connsiteY6" fmla="*/ 226127 h 454699"/>
              <a:gd name="connsiteX7" fmla="*/ 227349 w 454699"/>
              <a:gd name="connsiteY7" fmla="*/ 441254 h 454699"/>
              <a:gd name="connsiteX8" fmla="*/ 442477 w 454699"/>
              <a:gd name="connsiteY8" fmla="*/ 226127 h 454699"/>
              <a:gd name="connsiteX9" fmla="*/ 227349 w 454699"/>
              <a:gd name="connsiteY9" fmla="*/ 11001 h 45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4699" h="454699">
                <a:moveTo>
                  <a:pt x="227349" y="454700"/>
                </a:moveTo>
                <a:cubicBezTo>
                  <a:pt x="101452" y="454700"/>
                  <a:pt x="0" y="352026"/>
                  <a:pt x="0" y="227350"/>
                </a:cubicBezTo>
                <a:cubicBezTo>
                  <a:pt x="0" y="102674"/>
                  <a:pt x="102674" y="0"/>
                  <a:pt x="227349" y="0"/>
                </a:cubicBezTo>
                <a:cubicBezTo>
                  <a:pt x="352025" y="0"/>
                  <a:pt x="454700" y="102674"/>
                  <a:pt x="454700" y="227350"/>
                </a:cubicBezTo>
                <a:cubicBezTo>
                  <a:pt x="454700" y="352026"/>
                  <a:pt x="353248" y="454700"/>
                  <a:pt x="227349" y="454700"/>
                </a:cubicBezTo>
                <a:close/>
                <a:moveTo>
                  <a:pt x="227349" y="11001"/>
                </a:moveTo>
                <a:cubicBezTo>
                  <a:pt x="108786" y="11001"/>
                  <a:pt x="12223" y="107564"/>
                  <a:pt x="12223" y="226127"/>
                </a:cubicBezTo>
                <a:cubicBezTo>
                  <a:pt x="12223" y="344692"/>
                  <a:pt x="108786" y="441254"/>
                  <a:pt x="227349" y="441254"/>
                </a:cubicBezTo>
                <a:cubicBezTo>
                  <a:pt x="345914" y="441254"/>
                  <a:pt x="442477" y="344692"/>
                  <a:pt x="442477" y="226127"/>
                </a:cubicBezTo>
                <a:cubicBezTo>
                  <a:pt x="442477" y="107564"/>
                  <a:pt x="345914" y="11001"/>
                  <a:pt x="227349" y="11001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-">
            <a:extLst>
              <a:ext uri="{FF2B5EF4-FFF2-40B4-BE49-F238E27FC236}">
                <a16:creationId xmlns:a16="http://schemas.microsoft.com/office/drawing/2014/main" id="{2C3BD07B-0C72-446D-8E4A-B74A273C87FC}"/>
              </a:ext>
            </a:extLst>
          </p:cNvPr>
          <p:cNvSpPr/>
          <p:nvPr/>
        </p:nvSpPr>
        <p:spPr>
          <a:xfrm>
            <a:off x="6170982" y="27473"/>
            <a:ext cx="4659726" cy="4575201"/>
          </a:xfrm>
          <a:custGeom>
            <a:avLst/>
            <a:gdLst>
              <a:gd name="connsiteX0" fmla="*/ 1866468 w 4177857"/>
              <a:gd name="connsiteY0" fmla="*/ 867840 h 4102073"/>
              <a:gd name="connsiteX1" fmla="*/ 1938584 w 4177857"/>
              <a:gd name="connsiteY1" fmla="*/ 851950 h 4102073"/>
              <a:gd name="connsiteX2" fmla="*/ 1964253 w 4177857"/>
              <a:gd name="connsiteY2" fmla="*/ 774945 h 4102073"/>
              <a:gd name="connsiteX3" fmla="*/ 2027813 w 4177857"/>
              <a:gd name="connsiteY3" fmla="*/ 776167 h 4102073"/>
              <a:gd name="connsiteX4" fmla="*/ 2049814 w 4177857"/>
              <a:gd name="connsiteY4" fmla="*/ 856840 h 4102073"/>
              <a:gd name="connsiteX5" fmla="*/ 2118264 w 4177857"/>
              <a:gd name="connsiteY5" fmla="*/ 856840 h 4102073"/>
              <a:gd name="connsiteX6" fmla="*/ 2147599 w 4177857"/>
              <a:gd name="connsiteY6" fmla="*/ 772500 h 4102073"/>
              <a:gd name="connsiteX7" fmla="*/ 2213604 w 4177857"/>
              <a:gd name="connsiteY7" fmla="*/ 779834 h 4102073"/>
              <a:gd name="connsiteX8" fmla="*/ 2228272 w 4177857"/>
              <a:gd name="connsiteY8" fmla="*/ 858062 h 4102073"/>
              <a:gd name="connsiteX9" fmla="*/ 2300388 w 4177857"/>
              <a:gd name="connsiteY9" fmla="*/ 858062 h 4102073"/>
              <a:gd name="connsiteX10" fmla="*/ 2324834 w 4177857"/>
              <a:gd name="connsiteY10" fmla="*/ 774945 h 4102073"/>
              <a:gd name="connsiteX11" fmla="*/ 2393284 w 4177857"/>
              <a:gd name="connsiteY11" fmla="*/ 779834 h 4102073"/>
              <a:gd name="connsiteX12" fmla="*/ 2410396 w 4177857"/>
              <a:gd name="connsiteY12" fmla="*/ 853172 h 4102073"/>
              <a:gd name="connsiteX13" fmla="*/ 2486179 w 4177857"/>
              <a:gd name="connsiteY13" fmla="*/ 872729 h 4102073"/>
              <a:gd name="connsiteX14" fmla="*/ 2502069 w 4177857"/>
              <a:gd name="connsiteY14" fmla="*/ 948513 h 4102073"/>
              <a:gd name="connsiteX15" fmla="*/ 2571741 w 4177857"/>
              <a:gd name="connsiteY15" fmla="*/ 948513 h 4102073"/>
              <a:gd name="connsiteX16" fmla="*/ 2597409 w 4177857"/>
              <a:gd name="connsiteY16" fmla="*/ 864173 h 4102073"/>
              <a:gd name="connsiteX17" fmla="*/ 2663414 w 4177857"/>
              <a:gd name="connsiteY17" fmla="*/ 870285 h 4102073"/>
              <a:gd name="connsiteX18" fmla="*/ 2674416 w 4177857"/>
              <a:gd name="connsiteY18" fmla="*/ 957069 h 4102073"/>
              <a:gd name="connsiteX19" fmla="*/ 2757533 w 4177857"/>
              <a:gd name="connsiteY19" fmla="*/ 961958 h 4102073"/>
              <a:gd name="connsiteX20" fmla="*/ 2770978 w 4177857"/>
              <a:gd name="connsiteY20" fmla="*/ 1034075 h 4102073"/>
              <a:gd name="connsiteX21" fmla="*/ 2850428 w 4177857"/>
              <a:gd name="connsiteY21" fmla="*/ 1047520 h 4102073"/>
              <a:gd name="connsiteX22" fmla="*/ 2849206 w 4177857"/>
              <a:gd name="connsiteY22" fmla="*/ 1046298 h 4102073"/>
              <a:gd name="connsiteX23" fmla="*/ 2858984 w 4177857"/>
              <a:gd name="connsiteY23" fmla="*/ 1130637 h 4102073"/>
              <a:gd name="connsiteX24" fmla="*/ 2942101 w 4177857"/>
              <a:gd name="connsiteY24" fmla="*/ 1140415 h 4102073"/>
              <a:gd name="connsiteX25" fmla="*/ 2944546 w 4177857"/>
              <a:gd name="connsiteY25" fmla="*/ 1142860 h 4102073"/>
              <a:gd name="connsiteX26" fmla="*/ 2959214 w 4177857"/>
              <a:gd name="connsiteY26" fmla="*/ 1213754 h 4102073"/>
              <a:gd name="connsiteX27" fmla="*/ 3031330 w 4177857"/>
              <a:gd name="connsiteY27" fmla="*/ 1228422 h 4102073"/>
              <a:gd name="connsiteX28" fmla="*/ 3030108 w 4177857"/>
              <a:gd name="connsiteY28" fmla="*/ 1227199 h 4102073"/>
              <a:gd name="connsiteX29" fmla="*/ 3036219 w 4177857"/>
              <a:gd name="connsiteY29" fmla="*/ 1311539 h 4102073"/>
              <a:gd name="connsiteX30" fmla="*/ 3118114 w 4177857"/>
              <a:gd name="connsiteY30" fmla="*/ 1322540 h 4102073"/>
              <a:gd name="connsiteX31" fmla="*/ 3127892 w 4177857"/>
              <a:gd name="connsiteY31" fmla="*/ 1400768 h 4102073"/>
              <a:gd name="connsiteX32" fmla="*/ 3218344 w 4177857"/>
              <a:gd name="connsiteY32" fmla="*/ 1492441 h 4102073"/>
              <a:gd name="connsiteX33" fmla="*/ 3307572 w 4177857"/>
              <a:gd name="connsiteY33" fmla="*/ 1516887 h 4102073"/>
              <a:gd name="connsiteX34" fmla="*/ 3303905 w 4177857"/>
              <a:gd name="connsiteY34" fmla="*/ 1580447 h 4102073"/>
              <a:gd name="connsiteX35" fmla="*/ 3224455 w 4177857"/>
              <a:gd name="connsiteY35" fmla="*/ 1600004 h 4102073"/>
              <a:gd name="connsiteX36" fmla="*/ 3224455 w 4177857"/>
              <a:gd name="connsiteY36" fmla="*/ 1662342 h 4102073"/>
              <a:gd name="connsiteX37" fmla="*/ 3302683 w 4177857"/>
              <a:gd name="connsiteY37" fmla="*/ 1679454 h 4102073"/>
              <a:gd name="connsiteX38" fmla="*/ 3301461 w 4177857"/>
              <a:gd name="connsiteY38" fmla="*/ 1678232 h 4102073"/>
              <a:gd name="connsiteX39" fmla="*/ 3301461 w 4177857"/>
              <a:gd name="connsiteY39" fmla="*/ 1769905 h 4102073"/>
              <a:gd name="connsiteX40" fmla="*/ 3299016 w 4177857"/>
              <a:gd name="connsiteY40" fmla="*/ 1774794 h 4102073"/>
              <a:gd name="connsiteX41" fmla="*/ 3226899 w 4177857"/>
              <a:gd name="connsiteY41" fmla="*/ 1789462 h 4102073"/>
              <a:gd name="connsiteX42" fmla="*/ 3226899 w 4177857"/>
              <a:gd name="connsiteY42" fmla="*/ 1840799 h 4102073"/>
              <a:gd name="connsiteX43" fmla="*/ 3299016 w 4177857"/>
              <a:gd name="connsiteY43" fmla="*/ 1854245 h 4102073"/>
              <a:gd name="connsiteX44" fmla="*/ 3306349 w 4177857"/>
              <a:gd name="connsiteY44" fmla="*/ 1864023 h 4102073"/>
              <a:gd name="connsiteX45" fmla="*/ 3319795 w 4177857"/>
              <a:gd name="connsiteY45" fmla="*/ 1938584 h 4102073"/>
              <a:gd name="connsiteX46" fmla="*/ 3396801 w 4177857"/>
              <a:gd name="connsiteY46" fmla="*/ 1963030 h 4102073"/>
              <a:gd name="connsiteX47" fmla="*/ 3388244 w 4177857"/>
              <a:gd name="connsiteY47" fmla="*/ 2040036 h 4102073"/>
              <a:gd name="connsiteX48" fmla="*/ 3389467 w 4177857"/>
              <a:gd name="connsiteY48" fmla="*/ 2038814 h 4102073"/>
              <a:gd name="connsiteX49" fmla="*/ 3314906 w 4177857"/>
              <a:gd name="connsiteY49" fmla="*/ 2047369 h 4102073"/>
              <a:gd name="connsiteX50" fmla="*/ 3314906 w 4177857"/>
              <a:gd name="connsiteY50" fmla="*/ 2119486 h 4102073"/>
              <a:gd name="connsiteX51" fmla="*/ 3398023 w 4177857"/>
              <a:gd name="connsiteY51" fmla="*/ 2142710 h 4102073"/>
              <a:gd name="connsiteX52" fmla="*/ 3395579 w 4177857"/>
              <a:gd name="connsiteY52" fmla="*/ 2208715 h 4102073"/>
              <a:gd name="connsiteX53" fmla="*/ 3319795 w 4177857"/>
              <a:gd name="connsiteY53" fmla="*/ 2228272 h 4102073"/>
              <a:gd name="connsiteX54" fmla="*/ 3308794 w 4177857"/>
              <a:gd name="connsiteY54" fmla="*/ 2305277 h 4102073"/>
              <a:gd name="connsiteX55" fmla="*/ 3301461 w 4177857"/>
              <a:gd name="connsiteY55" fmla="*/ 2313834 h 4102073"/>
              <a:gd name="connsiteX56" fmla="*/ 3229344 w 4177857"/>
              <a:gd name="connsiteY56" fmla="*/ 2327279 h 4102073"/>
              <a:gd name="connsiteX57" fmla="*/ 3229344 w 4177857"/>
              <a:gd name="connsiteY57" fmla="*/ 2378616 h 4102073"/>
              <a:gd name="connsiteX58" fmla="*/ 3301461 w 4177857"/>
              <a:gd name="connsiteY58" fmla="*/ 2393284 h 4102073"/>
              <a:gd name="connsiteX59" fmla="*/ 3307572 w 4177857"/>
              <a:gd name="connsiteY59" fmla="*/ 2400617 h 4102073"/>
              <a:gd name="connsiteX60" fmla="*/ 3303905 w 4177857"/>
              <a:gd name="connsiteY60" fmla="*/ 2489846 h 4102073"/>
              <a:gd name="connsiteX61" fmla="*/ 3305127 w 4177857"/>
              <a:gd name="connsiteY61" fmla="*/ 2488624 h 4102073"/>
              <a:gd name="connsiteX62" fmla="*/ 3230567 w 4177857"/>
              <a:gd name="connsiteY62" fmla="*/ 2499624 h 4102073"/>
              <a:gd name="connsiteX63" fmla="*/ 3218344 w 4177857"/>
              <a:gd name="connsiteY63" fmla="*/ 2576630 h 4102073"/>
              <a:gd name="connsiteX64" fmla="*/ 3212232 w 4177857"/>
              <a:gd name="connsiteY64" fmla="*/ 2585186 h 4102073"/>
              <a:gd name="connsiteX65" fmla="*/ 3138894 w 4177857"/>
              <a:gd name="connsiteY65" fmla="*/ 2597409 h 4102073"/>
              <a:gd name="connsiteX66" fmla="*/ 3138894 w 4177857"/>
              <a:gd name="connsiteY66" fmla="*/ 2648746 h 4102073"/>
              <a:gd name="connsiteX67" fmla="*/ 3208565 w 4177857"/>
              <a:gd name="connsiteY67" fmla="*/ 2667081 h 4102073"/>
              <a:gd name="connsiteX68" fmla="*/ 3207343 w 4177857"/>
              <a:gd name="connsiteY68" fmla="*/ 2667081 h 4102073"/>
              <a:gd name="connsiteX69" fmla="*/ 3217121 w 4177857"/>
              <a:gd name="connsiteY69" fmla="*/ 2746531 h 4102073"/>
              <a:gd name="connsiteX70" fmla="*/ 3127892 w 4177857"/>
              <a:gd name="connsiteY70" fmla="*/ 2764866 h 4102073"/>
              <a:gd name="connsiteX71" fmla="*/ 3121781 w 4177857"/>
              <a:gd name="connsiteY71" fmla="*/ 2844316 h 4102073"/>
              <a:gd name="connsiteX72" fmla="*/ 3041109 w 4177857"/>
              <a:gd name="connsiteY72" fmla="*/ 2855317 h 4102073"/>
              <a:gd name="connsiteX73" fmla="*/ 3030108 w 4177857"/>
              <a:gd name="connsiteY73" fmla="*/ 2937212 h 4102073"/>
              <a:gd name="connsiteX74" fmla="*/ 2950657 w 4177857"/>
              <a:gd name="connsiteY74" fmla="*/ 2946990 h 4102073"/>
              <a:gd name="connsiteX75" fmla="*/ 2939656 w 4177857"/>
              <a:gd name="connsiteY75" fmla="*/ 3027662 h 4102073"/>
              <a:gd name="connsiteX76" fmla="*/ 2857762 w 4177857"/>
              <a:gd name="connsiteY76" fmla="*/ 3036219 h 4102073"/>
              <a:gd name="connsiteX77" fmla="*/ 2851651 w 4177857"/>
              <a:gd name="connsiteY77" fmla="*/ 3123002 h 4102073"/>
              <a:gd name="connsiteX78" fmla="*/ 2852873 w 4177857"/>
              <a:gd name="connsiteY78" fmla="*/ 3121780 h 4102073"/>
              <a:gd name="connsiteX79" fmla="*/ 2759977 w 4177857"/>
              <a:gd name="connsiteY79" fmla="*/ 3126670 h 4102073"/>
              <a:gd name="connsiteX80" fmla="*/ 2742865 w 4177857"/>
              <a:gd name="connsiteY80" fmla="*/ 3045997 h 4102073"/>
              <a:gd name="connsiteX81" fmla="*/ 2686639 w 4177857"/>
              <a:gd name="connsiteY81" fmla="*/ 3045997 h 4102073"/>
              <a:gd name="connsiteX82" fmla="*/ 2686639 w 4177857"/>
              <a:gd name="connsiteY82" fmla="*/ 3107113 h 4102073"/>
              <a:gd name="connsiteX83" fmla="*/ 2758755 w 4177857"/>
              <a:gd name="connsiteY83" fmla="*/ 3125447 h 4102073"/>
              <a:gd name="connsiteX84" fmla="*/ 2767311 w 4177857"/>
              <a:gd name="connsiteY84" fmla="*/ 3195119 h 4102073"/>
              <a:gd name="connsiteX85" fmla="*/ 2693972 w 4177857"/>
              <a:gd name="connsiteY85" fmla="*/ 3220787 h 4102073"/>
              <a:gd name="connsiteX86" fmla="*/ 2654858 w 4177857"/>
              <a:gd name="connsiteY86" fmla="*/ 3156005 h 4102073"/>
              <a:gd name="connsiteX87" fmla="*/ 2660970 w 4177857"/>
              <a:gd name="connsiteY87" fmla="*/ 3130337 h 4102073"/>
              <a:gd name="connsiteX88" fmla="*/ 2627967 w 4177857"/>
              <a:gd name="connsiteY88" fmla="*/ 3136448 h 4102073"/>
              <a:gd name="connsiteX89" fmla="*/ 2599854 w 4177857"/>
              <a:gd name="connsiteY89" fmla="*/ 3132782 h 4102073"/>
              <a:gd name="connsiteX90" fmla="*/ 2583964 w 4177857"/>
              <a:gd name="connsiteY90" fmla="*/ 3207342 h 4102073"/>
              <a:gd name="connsiteX91" fmla="*/ 2579075 w 4177857"/>
              <a:gd name="connsiteY91" fmla="*/ 3213454 h 4102073"/>
              <a:gd name="connsiteX92" fmla="*/ 2502069 w 4177857"/>
              <a:gd name="connsiteY92" fmla="*/ 3226899 h 4102073"/>
              <a:gd name="connsiteX93" fmla="*/ 2472734 w 4177857"/>
              <a:gd name="connsiteY93" fmla="*/ 3306349 h 4102073"/>
              <a:gd name="connsiteX94" fmla="*/ 2406729 w 4177857"/>
              <a:gd name="connsiteY94" fmla="*/ 3301460 h 4102073"/>
              <a:gd name="connsiteX95" fmla="*/ 2387173 w 4177857"/>
              <a:gd name="connsiteY95" fmla="*/ 3224455 h 4102073"/>
              <a:gd name="connsiteX96" fmla="*/ 2327279 w 4177857"/>
              <a:gd name="connsiteY96" fmla="*/ 3224455 h 4102073"/>
              <a:gd name="connsiteX97" fmla="*/ 2315056 w 4177857"/>
              <a:gd name="connsiteY97" fmla="*/ 3297793 h 4102073"/>
              <a:gd name="connsiteX98" fmla="*/ 2310166 w 4177857"/>
              <a:gd name="connsiteY98" fmla="*/ 3301460 h 4102073"/>
              <a:gd name="connsiteX99" fmla="*/ 2225827 w 4177857"/>
              <a:gd name="connsiteY99" fmla="*/ 3303905 h 4102073"/>
              <a:gd name="connsiteX100" fmla="*/ 2205048 w 4177857"/>
              <a:gd name="connsiteY100" fmla="*/ 3395578 h 4102073"/>
              <a:gd name="connsiteX101" fmla="*/ 2141488 w 4177857"/>
              <a:gd name="connsiteY101" fmla="*/ 3394356 h 4102073"/>
              <a:gd name="connsiteX102" fmla="*/ 2119486 w 4177857"/>
              <a:gd name="connsiteY102" fmla="*/ 3313683 h 4102073"/>
              <a:gd name="connsiteX103" fmla="*/ 2047370 w 4177857"/>
              <a:gd name="connsiteY103" fmla="*/ 3313683 h 4102073"/>
              <a:gd name="connsiteX104" fmla="*/ 2027813 w 4177857"/>
              <a:gd name="connsiteY104" fmla="*/ 3394356 h 4102073"/>
              <a:gd name="connsiteX105" fmla="*/ 1961808 w 4177857"/>
              <a:gd name="connsiteY105" fmla="*/ 3394356 h 4102073"/>
              <a:gd name="connsiteX106" fmla="*/ 1938584 w 4177857"/>
              <a:gd name="connsiteY106" fmla="*/ 3318572 h 4102073"/>
              <a:gd name="connsiteX107" fmla="*/ 1862801 w 4177857"/>
              <a:gd name="connsiteY107" fmla="*/ 3301460 h 4102073"/>
              <a:gd name="connsiteX108" fmla="*/ 1857912 w 4177857"/>
              <a:gd name="connsiteY108" fmla="*/ 3296571 h 4102073"/>
              <a:gd name="connsiteX109" fmla="*/ 1838355 w 4177857"/>
              <a:gd name="connsiteY109" fmla="*/ 3224455 h 4102073"/>
              <a:gd name="connsiteX110" fmla="*/ 1788240 w 4177857"/>
              <a:gd name="connsiteY110" fmla="*/ 3224455 h 4102073"/>
              <a:gd name="connsiteX111" fmla="*/ 1772350 w 4177857"/>
              <a:gd name="connsiteY111" fmla="*/ 3299015 h 4102073"/>
              <a:gd name="connsiteX112" fmla="*/ 1772350 w 4177857"/>
              <a:gd name="connsiteY112" fmla="*/ 3299015 h 4102073"/>
              <a:gd name="connsiteX113" fmla="*/ 1683121 w 4177857"/>
              <a:gd name="connsiteY113" fmla="*/ 3301460 h 4102073"/>
              <a:gd name="connsiteX114" fmla="*/ 1684344 w 4177857"/>
              <a:gd name="connsiteY114" fmla="*/ 3302682 h 4102073"/>
              <a:gd name="connsiteX115" fmla="*/ 1669676 w 4177857"/>
              <a:gd name="connsiteY115" fmla="*/ 3225677 h 4102073"/>
              <a:gd name="connsiteX116" fmla="*/ 1597560 w 4177857"/>
              <a:gd name="connsiteY116" fmla="*/ 3215899 h 4102073"/>
              <a:gd name="connsiteX117" fmla="*/ 1587781 w 4177857"/>
              <a:gd name="connsiteY117" fmla="*/ 3204897 h 4102073"/>
              <a:gd name="connsiteX118" fmla="*/ 1570669 w 4177857"/>
              <a:gd name="connsiteY118" fmla="*/ 3132782 h 4102073"/>
              <a:gd name="connsiteX119" fmla="*/ 1519332 w 4177857"/>
              <a:gd name="connsiteY119" fmla="*/ 3132782 h 4102073"/>
              <a:gd name="connsiteX120" fmla="*/ 1503442 w 4177857"/>
              <a:gd name="connsiteY120" fmla="*/ 3208564 h 4102073"/>
              <a:gd name="connsiteX121" fmla="*/ 1504664 w 4177857"/>
              <a:gd name="connsiteY121" fmla="*/ 3208564 h 4102073"/>
              <a:gd name="connsiteX122" fmla="*/ 1483885 w 4177857"/>
              <a:gd name="connsiteY122" fmla="*/ 3217121 h 4102073"/>
              <a:gd name="connsiteX123" fmla="*/ 1414213 w 4177857"/>
              <a:gd name="connsiteY123" fmla="*/ 3206120 h 4102073"/>
              <a:gd name="connsiteX124" fmla="*/ 1408101 w 4177857"/>
              <a:gd name="connsiteY124" fmla="*/ 3125447 h 4102073"/>
              <a:gd name="connsiteX125" fmla="*/ 1324984 w 4177857"/>
              <a:gd name="connsiteY125" fmla="*/ 3118114 h 4102073"/>
              <a:gd name="connsiteX126" fmla="*/ 1317651 w 4177857"/>
              <a:gd name="connsiteY126" fmla="*/ 3032552 h 4102073"/>
              <a:gd name="connsiteX127" fmla="*/ 1229644 w 4177857"/>
              <a:gd name="connsiteY127" fmla="*/ 3030107 h 4102073"/>
              <a:gd name="connsiteX128" fmla="*/ 1230866 w 4177857"/>
              <a:gd name="connsiteY128" fmla="*/ 3031329 h 4102073"/>
              <a:gd name="connsiteX129" fmla="*/ 1228422 w 4177857"/>
              <a:gd name="connsiteY129" fmla="*/ 2944545 h 4102073"/>
              <a:gd name="connsiteX130" fmla="*/ 1144083 w 4177857"/>
              <a:gd name="connsiteY130" fmla="*/ 2940879 h 4102073"/>
              <a:gd name="connsiteX131" fmla="*/ 1145305 w 4177857"/>
              <a:gd name="connsiteY131" fmla="*/ 2942101 h 4102073"/>
              <a:gd name="connsiteX132" fmla="*/ 1139193 w 4177857"/>
              <a:gd name="connsiteY132" fmla="*/ 2854094 h 4102073"/>
              <a:gd name="connsiteX133" fmla="*/ 1054854 w 4177857"/>
              <a:gd name="connsiteY133" fmla="*/ 2850427 h 4102073"/>
              <a:gd name="connsiteX134" fmla="*/ 1056076 w 4177857"/>
              <a:gd name="connsiteY134" fmla="*/ 2851650 h 4102073"/>
              <a:gd name="connsiteX135" fmla="*/ 1051187 w 4177857"/>
              <a:gd name="connsiteY135" fmla="*/ 2762421 h 4102073"/>
              <a:gd name="connsiteX136" fmla="*/ 963181 w 4177857"/>
              <a:gd name="connsiteY136" fmla="*/ 2751421 h 4102073"/>
              <a:gd name="connsiteX137" fmla="*/ 957069 w 4177857"/>
              <a:gd name="connsiteY137" fmla="*/ 2682971 h 4102073"/>
              <a:gd name="connsiteX138" fmla="*/ 1038964 w 4177857"/>
              <a:gd name="connsiteY138" fmla="*/ 2657303 h 4102073"/>
              <a:gd name="connsiteX139" fmla="*/ 1038964 w 4177857"/>
              <a:gd name="connsiteY139" fmla="*/ 2598632 h 4102073"/>
              <a:gd name="connsiteX140" fmla="*/ 970514 w 4177857"/>
              <a:gd name="connsiteY140" fmla="*/ 2585186 h 4102073"/>
              <a:gd name="connsiteX141" fmla="*/ 960736 w 4177857"/>
              <a:gd name="connsiteY141" fmla="*/ 2574186 h 4102073"/>
              <a:gd name="connsiteX142" fmla="*/ 946068 w 4177857"/>
              <a:gd name="connsiteY142" fmla="*/ 2500847 h 4102073"/>
              <a:gd name="connsiteX143" fmla="*/ 865396 w 4177857"/>
              <a:gd name="connsiteY143" fmla="*/ 2471511 h 4102073"/>
              <a:gd name="connsiteX144" fmla="*/ 878841 w 4177857"/>
              <a:gd name="connsiteY144" fmla="*/ 2403062 h 4102073"/>
              <a:gd name="connsiteX145" fmla="*/ 948513 w 4177857"/>
              <a:gd name="connsiteY145" fmla="*/ 2384728 h 4102073"/>
              <a:gd name="connsiteX146" fmla="*/ 948513 w 4177857"/>
              <a:gd name="connsiteY146" fmla="*/ 2324834 h 4102073"/>
              <a:gd name="connsiteX147" fmla="*/ 889842 w 4177857"/>
              <a:gd name="connsiteY147" fmla="*/ 2321167 h 4102073"/>
              <a:gd name="connsiteX148" fmla="*/ 878841 w 4177857"/>
              <a:gd name="connsiteY148" fmla="*/ 2403062 h 4102073"/>
              <a:gd name="connsiteX149" fmla="*/ 858062 w 4177857"/>
              <a:gd name="connsiteY149" fmla="*/ 2405507 h 4102073"/>
              <a:gd name="connsiteX150" fmla="*/ 783501 w 4177857"/>
              <a:gd name="connsiteY150" fmla="*/ 2390839 h 4102073"/>
              <a:gd name="connsiteX151" fmla="*/ 779834 w 4177857"/>
              <a:gd name="connsiteY151" fmla="*/ 2319945 h 4102073"/>
              <a:gd name="connsiteX152" fmla="*/ 851950 w 4177857"/>
              <a:gd name="connsiteY152" fmla="*/ 2296721 h 4102073"/>
              <a:gd name="connsiteX153" fmla="*/ 861729 w 4177857"/>
              <a:gd name="connsiteY153" fmla="*/ 2299166 h 4102073"/>
              <a:gd name="connsiteX154" fmla="*/ 861729 w 4177857"/>
              <a:gd name="connsiteY154" fmla="*/ 2225827 h 4102073"/>
              <a:gd name="connsiteX155" fmla="*/ 779834 w 4177857"/>
              <a:gd name="connsiteY155" fmla="*/ 2206270 h 4102073"/>
              <a:gd name="connsiteX156" fmla="*/ 781056 w 4177857"/>
              <a:gd name="connsiteY156" fmla="*/ 2137821 h 4102073"/>
              <a:gd name="connsiteX157" fmla="*/ 860506 w 4177857"/>
              <a:gd name="connsiteY157" fmla="*/ 2118264 h 4102073"/>
              <a:gd name="connsiteX158" fmla="*/ 860506 w 4177857"/>
              <a:gd name="connsiteY158" fmla="*/ 2047369 h 4102073"/>
              <a:gd name="connsiteX159" fmla="*/ 776167 w 4177857"/>
              <a:gd name="connsiteY159" fmla="*/ 2020479 h 4102073"/>
              <a:gd name="connsiteX160" fmla="*/ 782279 w 4177857"/>
              <a:gd name="connsiteY160" fmla="*/ 1954474 h 4102073"/>
              <a:gd name="connsiteX161" fmla="*/ 861729 w 4177857"/>
              <a:gd name="connsiteY161" fmla="*/ 1939806 h 4102073"/>
              <a:gd name="connsiteX162" fmla="*/ 861729 w 4177857"/>
              <a:gd name="connsiteY162" fmla="*/ 1867690 h 4102073"/>
              <a:gd name="connsiteX163" fmla="*/ 815281 w 4177857"/>
              <a:gd name="connsiteY163" fmla="*/ 1868912 h 4102073"/>
              <a:gd name="connsiteX164" fmla="*/ 776167 w 4177857"/>
              <a:gd name="connsiteY164" fmla="*/ 1835910 h 4102073"/>
              <a:gd name="connsiteX165" fmla="*/ 789613 w 4177857"/>
              <a:gd name="connsiteY165" fmla="*/ 1767461 h 4102073"/>
              <a:gd name="connsiteX166" fmla="*/ 865396 w 4177857"/>
              <a:gd name="connsiteY166" fmla="*/ 1763794 h 4102073"/>
              <a:gd name="connsiteX167" fmla="*/ 883730 w 4177857"/>
              <a:gd name="connsiteY167" fmla="*/ 1844466 h 4102073"/>
              <a:gd name="connsiteX168" fmla="*/ 948513 w 4177857"/>
              <a:gd name="connsiteY168" fmla="*/ 1840799 h 4102073"/>
              <a:gd name="connsiteX169" fmla="*/ 948513 w 4177857"/>
              <a:gd name="connsiteY169" fmla="*/ 1779684 h 4102073"/>
              <a:gd name="connsiteX170" fmla="*/ 870285 w 4177857"/>
              <a:gd name="connsiteY170" fmla="*/ 1757682 h 4102073"/>
              <a:gd name="connsiteX171" fmla="*/ 867840 w 4177857"/>
              <a:gd name="connsiteY171" fmla="*/ 1691677 h 4102073"/>
              <a:gd name="connsiteX172" fmla="*/ 944846 w 4177857"/>
              <a:gd name="connsiteY172" fmla="*/ 1664786 h 4102073"/>
              <a:gd name="connsiteX173" fmla="*/ 959513 w 4177857"/>
              <a:gd name="connsiteY173" fmla="*/ 1591448 h 4102073"/>
              <a:gd name="connsiteX174" fmla="*/ 970514 w 4177857"/>
              <a:gd name="connsiteY174" fmla="*/ 1582892 h 4102073"/>
              <a:gd name="connsiteX175" fmla="*/ 1038964 w 4177857"/>
              <a:gd name="connsiteY175" fmla="*/ 1567002 h 4102073"/>
              <a:gd name="connsiteX176" fmla="*/ 1038964 w 4177857"/>
              <a:gd name="connsiteY176" fmla="*/ 1510776 h 4102073"/>
              <a:gd name="connsiteX177" fmla="*/ 954625 w 4177857"/>
              <a:gd name="connsiteY177" fmla="*/ 1477773 h 4102073"/>
              <a:gd name="connsiteX178" fmla="*/ 963181 w 4177857"/>
              <a:gd name="connsiteY178" fmla="*/ 1414213 h 4102073"/>
              <a:gd name="connsiteX179" fmla="*/ 1037742 w 4177857"/>
              <a:gd name="connsiteY179" fmla="*/ 1398323 h 4102073"/>
              <a:gd name="connsiteX180" fmla="*/ 1051187 w 4177857"/>
              <a:gd name="connsiteY180" fmla="*/ 1316428 h 4102073"/>
              <a:gd name="connsiteX181" fmla="*/ 1049965 w 4177857"/>
              <a:gd name="connsiteY181" fmla="*/ 1317650 h 4102073"/>
              <a:gd name="connsiteX182" fmla="*/ 1136748 w 4177857"/>
              <a:gd name="connsiteY182" fmla="*/ 1313984 h 4102073"/>
              <a:gd name="connsiteX183" fmla="*/ 1144083 w 4177857"/>
              <a:gd name="connsiteY183" fmla="*/ 1229644 h 4102073"/>
              <a:gd name="connsiteX184" fmla="*/ 1142860 w 4177857"/>
              <a:gd name="connsiteY184" fmla="*/ 1230866 h 4102073"/>
              <a:gd name="connsiteX185" fmla="*/ 1224755 w 4177857"/>
              <a:gd name="connsiteY185" fmla="*/ 1219866 h 4102073"/>
              <a:gd name="connsiteX186" fmla="*/ 1234533 w 4177857"/>
              <a:gd name="connsiteY186" fmla="*/ 1140415 h 4102073"/>
              <a:gd name="connsiteX187" fmla="*/ 1233311 w 4177857"/>
              <a:gd name="connsiteY187" fmla="*/ 1141638 h 4102073"/>
              <a:gd name="connsiteX188" fmla="*/ 1302983 w 4177857"/>
              <a:gd name="connsiteY188" fmla="*/ 1125748 h 4102073"/>
              <a:gd name="connsiteX189" fmla="*/ 1323762 w 4177857"/>
              <a:gd name="connsiteY189" fmla="*/ 1051187 h 4102073"/>
              <a:gd name="connsiteX190" fmla="*/ 1322540 w 4177857"/>
              <a:gd name="connsiteY190" fmla="*/ 1052409 h 4102073"/>
              <a:gd name="connsiteX191" fmla="*/ 1404435 w 4177857"/>
              <a:gd name="connsiteY191" fmla="*/ 1042631 h 4102073"/>
              <a:gd name="connsiteX192" fmla="*/ 1415436 w 4177857"/>
              <a:gd name="connsiteY192" fmla="*/ 960736 h 4102073"/>
              <a:gd name="connsiteX193" fmla="*/ 1498553 w 4177857"/>
              <a:gd name="connsiteY193" fmla="*/ 957069 h 4102073"/>
              <a:gd name="connsiteX194" fmla="*/ 1516887 w 4177857"/>
              <a:gd name="connsiteY194" fmla="*/ 862951 h 4102073"/>
              <a:gd name="connsiteX195" fmla="*/ 1580448 w 4177857"/>
              <a:gd name="connsiteY195" fmla="*/ 864173 h 4102073"/>
              <a:gd name="connsiteX196" fmla="*/ 1602449 w 4177857"/>
              <a:gd name="connsiteY196" fmla="*/ 944846 h 4102073"/>
              <a:gd name="connsiteX197" fmla="*/ 1662342 w 4177857"/>
              <a:gd name="connsiteY197" fmla="*/ 944846 h 4102073"/>
              <a:gd name="connsiteX198" fmla="*/ 1684344 w 4177857"/>
              <a:gd name="connsiteY198" fmla="*/ 869063 h 4102073"/>
              <a:gd name="connsiteX199" fmla="*/ 1683121 w 4177857"/>
              <a:gd name="connsiteY199" fmla="*/ 870285 h 4102073"/>
              <a:gd name="connsiteX200" fmla="*/ 1771128 w 4177857"/>
              <a:gd name="connsiteY200" fmla="*/ 864173 h 4102073"/>
              <a:gd name="connsiteX201" fmla="*/ 1780906 w 4177857"/>
              <a:gd name="connsiteY201" fmla="*/ 873952 h 4102073"/>
              <a:gd name="connsiteX202" fmla="*/ 1789462 w 4177857"/>
              <a:gd name="connsiteY202" fmla="*/ 942401 h 4102073"/>
              <a:gd name="connsiteX203" fmla="*/ 1842022 w 4177857"/>
              <a:gd name="connsiteY203" fmla="*/ 942401 h 4102073"/>
              <a:gd name="connsiteX204" fmla="*/ 1854245 w 4177857"/>
              <a:gd name="connsiteY204" fmla="*/ 873952 h 4102073"/>
              <a:gd name="connsiteX205" fmla="*/ 1866468 w 4177857"/>
              <a:gd name="connsiteY205" fmla="*/ 867840 h 4102073"/>
              <a:gd name="connsiteX206" fmla="*/ 2593743 w 4177857"/>
              <a:gd name="connsiteY206" fmla="*/ 971737 h 4102073"/>
              <a:gd name="connsiteX207" fmla="*/ 2598632 w 4177857"/>
              <a:gd name="connsiteY207" fmla="*/ 1034075 h 4102073"/>
              <a:gd name="connsiteX208" fmla="*/ 2656081 w 4177857"/>
              <a:gd name="connsiteY208" fmla="*/ 1036519 h 4102073"/>
              <a:gd name="connsiteX209" fmla="*/ 2660970 w 4177857"/>
              <a:gd name="connsiteY209" fmla="*/ 971737 h 4102073"/>
              <a:gd name="connsiteX210" fmla="*/ 2593743 w 4177857"/>
              <a:gd name="connsiteY210" fmla="*/ 971737 h 4102073"/>
              <a:gd name="connsiteX211" fmla="*/ 2324834 w 4177857"/>
              <a:gd name="connsiteY211" fmla="*/ 944846 h 4102073"/>
              <a:gd name="connsiteX212" fmla="*/ 2384728 w 4177857"/>
              <a:gd name="connsiteY212" fmla="*/ 944846 h 4102073"/>
              <a:gd name="connsiteX213" fmla="*/ 2389617 w 4177857"/>
              <a:gd name="connsiteY213" fmla="*/ 881286 h 4102073"/>
              <a:gd name="connsiteX214" fmla="*/ 2324834 w 4177857"/>
              <a:gd name="connsiteY214" fmla="*/ 883730 h 4102073"/>
              <a:gd name="connsiteX215" fmla="*/ 2324834 w 4177857"/>
              <a:gd name="connsiteY215" fmla="*/ 944846 h 4102073"/>
              <a:gd name="connsiteX216" fmla="*/ 3198786 w 4177857"/>
              <a:gd name="connsiteY216" fmla="*/ 1511998 h 4102073"/>
              <a:gd name="connsiteX217" fmla="*/ 3136449 w 4177857"/>
              <a:gd name="connsiteY217" fmla="*/ 1516887 h 4102073"/>
              <a:gd name="connsiteX218" fmla="*/ 3136449 w 4177857"/>
              <a:gd name="connsiteY218" fmla="*/ 1574336 h 4102073"/>
              <a:gd name="connsiteX219" fmla="*/ 3198786 w 4177857"/>
              <a:gd name="connsiteY219" fmla="*/ 1579225 h 4102073"/>
              <a:gd name="connsiteX220" fmla="*/ 3198786 w 4177857"/>
              <a:gd name="connsiteY220" fmla="*/ 1511998 h 4102073"/>
              <a:gd name="connsiteX221" fmla="*/ 1509553 w 4177857"/>
              <a:gd name="connsiteY221" fmla="*/ 971737 h 4102073"/>
              <a:gd name="connsiteX222" fmla="*/ 1514443 w 4177857"/>
              <a:gd name="connsiteY222" fmla="*/ 1035297 h 4102073"/>
              <a:gd name="connsiteX223" fmla="*/ 1571891 w 4177857"/>
              <a:gd name="connsiteY223" fmla="*/ 1035297 h 4102073"/>
              <a:gd name="connsiteX224" fmla="*/ 1574336 w 4177857"/>
              <a:gd name="connsiteY224" fmla="*/ 975403 h 4102073"/>
              <a:gd name="connsiteX225" fmla="*/ 1509553 w 4177857"/>
              <a:gd name="connsiteY225" fmla="*/ 971737 h 4102073"/>
              <a:gd name="connsiteX226" fmla="*/ 2207493 w 4177857"/>
              <a:gd name="connsiteY226" fmla="*/ 3291682 h 4102073"/>
              <a:gd name="connsiteX227" fmla="*/ 2201381 w 4177857"/>
              <a:gd name="connsiteY227" fmla="*/ 3230566 h 4102073"/>
              <a:gd name="connsiteX228" fmla="*/ 2143933 w 4177857"/>
              <a:gd name="connsiteY228" fmla="*/ 3230566 h 4102073"/>
              <a:gd name="connsiteX229" fmla="*/ 2143933 w 4177857"/>
              <a:gd name="connsiteY229" fmla="*/ 3291682 h 4102073"/>
              <a:gd name="connsiteX230" fmla="*/ 2207493 w 4177857"/>
              <a:gd name="connsiteY230" fmla="*/ 3291682 h 4102073"/>
              <a:gd name="connsiteX231" fmla="*/ 1064633 w 4177857"/>
              <a:gd name="connsiteY231" fmla="*/ 2687860 h 4102073"/>
              <a:gd name="connsiteX232" fmla="*/ 1060966 w 4177857"/>
              <a:gd name="connsiteY232" fmla="*/ 2751421 h 4102073"/>
              <a:gd name="connsiteX233" fmla="*/ 1123303 w 4177857"/>
              <a:gd name="connsiteY233" fmla="*/ 2746531 h 4102073"/>
              <a:gd name="connsiteX234" fmla="*/ 1123303 w 4177857"/>
              <a:gd name="connsiteY234" fmla="*/ 2687860 h 4102073"/>
              <a:gd name="connsiteX235" fmla="*/ 1064633 w 4177857"/>
              <a:gd name="connsiteY235" fmla="*/ 2687860 h 4102073"/>
              <a:gd name="connsiteX236" fmla="*/ 1964253 w 4177857"/>
              <a:gd name="connsiteY236" fmla="*/ 3229344 h 4102073"/>
              <a:gd name="connsiteX237" fmla="*/ 1964253 w 4177857"/>
              <a:gd name="connsiteY237" fmla="*/ 3291682 h 4102073"/>
              <a:gd name="connsiteX238" fmla="*/ 2027813 w 4177857"/>
              <a:gd name="connsiteY238" fmla="*/ 3291682 h 4102073"/>
              <a:gd name="connsiteX239" fmla="*/ 2021701 w 4177857"/>
              <a:gd name="connsiteY239" fmla="*/ 3229344 h 4102073"/>
              <a:gd name="connsiteX240" fmla="*/ 1964253 w 4177857"/>
              <a:gd name="connsiteY240" fmla="*/ 3229344 h 4102073"/>
              <a:gd name="connsiteX241" fmla="*/ 1064633 w 4177857"/>
              <a:gd name="connsiteY241" fmla="*/ 1486329 h 4102073"/>
              <a:gd name="connsiteX242" fmla="*/ 1123303 w 4177857"/>
              <a:gd name="connsiteY242" fmla="*/ 1486329 h 4102073"/>
              <a:gd name="connsiteX243" fmla="*/ 1123303 w 4177857"/>
              <a:gd name="connsiteY243" fmla="*/ 1428881 h 4102073"/>
              <a:gd name="connsiteX244" fmla="*/ 1062188 w 4177857"/>
              <a:gd name="connsiteY244" fmla="*/ 1423992 h 4102073"/>
              <a:gd name="connsiteX245" fmla="*/ 1064633 w 4177857"/>
              <a:gd name="connsiteY245" fmla="*/ 1486329 h 4102073"/>
              <a:gd name="connsiteX246" fmla="*/ 3045997 w 4177857"/>
              <a:gd name="connsiteY246" fmla="*/ 2687860 h 4102073"/>
              <a:gd name="connsiteX247" fmla="*/ 3045997 w 4177857"/>
              <a:gd name="connsiteY247" fmla="*/ 2746531 h 4102073"/>
              <a:gd name="connsiteX248" fmla="*/ 3107113 w 4177857"/>
              <a:gd name="connsiteY248" fmla="*/ 2748976 h 4102073"/>
              <a:gd name="connsiteX249" fmla="*/ 3104668 w 4177857"/>
              <a:gd name="connsiteY249" fmla="*/ 2686638 h 4102073"/>
              <a:gd name="connsiteX250" fmla="*/ 3045997 w 4177857"/>
              <a:gd name="connsiteY250" fmla="*/ 2687860 h 4102073"/>
              <a:gd name="connsiteX251" fmla="*/ 2775867 w 4177857"/>
              <a:gd name="connsiteY251" fmla="*/ 3016662 h 4102073"/>
              <a:gd name="connsiteX252" fmla="*/ 2836983 w 4177857"/>
              <a:gd name="connsiteY252" fmla="*/ 3020329 h 4102073"/>
              <a:gd name="connsiteX253" fmla="*/ 2833316 w 4177857"/>
              <a:gd name="connsiteY253" fmla="*/ 2959213 h 4102073"/>
              <a:gd name="connsiteX254" fmla="*/ 2774644 w 4177857"/>
              <a:gd name="connsiteY254" fmla="*/ 2959213 h 4102073"/>
              <a:gd name="connsiteX255" fmla="*/ 2775867 w 4177857"/>
              <a:gd name="connsiteY255" fmla="*/ 3016662 h 4102073"/>
              <a:gd name="connsiteX256" fmla="*/ 881286 w 4177857"/>
              <a:gd name="connsiteY256" fmla="*/ 1965475 h 4102073"/>
              <a:gd name="connsiteX257" fmla="*/ 881286 w 4177857"/>
              <a:gd name="connsiteY257" fmla="*/ 2027813 h 4102073"/>
              <a:gd name="connsiteX258" fmla="*/ 941179 w 4177857"/>
              <a:gd name="connsiteY258" fmla="*/ 2025368 h 4102073"/>
              <a:gd name="connsiteX259" fmla="*/ 941179 w 4177857"/>
              <a:gd name="connsiteY259" fmla="*/ 1969142 h 4102073"/>
              <a:gd name="connsiteX260" fmla="*/ 881286 w 4177857"/>
              <a:gd name="connsiteY260" fmla="*/ 1965475 h 4102073"/>
              <a:gd name="connsiteX261" fmla="*/ 3228122 w 4177857"/>
              <a:gd name="connsiteY261" fmla="*/ 1966697 h 4102073"/>
              <a:gd name="connsiteX262" fmla="*/ 3228122 w 4177857"/>
              <a:gd name="connsiteY262" fmla="*/ 2026591 h 4102073"/>
              <a:gd name="connsiteX263" fmla="*/ 3288015 w 4177857"/>
              <a:gd name="connsiteY263" fmla="*/ 2026591 h 4102073"/>
              <a:gd name="connsiteX264" fmla="*/ 3288015 w 4177857"/>
              <a:gd name="connsiteY264" fmla="*/ 1966697 h 4102073"/>
              <a:gd name="connsiteX265" fmla="*/ 3228122 w 4177857"/>
              <a:gd name="connsiteY265" fmla="*/ 1966697 h 4102073"/>
              <a:gd name="connsiteX266" fmla="*/ 3047220 w 4177857"/>
              <a:gd name="connsiteY266" fmla="*/ 1485107 h 4102073"/>
              <a:gd name="connsiteX267" fmla="*/ 3108336 w 4177857"/>
              <a:gd name="connsiteY267" fmla="*/ 1485107 h 4102073"/>
              <a:gd name="connsiteX268" fmla="*/ 3108336 w 4177857"/>
              <a:gd name="connsiteY268" fmla="*/ 1423992 h 4102073"/>
              <a:gd name="connsiteX269" fmla="*/ 3047220 w 4177857"/>
              <a:gd name="connsiteY269" fmla="*/ 1426436 h 4102073"/>
              <a:gd name="connsiteX270" fmla="*/ 3047220 w 4177857"/>
              <a:gd name="connsiteY270" fmla="*/ 1485107 h 4102073"/>
              <a:gd name="connsiteX271" fmla="*/ 2747754 w 4177857"/>
              <a:gd name="connsiteY271" fmla="*/ 1063410 h 4102073"/>
              <a:gd name="connsiteX272" fmla="*/ 2685416 w 4177857"/>
              <a:gd name="connsiteY272" fmla="*/ 1063410 h 4102073"/>
              <a:gd name="connsiteX273" fmla="*/ 2687861 w 4177857"/>
              <a:gd name="connsiteY273" fmla="*/ 1123303 h 4102073"/>
              <a:gd name="connsiteX274" fmla="*/ 2742865 w 4177857"/>
              <a:gd name="connsiteY274" fmla="*/ 1123303 h 4102073"/>
              <a:gd name="connsiteX275" fmla="*/ 2747754 w 4177857"/>
              <a:gd name="connsiteY275" fmla="*/ 1063410 h 4102073"/>
              <a:gd name="connsiteX276" fmla="*/ 942401 w 4177857"/>
              <a:gd name="connsiteY276" fmla="*/ 2148822 h 4102073"/>
              <a:gd name="connsiteX277" fmla="*/ 881286 w 4177857"/>
              <a:gd name="connsiteY277" fmla="*/ 2143932 h 4102073"/>
              <a:gd name="connsiteX278" fmla="*/ 881286 w 4177857"/>
              <a:gd name="connsiteY278" fmla="*/ 2207493 h 4102073"/>
              <a:gd name="connsiteX279" fmla="*/ 942401 w 4177857"/>
              <a:gd name="connsiteY279" fmla="*/ 2203826 h 4102073"/>
              <a:gd name="connsiteX280" fmla="*/ 942401 w 4177857"/>
              <a:gd name="connsiteY280" fmla="*/ 2148822 h 4102073"/>
              <a:gd name="connsiteX281" fmla="*/ 1422769 w 4177857"/>
              <a:gd name="connsiteY281" fmla="*/ 3109557 h 4102073"/>
              <a:gd name="connsiteX282" fmla="*/ 1485107 w 4177857"/>
              <a:gd name="connsiteY282" fmla="*/ 3109557 h 4102073"/>
              <a:gd name="connsiteX283" fmla="*/ 1481440 w 4177857"/>
              <a:gd name="connsiteY283" fmla="*/ 3050887 h 4102073"/>
              <a:gd name="connsiteX284" fmla="*/ 1422769 w 4177857"/>
              <a:gd name="connsiteY284" fmla="*/ 3048442 h 4102073"/>
              <a:gd name="connsiteX285" fmla="*/ 1422769 w 4177857"/>
              <a:gd name="connsiteY285" fmla="*/ 3109557 h 4102073"/>
              <a:gd name="connsiteX286" fmla="*/ 2143933 w 4177857"/>
              <a:gd name="connsiteY286" fmla="*/ 883730 h 4102073"/>
              <a:gd name="connsiteX287" fmla="*/ 2143933 w 4177857"/>
              <a:gd name="connsiteY287" fmla="*/ 943623 h 4102073"/>
              <a:gd name="connsiteX288" fmla="*/ 2201381 w 4177857"/>
              <a:gd name="connsiteY288" fmla="*/ 943623 h 4102073"/>
              <a:gd name="connsiteX289" fmla="*/ 2206270 w 4177857"/>
              <a:gd name="connsiteY289" fmla="*/ 883730 h 4102073"/>
              <a:gd name="connsiteX290" fmla="*/ 2143933 w 4177857"/>
              <a:gd name="connsiteY290" fmla="*/ 883730 h 4102073"/>
              <a:gd name="connsiteX291" fmla="*/ 3015440 w 4177857"/>
              <a:gd name="connsiteY291" fmla="*/ 2778312 h 4102073"/>
              <a:gd name="connsiteX292" fmla="*/ 2956769 w 4177857"/>
              <a:gd name="connsiteY292" fmla="*/ 2778312 h 4102073"/>
              <a:gd name="connsiteX293" fmla="*/ 2956769 w 4177857"/>
              <a:gd name="connsiteY293" fmla="*/ 2836982 h 4102073"/>
              <a:gd name="connsiteX294" fmla="*/ 3015440 w 4177857"/>
              <a:gd name="connsiteY294" fmla="*/ 2836982 h 4102073"/>
              <a:gd name="connsiteX295" fmla="*/ 3015440 w 4177857"/>
              <a:gd name="connsiteY295" fmla="*/ 2778312 h 4102073"/>
              <a:gd name="connsiteX296" fmla="*/ 3228122 w 4177857"/>
              <a:gd name="connsiteY296" fmla="*/ 2147599 h 4102073"/>
              <a:gd name="connsiteX297" fmla="*/ 3228122 w 4177857"/>
              <a:gd name="connsiteY297" fmla="*/ 2207493 h 4102073"/>
              <a:gd name="connsiteX298" fmla="*/ 3286793 w 4177857"/>
              <a:gd name="connsiteY298" fmla="*/ 2207493 h 4102073"/>
              <a:gd name="connsiteX299" fmla="*/ 3286793 w 4177857"/>
              <a:gd name="connsiteY299" fmla="*/ 2147599 h 4102073"/>
              <a:gd name="connsiteX300" fmla="*/ 3228122 w 4177857"/>
              <a:gd name="connsiteY300" fmla="*/ 2147599 h 4102073"/>
              <a:gd name="connsiteX301" fmla="*/ 1156306 w 4177857"/>
              <a:gd name="connsiteY301" fmla="*/ 2779534 h 4102073"/>
              <a:gd name="connsiteX302" fmla="*/ 1151416 w 4177857"/>
              <a:gd name="connsiteY302" fmla="*/ 2840649 h 4102073"/>
              <a:gd name="connsiteX303" fmla="*/ 1212532 w 4177857"/>
              <a:gd name="connsiteY303" fmla="*/ 2835760 h 4102073"/>
              <a:gd name="connsiteX304" fmla="*/ 1212532 w 4177857"/>
              <a:gd name="connsiteY304" fmla="*/ 2779534 h 4102073"/>
              <a:gd name="connsiteX305" fmla="*/ 1156306 w 4177857"/>
              <a:gd name="connsiteY305" fmla="*/ 2779534 h 4102073"/>
              <a:gd name="connsiteX306" fmla="*/ 2926211 w 4177857"/>
              <a:gd name="connsiteY306" fmla="*/ 2927433 h 4102073"/>
              <a:gd name="connsiteX307" fmla="*/ 2926211 w 4177857"/>
              <a:gd name="connsiteY307" fmla="*/ 2868762 h 4102073"/>
              <a:gd name="connsiteX308" fmla="*/ 2866318 w 4177857"/>
              <a:gd name="connsiteY308" fmla="*/ 2868762 h 4102073"/>
              <a:gd name="connsiteX309" fmla="*/ 2866318 w 4177857"/>
              <a:gd name="connsiteY309" fmla="*/ 2927433 h 4102073"/>
              <a:gd name="connsiteX310" fmla="*/ 2926211 w 4177857"/>
              <a:gd name="connsiteY310" fmla="*/ 2927433 h 4102073"/>
              <a:gd name="connsiteX311" fmla="*/ 2775867 w 4177857"/>
              <a:gd name="connsiteY311" fmla="*/ 1155083 h 4102073"/>
              <a:gd name="connsiteX312" fmla="*/ 2778312 w 4177857"/>
              <a:gd name="connsiteY312" fmla="*/ 1213754 h 4102073"/>
              <a:gd name="connsiteX313" fmla="*/ 2833316 w 4177857"/>
              <a:gd name="connsiteY313" fmla="*/ 1213754 h 4102073"/>
              <a:gd name="connsiteX314" fmla="*/ 2835760 w 4177857"/>
              <a:gd name="connsiteY314" fmla="*/ 1155083 h 4102073"/>
              <a:gd name="connsiteX315" fmla="*/ 2775867 w 4177857"/>
              <a:gd name="connsiteY315" fmla="*/ 1155083 h 4102073"/>
              <a:gd name="connsiteX316" fmla="*/ 2415286 w 4177857"/>
              <a:gd name="connsiteY316" fmla="*/ 3198786 h 4102073"/>
              <a:gd name="connsiteX317" fmla="*/ 2475178 w 4177857"/>
              <a:gd name="connsiteY317" fmla="*/ 3198786 h 4102073"/>
              <a:gd name="connsiteX318" fmla="*/ 2475178 w 4177857"/>
              <a:gd name="connsiteY318" fmla="*/ 3141337 h 4102073"/>
              <a:gd name="connsiteX319" fmla="*/ 2417730 w 4177857"/>
              <a:gd name="connsiteY319" fmla="*/ 3141337 h 4102073"/>
              <a:gd name="connsiteX320" fmla="*/ 2415286 w 4177857"/>
              <a:gd name="connsiteY320" fmla="*/ 3198786 h 4102073"/>
              <a:gd name="connsiteX321" fmla="*/ 1423991 w 4177857"/>
              <a:gd name="connsiteY321" fmla="*/ 1124526 h 4102073"/>
              <a:gd name="connsiteX322" fmla="*/ 1481440 w 4177857"/>
              <a:gd name="connsiteY322" fmla="*/ 1124526 h 4102073"/>
              <a:gd name="connsiteX323" fmla="*/ 1483885 w 4177857"/>
              <a:gd name="connsiteY323" fmla="*/ 1064632 h 4102073"/>
              <a:gd name="connsiteX324" fmla="*/ 1422769 w 4177857"/>
              <a:gd name="connsiteY324" fmla="*/ 1064632 h 4102073"/>
              <a:gd name="connsiteX325" fmla="*/ 1423991 w 4177857"/>
              <a:gd name="connsiteY325" fmla="*/ 1124526 h 4102073"/>
              <a:gd name="connsiteX326" fmla="*/ 2956769 w 4177857"/>
              <a:gd name="connsiteY326" fmla="*/ 1335985 h 4102073"/>
              <a:gd name="connsiteX327" fmla="*/ 2960436 w 4177857"/>
              <a:gd name="connsiteY327" fmla="*/ 1394656 h 4102073"/>
              <a:gd name="connsiteX328" fmla="*/ 3014218 w 4177857"/>
              <a:gd name="connsiteY328" fmla="*/ 1394656 h 4102073"/>
              <a:gd name="connsiteX329" fmla="*/ 3016662 w 4177857"/>
              <a:gd name="connsiteY329" fmla="*/ 1335985 h 4102073"/>
              <a:gd name="connsiteX330" fmla="*/ 2956769 w 4177857"/>
              <a:gd name="connsiteY330" fmla="*/ 1335985 h 4102073"/>
              <a:gd name="connsiteX331" fmla="*/ 3138894 w 4177857"/>
              <a:gd name="connsiteY331" fmla="*/ 2420174 h 4102073"/>
              <a:gd name="connsiteX332" fmla="*/ 3138894 w 4177857"/>
              <a:gd name="connsiteY332" fmla="*/ 2475178 h 4102073"/>
              <a:gd name="connsiteX333" fmla="*/ 3196342 w 4177857"/>
              <a:gd name="connsiteY333" fmla="*/ 2477623 h 4102073"/>
              <a:gd name="connsiteX334" fmla="*/ 3196342 w 4177857"/>
              <a:gd name="connsiteY334" fmla="*/ 2417730 h 4102073"/>
              <a:gd name="connsiteX335" fmla="*/ 3138894 w 4177857"/>
              <a:gd name="connsiteY335" fmla="*/ 2420174 h 4102073"/>
              <a:gd name="connsiteX336" fmla="*/ 1963031 w 4177857"/>
              <a:gd name="connsiteY336" fmla="*/ 884953 h 4102073"/>
              <a:gd name="connsiteX337" fmla="*/ 1966697 w 4177857"/>
              <a:gd name="connsiteY337" fmla="*/ 943623 h 4102073"/>
              <a:gd name="connsiteX338" fmla="*/ 2020479 w 4177857"/>
              <a:gd name="connsiteY338" fmla="*/ 943623 h 4102073"/>
              <a:gd name="connsiteX339" fmla="*/ 2025368 w 4177857"/>
              <a:gd name="connsiteY339" fmla="*/ 884953 h 4102073"/>
              <a:gd name="connsiteX340" fmla="*/ 1963031 w 4177857"/>
              <a:gd name="connsiteY340" fmla="*/ 884953 h 4102073"/>
              <a:gd name="connsiteX341" fmla="*/ 3138894 w 4177857"/>
              <a:gd name="connsiteY341" fmla="*/ 1755238 h 4102073"/>
              <a:gd name="connsiteX342" fmla="*/ 3196342 w 4177857"/>
              <a:gd name="connsiteY342" fmla="*/ 1755238 h 4102073"/>
              <a:gd name="connsiteX343" fmla="*/ 3196342 w 4177857"/>
              <a:gd name="connsiteY343" fmla="*/ 1695344 h 4102073"/>
              <a:gd name="connsiteX344" fmla="*/ 3138894 w 4177857"/>
              <a:gd name="connsiteY344" fmla="*/ 1699011 h 4102073"/>
              <a:gd name="connsiteX345" fmla="*/ 3138894 w 4177857"/>
              <a:gd name="connsiteY345" fmla="*/ 1755238 h 4102073"/>
              <a:gd name="connsiteX346" fmla="*/ 1392212 w 4177857"/>
              <a:gd name="connsiteY346" fmla="*/ 3019106 h 4102073"/>
              <a:gd name="connsiteX347" fmla="*/ 1392212 w 4177857"/>
              <a:gd name="connsiteY347" fmla="*/ 2960435 h 4102073"/>
              <a:gd name="connsiteX348" fmla="*/ 1335986 w 4177857"/>
              <a:gd name="connsiteY348" fmla="*/ 2960435 h 4102073"/>
              <a:gd name="connsiteX349" fmla="*/ 1332318 w 4177857"/>
              <a:gd name="connsiteY349" fmla="*/ 3019106 h 4102073"/>
              <a:gd name="connsiteX350" fmla="*/ 1392212 w 4177857"/>
              <a:gd name="connsiteY350" fmla="*/ 3019106 h 4102073"/>
              <a:gd name="connsiteX351" fmla="*/ 1156306 w 4177857"/>
              <a:gd name="connsiteY351" fmla="*/ 1394656 h 4102073"/>
              <a:gd name="connsiteX352" fmla="*/ 1212532 w 4177857"/>
              <a:gd name="connsiteY352" fmla="*/ 1394656 h 4102073"/>
              <a:gd name="connsiteX353" fmla="*/ 1212532 w 4177857"/>
              <a:gd name="connsiteY353" fmla="*/ 1338430 h 4102073"/>
              <a:gd name="connsiteX354" fmla="*/ 1152639 w 4177857"/>
              <a:gd name="connsiteY354" fmla="*/ 1334763 h 4102073"/>
              <a:gd name="connsiteX355" fmla="*/ 1156306 w 4177857"/>
              <a:gd name="connsiteY355" fmla="*/ 1394656 h 4102073"/>
              <a:gd name="connsiteX356" fmla="*/ 1245534 w 4177857"/>
              <a:gd name="connsiteY356" fmla="*/ 2869985 h 4102073"/>
              <a:gd name="connsiteX357" fmla="*/ 1241868 w 4177857"/>
              <a:gd name="connsiteY357" fmla="*/ 2928656 h 4102073"/>
              <a:gd name="connsiteX358" fmla="*/ 1301760 w 4177857"/>
              <a:gd name="connsiteY358" fmla="*/ 2928656 h 4102073"/>
              <a:gd name="connsiteX359" fmla="*/ 1301760 w 4177857"/>
              <a:gd name="connsiteY359" fmla="*/ 2869985 h 4102073"/>
              <a:gd name="connsiteX360" fmla="*/ 1245534 w 4177857"/>
              <a:gd name="connsiteY360" fmla="*/ 2869985 h 4102073"/>
              <a:gd name="connsiteX361" fmla="*/ 972959 w 4177857"/>
              <a:gd name="connsiteY361" fmla="*/ 2418952 h 4102073"/>
              <a:gd name="connsiteX362" fmla="*/ 972959 w 4177857"/>
              <a:gd name="connsiteY362" fmla="*/ 2477623 h 4102073"/>
              <a:gd name="connsiteX363" fmla="*/ 1030408 w 4177857"/>
              <a:gd name="connsiteY363" fmla="*/ 2477623 h 4102073"/>
              <a:gd name="connsiteX364" fmla="*/ 1030408 w 4177857"/>
              <a:gd name="connsiteY364" fmla="*/ 2418952 h 4102073"/>
              <a:gd name="connsiteX365" fmla="*/ 972959 w 4177857"/>
              <a:gd name="connsiteY365" fmla="*/ 2418952 h 4102073"/>
              <a:gd name="connsiteX366" fmla="*/ 2926211 w 4177857"/>
              <a:gd name="connsiteY366" fmla="*/ 1304205 h 4102073"/>
              <a:gd name="connsiteX367" fmla="*/ 2926211 w 4177857"/>
              <a:gd name="connsiteY367" fmla="*/ 1245534 h 4102073"/>
              <a:gd name="connsiteX368" fmla="*/ 2868762 w 4177857"/>
              <a:gd name="connsiteY368" fmla="*/ 1247979 h 4102073"/>
              <a:gd name="connsiteX369" fmla="*/ 2868762 w 4177857"/>
              <a:gd name="connsiteY369" fmla="*/ 1304205 h 4102073"/>
              <a:gd name="connsiteX370" fmla="*/ 2926211 w 4177857"/>
              <a:gd name="connsiteY370" fmla="*/ 1304205 h 4102073"/>
              <a:gd name="connsiteX371" fmla="*/ 1244312 w 4177857"/>
              <a:gd name="connsiteY371" fmla="*/ 1245534 h 4102073"/>
              <a:gd name="connsiteX372" fmla="*/ 1244312 w 4177857"/>
              <a:gd name="connsiteY372" fmla="*/ 1302983 h 4102073"/>
              <a:gd name="connsiteX373" fmla="*/ 1301760 w 4177857"/>
              <a:gd name="connsiteY373" fmla="*/ 1302983 h 4102073"/>
              <a:gd name="connsiteX374" fmla="*/ 1301760 w 4177857"/>
              <a:gd name="connsiteY374" fmla="*/ 1245534 h 4102073"/>
              <a:gd name="connsiteX375" fmla="*/ 1244312 w 4177857"/>
              <a:gd name="connsiteY375" fmla="*/ 1245534 h 4102073"/>
              <a:gd name="connsiteX376" fmla="*/ 1696567 w 4177857"/>
              <a:gd name="connsiteY376" fmla="*/ 3140115 h 4102073"/>
              <a:gd name="connsiteX377" fmla="*/ 1692900 w 4177857"/>
              <a:gd name="connsiteY377" fmla="*/ 3198786 h 4102073"/>
              <a:gd name="connsiteX378" fmla="*/ 1754015 w 4177857"/>
              <a:gd name="connsiteY378" fmla="*/ 3198786 h 4102073"/>
              <a:gd name="connsiteX379" fmla="*/ 1751571 w 4177857"/>
              <a:gd name="connsiteY379" fmla="*/ 3140115 h 4102073"/>
              <a:gd name="connsiteX380" fmla="*/ 1696567 w 4177857"/>
              <a:gd name="connsiteY380" fmla="*/ 3140115 h 4102073"/>
              <a:gd name="connsiteX381" fmla="*/ 1030408 w 4177857"/>
              <a:gd name="connsiteY381" fmla="*/ 1752793 h 4102073"/>
              <a:gd name="connsiteX382" fmla="*/ 1030408 w 4177857"/>
              <a:gd name="connsiteY382" fmla="*/ 1699011 h 4102073"/>
              <a:gd name="connsiteX383" fmla="*/ 974181 w 4177857"/>
              <a:gd name="connsiteY383" fmla="*/ 1695344 h 4102073"/>
              <a:gd name="connsiteX384" fmla="*/ 974181 w 4177857"/>
              <a:gd name="connsiteY384" fmla="*/ 1755238 h 4102073"/>
              <a:gd name="connsiteX385" fmla="*/ 1030408 w 4177857"/>
              <a:gd name="connsiteY385" fmla="*/ 1752793 h 4102073"/>
              <a:gd name="connsiteX386" fmla="*/ 1392212 w 4177857"/>
              <a:gd name="connsiteY386" fmla="*/ 1157528 h 4102073"/>
              <a:gd name="connsiteX387" fmla="*/ 1334763 w 4177857"/>
              <a:gd name="connsiteY387" fmla="*/ 1155083 h 4102073"/>
              <a:gd name="connsiteX388" fmla="*/ 1334763 w 4177857"/>
              <a:gd name="connsiteY388" fmla="*/ 1213754 h 4102073"/>
              <a:gd name="connsiteX389" fmla="*/ 1392212 w 4177857"/>
              <a:gd name="connsiteY389" fmla="*/ 1213754 h 4102073"/>
              <a:gd name="connsiteX390" fmla="*/ 1392212 w 4177857"/>
              <a:gd name="connsiteY390" fmla="*/ 1157528 h 4102073"/>
              <a:gd name="connsiteX391" fmla="*/ 2415286 w 4177857"/>
              <a:gd name="connsiteY391" fmla="*/ 976626 h 4102073"/>
              <a:gd name="connsiteX392" fmla="*/ 2418952 w 4177857"/>
              <a:gd name="connsiteY392" fmla="*/ 1034075 h 4102073"/>
              <a:gd name="connsiteX393" fmla="*/ 2473956 w 4177857"/>
              <a:gd name="connsiteY393" fmla="*/ 1034075 h 4102073"/>
              <a:gd name="connsiteX394" fmla="*/ 2473956 w 4177857"/>
              <a:gd name="connsiteY394" fmla="*/ 976626 h 4102073"/>
              <a:gd name="connsiteX395" fmla="*/ 2415286 w 4177857"/>
              <a:gd name="connsiteY395" fmla="*/ 976626 h 4102073"/>
              <a:gd name="connsiteX396" fmla="*/ 1752793 w 4177857"/>
              <a:gd name="connsiteY396" fmla="*/ 977848 h 4102073"/>
              <a:gd name="connsiteX397" fmla="*/ 1694122 w 4177857"/>
              <a:gd name="connsiteY397" fmla="*/ 975403 h 4102073"/>
              <a:gd name="connsiteX398" fmla="*/ 1699011 w 4177857"/>
              <a:gd name="connsiteY398" fmla="*/ 1032852 h 4102073"/>
              <a:gd name="connsiteX399" fmla="*/ 1752793 w 4177857"/>
              <a:gd name="connsiteY399" fmla="*/ 1032852 h 4102073"/>
              <a:gd name="connsiteX400" fmla="*/ 1752793 w 4177857"/>
              <a:gd name="connsiteY400" fmla="*/ 977848 h 4102073"/>
              <a:gd name="connsiteX401" fmla="*/ 3195119 w 4177857"/>
              <a:gd name="connsiteY401" fmla="*/ 1877469 h 4102073"/>
              <a:gd name="connsiteX402" fmla="*/ 3140116 w 4177857"/>
              <a:gd name="connsiteY402" fmla="*/ 1881135 h 4102073"/>
              <a:gd name="connsiteX403" fmla="*/ 3140116 w 4177857"/>
              <a:gd name="connsiteY403" fmla="*/ 1932473 h 4102073"/>
              <a:gd name="connsiteX404" fmla="*/ 3195119 w 4177857"/>
              <a:gd name="connsiteY404" fmla="*/ 1934917 h 4102073"/>
              <a:gd name="connsiteX405" fmla="*/ 3195119 w 4177857"/>
              <a:gd name="connsiteY405" fmla="*/ 1877469 h 4102073"/>
              <a:gd name="connsiteX406" fmla="*/ 3140116 w 4177857"/>
              <a:gd name="connsiteY406" fmla="*/ 2241717 h 4102073"/>
              <a:gd name="connsiteX407" fmla="*/ 3140116 w 4177857"/>
              <a:gd name="connsiteY407" fmla="*/ 2293054 h 4102073"/>
              <a:gd name="connsiteX408" fmla="*/ 3193897 w 4177857"/>
              <a:gd name="connsiteY408" fmla="*/ 2295499 h 4102073"/>
              <a:gd name="connsiteX409" fmla="*/ 3193897 w 4177857"/>
              <a:gd name="connsiteY409" fmla="*/ 2238050 h 4102073"/>
              <a:gd name="connsiteX410" fmla="*/ 3140116 w 4177857"/>
              <a:gd name="connsiteY410" fmla="*/ 2241717 h 4102073"/>
              <a:gd name="connsiteX411" fmla="*/ 1933695 w 4177857"/>
              <a:gd name="connsiteY411" fmla="*/ 3196341 h 4102073"/>
              <a:gd name="connsiteX412" fmla="*/ 1931250 w 4177857"/>
              <a:gd name="connsiteY412" fmla="*/ 3141337 h 4102073"/>
              <a:gd name="connsiteX413" fmla="*/ 1877469 w 4177857"/>
              <a:gd name="connsiteY413" fmla="*/ 3141337 h 4102073"/>
              <a:gd name="connsiteX414" fmla="*/ 1877469 w 4177857"/>
              <a:gd name="connsiteY414" fmla="*/ 3196341 h 4102073"/>
              <a:gd name="connsiteX415" fmla="*/ 1933695 w 4177857"/>
              <a:gd name="connsiteY415" fmla="*/ 3196341 h 4102073"/>
              <a:gd name="connsiteX416" fmla="*/ 975404 w 4177857"/>
              <a:gd name="connsiteY416" fmla="*/ 2115819 h 4102073"/>
              <a:gd name="connsiteX417" fmla="*/ 1029185 w 4177857"/>
              <a:gd name="connsiteY417" fmla="*/ 2113374 h 4102073"/>
              <a:gd name="connsiteX418" fmla="*/ 1029185 w 4177857"/>
              <a:gd name="connsiteY418" fmla="*/ 2059592 h 4102073"/>
              <a:gd name="connsiteX419" fmla="*/ 975404 w 4177857"/>
              <a:gd name="connsiteY419" fmla="*/ 2059592 h 4102073"/>
              <a:gd name="connsiteX420" fmla="*/ 975404 w 4177857"/>
              <a:gd name="connsiteY420" fmla="*/ 2115819 h 4102073"/>
              <a:gd name="connsiteX421" fmla="*/ 1029185 w 4177857"/>
              <a:gd name="connsiteY421" fmla="*/ 1933695 h 4102073"/>
              <a:gd name="connsiteX422" fmla="*/ 1029185 w 4177857"/>
              <a:gd name="connsiteY422" fmla="*/ 1879913 h 4102073"/>
              <a:gd name="connsiteX423" fmla="*/ 974181 w 4177857"/>
              <a:gd name="connsiteY423" fmla="*/ 1877469 h 4102073"/>
              <a:gd name="connsiteX424" fmla="*/ 974181 w 4177857"/>
              <a:gd name="connsiteY424" fmla="*/ 1933695 h 4102073"/>
              <a:gd name="connsiteX425" fmla="*/ 1029185 w 4177857"/>
              <a:gd name="connsiteY425" fmla="*/ 1933695 h 4102073"/>
              <a:gd name="connsiteX426" fmla="*/ 2290610 w 4177857"/>
              <a:gd name="connsiteY426" fmla="*/ 3141337 h 4102073"/>
              <a:gd name="connsiteX427" fmla="*/ 2236828 w 4177857"/>
              <a:gd name="connsiteY427" fmla="*/ 3141337 h 4102073"/>
              <a:gd name="connsiteX428" fmla="*/ 2236828 w 4177857"/>
              <a:gd name="connsiteY428" fmla="*/ 3196341 h 4102073"/>
              <a:gd name="connsiteX429" fmla="*/ 2293055 w 4177857"/>
              <a:gd name="connsiteY429" fmla="*/ 3196341 h 4102073"/>
              <a:gd name="connsiteX430" fmla="*/ 2290610 w 4177857"/>
              <a:gd name="connsiteY430" fmla="*/ 3141337 h 4102073"/>
              <a:gd name="connsiteX431" fmla="*/ 3103446 w 4177857"/>
              <a:gd name="connsiteY431" fmla="*/ 2565629 h 4102073"/>
              <a:gd name="connsiteX432" fmla="*/ 3103446 w 4177857"/>
              <a:gd name="connsiteY432" fmla="*/ 2511847 h 4102073"/>
              <a:gd name="connsiteX433" fmla="*/ 3049664 w 4177857"/>
              <a:gd name="connsiteY433" fmla="*/ 2511847 h 4102073"/>
              <a:gd name="connsiteX434" fmla="*/ 3049664 w 4177857"/>
              <a:gd name="connsiteY434" fmla="*/ 2565629 h 4102073"/>
              <a:gd name="connsiteX435" fmla="*/ 3103446 w 4177857"/>
              <a:gd name="connsiteY435" fmla="*/ 2565629 h 4102073"/>
              <a:gd name="connsiteX436" fmla="*/ 1030408 w 4177857"/>
              <a:gd name="connsiteY436" fmla="*/ 2239272 h 4102073"/>
              <a:gd name="connsiteX437" fmla="*/ 975404 w 4177857"/>
              <a:gd name="connsiteY437" fmla="*/ 2239272 h 4102073"/>
              <a:gd name="connsiteX438" fmla="*/ 975404 w 4177857"/>
              <a:gd name="connsiteY438" fmla="*/ 2296721 h 4102073"/>
              <a:gd name="connsiteX439" fmla="*/ 1030408 w 4177857"/>
              <a:gd name="connsiteY439" fmla="*/ 2294276 h 4102073"/>
              <a:gd name="connsiteX440" fmla="*/ 1030408 w 4177857"/>
              <a:gd name="connsiteY440" fmla="*/ 2239272 h 4102073"/>
              <a:gd name="connsiteX441" fmla="*/ 1607338 w 4177857"/>
              <a:gd name="connsiteY441" fmla="*/ 3050887 h 4102073"/>
              <a:gd name="connsiteX442" fmla="*/ 1604894 w 4177857"/>
              <a:gd name="connsiteY442" fmla="*/ 3107113 h 4102073"/>
              <a:gd name="connsiteX443" fmla="*/ 1661120 w 4177857"/>
              <a:gd name="connsiteY443" fmla="*/ 3103446 h 4102073"/>
              <a:gd name="connsiteX444" fmla="*/ 1661120 w 4177857"/>
              <a:gd name="connsiteY444" fmla="*/ 3050887 h 4102073"/>
              <a:gd name="connsiteX445" fmla="*/ 1607338 w 4177857"/>
              <a:gd name="connsiteY445" fmla="*/ 3050887 h 4102073"/>
              <a:gd name="connsiteX446" fmla="*/ 1877469 w 4177857"/>
              <a:gd name="connsiteY446" fmla="*/ 1030407 h 4102073"/>
              <a:gd name="connsiteX447" fmla="*/ 1930028 w 4177857"/>
              <a:gd name="connsiteY447" fmla="*/ 1030407 h 4102073"/>
              <a:gd name="connsiteX448" fmla="*/ 1933695 w 4177857"/>
              <a:gd name="connsiteY448" fmla="*/ 977848 h 4102073"/>
              <a:gd name="connsiteX449" fmla="*/ 1878691 w 4177857"/>
              <a:gd name="connsiteY449" fmla="*/ 977848 h 4102073"/>
              <a:gd name="connsiteX450" fmla="*/ 1877469 w 4177857"/>
              <a:gd name="connsiteY450" fmla="*/ 1030407 h 4102073"/>
              <a:gd name="connsiteX451" fmla="*/ 2508181 w 4177857"/>
              <a:gd name="connsiteY451" fmla="*/ 3052109 h 4102073"/>
              <a:gd name="connsiteX452" fmla="*/ 2508181 w 4177857"/>
              <a:gd name="connsiteY452" fmla="*/ 3105891 h 4102073"/>
              <a:gd name="connsiteX453" fmla="*/ 2564408 w 4177857"/>
              <a:gd name="connsiteY453" fmla="*/ 3105891 h 4102073"/>
              <a:gd name="connsiteX454" fmla="*/ 2560740 w 4177857"/>
              <a:gd name="connsiteY454" fmla="*/ 3052109 h 4102073"/>
              <a:gd name="connsiteX455" fmla="*/ 2508181 w 4177857"/>
              <a:gd name="connsiteY455" fmla="*/ 3052109 h 4102073"/>
              <a:gd name="connsiteX456" fmla="*/ 3103446 w 4177857"/>
              <a:gd name="connsiteY456" fmla="*/ 1663564 h 4102073"/>
              <a:gd name="connsiteX457" fmla="*/ 3103446 w 4177857"/>
              <a:gd name="connsiteY457" fmla="*/ 1607338 h 4102073"/>
              <a:gd name="connsiteX458" fmla="*/ 3049664 w 4177857"/>
              <a:gd name="connsiteY458" fmla="*/ 1609782 h 4102073"/>
              <a:gd name="connsiteX459" fmla="*/ 3049664 w 4177857"/>
              <a:gd name="connsiteY459" fmla="*/ 1662342 h 4102073"/>
              <a:gd name="connsiteX460" fmla="*/ 3103446 w 4177857"/>
              <a:gd name="connsiteY460" fmla="*/ 1663564 h 4102073"/>
              <a:gd name="connsiteX461" fmla="*/ 2293055 w 4177857"/>
              <a:gd name="connsiteY461" fmla="*/ 1031630 h 4102073"/>
              <a:gd name="connsiteX462" fmla="*/ 2293055 w 4177857"/>
              <a:gd name="connsiteY462" fmla="*/ 977848 h 4102073"/>
              <a:gd name="connsiteX463" fmla="*/ 2238051 w 4177857"/>
              <a:gd name="connsiteY463" fmla="*/ 977848 h 4102073"/>
              <a:gd name="connsiteX464" fmla="*/ 2238051 w 4177857"/>
              <a:gd name="connsiteY464" fmla="*/ 1031630 h 4102073"/>
              <a:gd name="connsiteX465" fmla="*/ 2293055 w 4177857"/>
              <a:gd name="connsiteY465" fmla="*/ 1031630 h 4102073"/>
              <a:gd name="connsiteX466" fmla="*/ 1119636 w 4177857"/>
              <a:gd name="connsiteY466" fmla="*/ 2510625 h 4102073"/>
              <a:gd name="connsiteX467" fmla="*/ 1065855 w 4177857"/>
              <a:gd name="connsiteY467" fmla="*/ 2510625 h 4102073"/>
              <a:gd name="connsiteX468" fmla="*/ 1065855 w 4177857"/>
              <a:gd name="connsiteY468" fmla="*/ 2565629 h 4102073"/>
              <a:gd name="connsiteX469" fmla="*/ 1119636 w 4177857"/>
              <a:gd name="connsiteY469" fmla="*/ 2563185 h 4102073"/>
              <a:gd name="connsiteX470" fmla="*/ 1119636 w 4177857"/>
              <a:gd name="connsiteY470" fmla="*/ 2510625 h 4102073"/>
              <a:gd name="connsiteX471" fmla="*/ 3193897 w 4177857"/>
              <a:gd name="connsiteY471" fmla="*/ 2059592 h 4102073"/>
              <a:gd name="connsiteX472" fmla="*/ 3141338 w 4177857"/>
              <a:gd name="connsiteY472" fmla="*/ 2059592 h 4102073"/>
              <a:gd name="connsiteX473" fmla="*/ 3141338 w 4177857"/>
              <a:gd name="connsiteY473" fmla="*/ 2112152 h 4102073"/>
              <a:gd name="connsiteX474" fmla="*/ 3193897 w 4177857"/>
              <a:gd name="connsiteY474" fmla="*/ 2112152 h 4102073"/>
              <a:gd name="connsiteX475" fmla="*/ 3193897 w 4177857"/>
              <a:gd name="connsiteY475" fmla="*/ 2059592 h 4102073"/>
              <a:gd name="connsiteX476" fmla="*/ 2058371 w 4177857"/>
              <a:gd name="connsiteY476" fmla="*/ 3142560 h 4102073"/>
              <a:gd name="connsiteX477" fmla="*/ 2058371 w 4177857"/>
              <a:gd name="connsiteY477" fmla="*/ 3196341 h 4102073"/>
              <a:gd name="connsiteX478" fmla="*/ 2113375 w 4177857"/>
              <a:gd name="connsiteY478" fmla="*/ 3196341 h 4102073"/>
              <a:gd name="connsiteX479" fmla="*/ 2110930 w 4177857"/>
              <a:gd name="connsiteY479" fmla="*/ 3142560 h 4102073"/>
              <a:gd name="connsiteX480" fmla="*/ 2058371 w 4177857"/>
              <a:gd name="connsiteY480" fmla="*/ 3142560 h 4102073"/>
              <a:gd name="connsiteX481" fmla="*/ 1661120 w 4177857"/>
              <a:gd name="connsiteY481" fmla="*/ 1068299 h 4102073"/>
              <a:gd name="connsiteX482" fmla="*/ 1606116 w 4177857"/>
              <a:gd name="connsiteY482" fmla="*/ 1068299 h 4102073"/>
              <a:gd name="connsiteX483" fmla="*/ 1608561 w 4177857"/>
              <a:gd name="connsiteY483" fmla="*/ 1120858 h 4102073"/>
              <a:gd name="connsiteX484" fmla="*/ 1661120 w 4177857"/>
              <a:gd name="connsiteY484" fmla="*/ 1120858 h 4102073"/>
              <a:gd name="connsiteX485" fmla="*/ 1661120 w 4177857"/>
              <a:gd name="connsiteY485" fmla="*/ 1068299 h 4102073"/>
              <a:gd name="connsiteX486" fmla="*/ 1064633 w 4177857"/>
              <a:gd name="connsiteY486" fmla="*/ 1663564 h 4102073"/>
              <a:gd name="connsiteX487" fmla="*/ 1118414 w 4177857"/>
              <a:gd name="connsiteY487" fmla="*/ 1661120 h 4102073"/>
              <a:gd name="connsiteX488" fmla="*/ 1118414 w 4177857"/>
              <a:gd name="connsiteY488" fmla="*/ 1608560 h 4102073"/>
              <a:gd name="connsiteX489" fmla="*/ 1064633 w 4177857"/>
              <a:gd name="connsiteY489" fmla="*/ 1608560 h 4102073"/>
              <a:gd name="connsiteX490" fmla="*/ 1064633 w 4177857"/>
              <a:gd name="connsiteY490" fmla="*/ 1663564 h 4102073"/>
              <a:gd name="connsiteX491" fmla="*/ 2653636 w 4177857"/>
              <a:gd name="connsiteY491" fmla="*/ 3015439 h 4102073"/>
              <a:gd name="connsiteX492" fmla="*/ 2651191 w 4177857"/>
              <a:gd name="connsiteY492" fmla="*/ 2964102 h 4102073"/>
              <a:gd name="connsiteX493" fmla="*/ 2601077 w 4177857"/>
              <a:gd name="connsiteY493" fmla="*/ 2964102 h 4102073"/>
              <a:gd name="connsiteX494" fmla="*/ 2601077 w 4177857"/>
              <a:gd name="connsiteY494" fmla="*/ 3015439 h 4102073"/>
              <a:gd name="connsiteX495" fmla="*/ 2653636 w 4177857"/>
              <a:gd name="connsiteY495" fmla="*/ 3015439 h 4102073"/>
              <a:gd name="connsiteX496" fmla="*/ 2508181 w 4177857"/>
              <a:gd name="connsiteY496" fmla="*/ 1120858 h 4102073"/>
              <a:gd name="connsiteX497" fmla="*/ 2561963 w 4177857"/>
              <a:gd name="connsiteY497" fmla="*/ 1120858 h 4102073"/>
              <a:gd name="connsiteX498" fmla="*/ 2561963 w 4177857"/>
              <a:gd name="connsiteY498" fmla="*/ 1068299 h 4102073"/>
              <a:gd name="connsiteX499" fmla="*/ 2508181 w 4177857"/>
              <a:gd name="connsiteY499" fmla="*/ 1068299 h 4102073"/>
              <a:gd name="connsiteX500" fmla="*/ 2508181 w 4177857"/>
              <a:gd name="connsiteY500" fmla="*/ 1120858 h 4102073"/>
              <a:gd name="connsiteX501" fmla="*/ 2112153 w 4177857"/>
              <a:gd name="connsiteY501" fmla="*/ 977848 h 4102073"/>
              <a:gd name="connsiteX502" fmla="*/ 2057149 w 4177857"/>
              <a:gd name="connsiteY502" fmla="*/ 977848 h 4102073"/>
              <a:gd name="connsiteX503" fmla="*/ 2057149 w 4177857"/>
              <a:gd name="connsiteY503" fmla="*/ 1029185 h 4102073"/>
              <a:gd name="connsiteX504" fmla="*/ 2108485 w 4177857"/>
              <a:gd name="connsiteY504" fmla="*/ 1029185 h 4102073"/>
              <a:gd name="connsiteX505" fmla="*/ 2112153 w 4177857"/>
              <a:gd name="connsiteY505" fmla="*/ 977848 h 4102073"/>
              <a:gd name="connsiteX506" fmla="*/ 1516887 w 4177857"/>
              <a:gd name="connsiteY506" fmla="*/ 2962880 h 4102073"/>
              <a:gd name="connsiteX507" fmla="*/ 1516887 w 4177857"/>
              <a:gd name="connsiteY507" fmla="*/ 3014217 h 4102073"/>
              <a:gd name="connsiteX508" fmla="*/ 1568225 w 4177857"/>
              <a:gd name="connsiteY508" fmla="*/ 3014217 h 4102073"/>
              <a:gd name="connsiteX509" fmla="*/ 1568225 w 4177857"/>
              <a:gd name="connsiteY509" fmla="*/ 2962880 h 4102073"/>
              <a:gd name="connsiteX510" fmla="*/ 1516887 w 4177857"/>
              <a:gd name="connsiteY510" fmla="*/ 2962880 h 4102073"/>
              <a:gd name="connsiteX511" fmla="*/ 1246756 w 4177857"/>
              <a:gd name="connsiteY511" fmla="*/ 2692750 h 4102073"/>
              <a:gd name="connsiteX512" fmla="*/ 1246756 w 4177857"/>
              <a:gd name="connsiteY512" fmla="*/ 2744086 h 4102073"/>
              <a:gd name="connsiteX513" fmla="*/ 1296871 w 4177857"/>
              <a:gd name="connsiteY513" fmla="*/ 2744086 h 4102073"/>
              <a:gd name="connsiteX514" fmla="*/ 1296871 w 4177857"/>
              <a:gd name="connsiteY514" fmla="*/ 2692750 h 4102073"/>
              <a:gd name="connsiteX515" fmla="*/ 1246756 w 4177857"/>
              <a:gd name="connsiteY515" fmla="*/ 2692750 h 4102073"/>
              <a:gd name="connsiteX516" fmla="*/ 1156306 w 4177857"/>
              <a:gd name="connsiteY516" fmla="*/ 2602299 h 4102073"/>
              <a:gd name="connsiteX517" fmla="*/ 1156306 w 4177857"/>
              <a:gd name="connsiteY517" fmla="*/ 2654858 h 4102073"/>
              <a:gd name="connsiteX518" fmla="*/ 1207643 w 4177857"/>
              <a:gd name="connsiteY518" fmla="*/ 2652413 h 4102073"/>
              <a:gd name="connsiteX519" fmla="*/ 1207643 w 4177857"/>
              <a:gd name="connsiteY519" fmla="*/ 2601077 h 4102073"/>
              <a:gd name="connsiteX520" fmla="*/ 1156306 w 4177857"/>
              <a:gd name="connsiteY520" fmla="*/ 2602299 h 4102073"/>
              <a:gd name="connsiteX521" fmla="*/ 2652413 w 4177857"/>
              <a:gd name="connsiteY521" fmla="*/ 1210087 h 4102073"/>
              <a:gd name="connsiteX522" fmla="*/ 2652413 w 4177857"/>
              <a:gd name="connsiteY522" fmla="*/ 1158750 h 4102073"/>
              <a:gd name="connsiteX523" fmla="*/ 2599854 w 4177857"/>
              <a:gd name="connsiteY523" fmla="*/ 1158750 h 4102073"/>
              <a:gd name="connsiteX524" fmla="*/ 2602299 w 4177857"/>
              <a:gd name="connsiteY524" fmla="*/ 1210087 h 4102073"/>
              <a:gd name="connsiteX525" fmla="*/ 2652413 w 4177857"/>
              <a:gd name="connsiteY525" fmla="*/ 1210087 h 4102073"/>
              <a:gd name="connsiteX526" fmla="*/ 1067077 w 4177857"/>
              <a:gd name="connsiteY526" fmla="*/ 2384728 h 4102073"/>
              <a:gd name="connsiteX527" fmla="*/ 1117192 w 4177857"/>
              <a:gd name="connsiteY527" fmla="*/ 2382283 h 4102073"/>
              <a:gd name="connsiteX528" fmla="*/ 1117192 w 4177857"/>
              <a:gd name="connsiteY528" fmla="*/ 2332168 h 4102073"/>
              <a:gd name="connsiteX529" fmla="*/ 1067077 w 4177857"/>
              <a:gd name="connsiteY529" fmla="*/ 2332168 h 4102073"/>
              <a:gd name="connsiteX530" fmla="*/ 1067077 w 4177857"/>
              <a:gd name="connsiteY530" fmla="*/ 2384728 h 4102073"/>
              <a:gd name="connsiteX531" fmla="*/ 1569447 w 4177857"/>
              <a:gd name="connsiteY531" fmla="*/ 1210087 h 4102073"/>
              <a:gd name="connsiteX532" fmla="*/ 1569447 w 4177857"/>
              <a:gd name="connsiteY532" fmla="*/ 1158750 h 4102073"/>
              <a:gd name="connsiteX533" fmla="*/ 1516887 w 4177857"/>
              <a:gd name="connsiteY533" fmla="*/ 1158750 h 4102073"/>
              <a:gd name="connsiteX534" fmla="*/ 1519332 w 4177857"/>
              <a:gd name="connsiteY534" fmla="*/ 1210087 h 4102073"/>
              <a:gd name="connsiteX535" fmla="*/ 1569447 w 4177857"/>
              <a:gd name="connsiteY535" fmla="*/ 1210087 h 4102073"/>
              <a:gd name="connsiteX536" fmla="*/ 1207643 w 4177857"/>
              <a:gd name="connsiteY536" fmla="*/ 1519332 h 4102073"/>
              <a:gd name="connsiteX537" fmla="*/ 1155083 w 4177857"/>
              <a:gd name="connsiteY537" fmla="*/ 1519332 h 4102073"/>
              <a:gd name="connsiteX538" fmla="*/ 1157528 w 4177857"/>
              <a:gd name="connsiteY538" fmla="*/ 1570669 h 4102073"/>
              <a:gd name="connsiteX539" fmla="*/ 1207643 w 4177857"/>
              <a:gd name="connsiteY539" fmla="*/ 1570669 h 4102073"/>
              <a:gd name="connsiteX540" fmla="*/ 1207643 w 4177857"/>
              <a:gd name="connsiteY540" fmla="*/ 1519332 h 4102073"/>
              <a:gd name="connsiteX541" fmla="*/ 1840800 w 4177857"/>
              <a:gd name="connsiteY541" fmla="*/ 3054553 h 4102073"/>
              <a:gd name="connsiteX542" fmla="*/ 1788240 w 4177857"/>
              <a:gd name="connsiteY542" fmla="*/ 3054553 h 4102073"/>
              <a:gd name="connsiteX543" fmla="*/ 1788240 w 4177857"/>
              <a:gd name="connsiteY543" fmla="*/ 3104668 h 4102073"/>
              <a:gd name="connsiteX544" fmla="*/ 1840800 w 4177857"/>
              <a:gd name="connsiteY544" fmla="*/ 3104668 h 4102073"/>
              <a:gd name="connsiteX545" fmla="*/ 1840800 w 4177857"/>
              <a:gd name="connsiteY545" fmla="*/ 3054553 h 4102073"/>
              <a:gd name="connsiteX546" fmla="*/ 1478995 w 4177857"/>
              <a:gd name="connsiteY546" fmla="*/ 2873652 h 4102073"/>
              <a:gd name="connsiteX547" fmla="*/ 1427659 w 4177857"/>
              <a:gd name="connsiteY547" fmla="*/ 2873652 h 4102073"/>
              <a:gd name="connsiteX548" fmla="*/ 1427659 w 4177857"/>
              <a:gd name="connsiteY548" fmla="*/ 2924989 h 4102073"/>
              <a:gd name="connsiteX549" fmla="*/ 1478995 w 4177857"/>
              <a:gd name="connsiteY549" fmla="*/ 2924989 h 4102073"/>
              <a:gd name="connsiteX550" fmla="*/ 1478995 w 4177857"/>
              <a:gd name="connsiteY550" fmla="*/ 2873652 h 4102073"/>
              <a:gd name="connsiteX551" fmla="*/ 2960436 w 4177857"/>
              <a:gd name="connsiteY551" fmla="*/ 2602299 h 4102073"/>
              <a:gd name="connsiteX552" fmla="*/ 2960436 w 4177857"/>
              <a:gd name="connsiteY552" fmla="*/ 2653636 h 4102073"/>
              <a:gd name="connsiteX553" fmla="*/ 3012995 w 4177857"/>
              <a:gd name="connsiteY553" fmla="*/ 2653636 h 4102073"/>
              <a:gd name="connsiteX554" fmla="*/ 3012995 w 4177857"/>
              <a:gd name="connsiteY554" fmla="*/ 2602299 h 4102073"/>
              <a:gd name="connsiteX555" fmla="*/ 2960436 w 4177857"/>
              <a:gd name="connsiteY555" fmla="*/ 2602299 h 4102073"/>
              <a:gd name="connsiteX556" fmla="*/ 2329724 w 4177857"/>
              <a:gd name="connsiteY556" fmla="*/ 3054553 h 4102073"/>
              <a:gd name="connsiteX557" fmla="*/ 2329724 w 4177857"/>
              <a:gd name="connsiteY557" fmla="*/ 3104668 h 4102073"/>
              <a:gd name="connsiteX558" fmla="*/ 2379838 w 4177857"/>
              <a:gd name="connsiteY558" fmla="*/ 3104668 h 4102073"/>
              <a:gd name="connsiteX559" fmla="*/ 2379838 w 4177857"/>
              <a:gd name="connsiteY559" fmla="*/ 3054553 h 4102073"/>
              <a:gd name="connsiteX560" fmla="*/ 2329724 w 4177857"/>
              <a:gd name="connsiteY560" fmla="*/ 3054553 h 4102073"/>
              <a:gd name="connsiteX561" fmla="*/ 2329724 w 4177857"/>
              <a:gd name="connsiteY561" fmla="*/ 1069522 h 4102073"/>
              <a:gd name="connsiteX562" fmla="*/ 2332169 w 4177857"/>
              <a:gd name="connsiteY562" fmla="*/ 1118414 h 4102073"/>
              <a:gd name="connsiteX563" fmla="*/ 2379838 w 4177857"/>
              <a:gd name="connsiteY563" fmla="*/ 1118414 h 4102073"/>
              <a:gd name="connsiteX564" fmla="*/ 2379838 w 4177857"/>
              <a:gd name="connsiteY564" fmla="*/ 1069522 h 4102073"/>
              <a:gd name="connsiteX565" fmla="*/ 2329724 w 4177857"/>
              <a:gd name="connsiteY565" fmla="*/ 1069522 h 4102073"/>
              <a:gd name="connsiteX566" fmla="*/ 3011773 w 4177857"/>
              <a:gd name="connsiteY566" fmla="*/ 1520554 h 4102073"/>
              <a:gd name="connsiteX567" fmla="*/ 2960436 w 4177857"/>
              <a:gd name="connsiteY567" fmla="*/ 1520554 h 4102073"/>
              <a:gd name="connsiteX568" fmla="*/ 2962881 w 4177857"/>
              <a:gd name="connsiteY568" fmla="*/ 1570669 h 4102073"/>
              <a:gd name="connsiteX569" fmla="*/ 3012995 w 4177857"/>
              <a:gd name="connsiteY569" fmla="*/ 1570669 h 4102073"/>
              <a:gd name="connsiteX570" fmla="*/ 3011773 w 4177857"/>
              <a:gd name="connsiteY570" fmla="*/ 1520554 h 4102073"/>
              <a:gd name="connsiteX571" fmla="*/ 1839577 w 4177857"/>
              <a:gd name="connsiteY571" fmla="*/ 1069522 h 4102073"/>
              <a:gd name="connsiteX572" fmla="*/ 1787018 w 4177857"/>
              <a:gd name="connsiteY572" fmla="*/ 1069522 h 4102073"/>
              <a:gd name="connsiteX573" fmla="*/ 1790684 w 4177857"/>
              <a:gd name="connsiteY573" fmla="*/ 1119636 h 4102073"/>
              <a:gd name="connsiteX574" fmla="*/ 1838355 w 4177857"/>
              <a:gd name="connsiteY574" fmla="*/ 1119636 h 4102073"/>
              <a:gd name="connsiteX575" fmla="*/ 1839577 w 4177857"/>
              <a:gd name="connsiteY575" fmla="*/ 1069522 h 4102073"/>
              <a:gd name="connsiteX576" fmla="*/ 1338430 w 4177857"/>
              <a:gd name="connsiteY576" fmla="*/ 2783200 h 4102073"/>
              <a:gd name="connsiteX577" fmla="*/ 1338430 w 4177857"/>
              <a:gd name="connsiteY577" fmla="*/ 2833316 h 4102073"/>
              <a:gd name="connsiteX578" fmla="*/ 1389767 w 4177857"/>
              <a:gd name="connsiteY578" fmla="*/ 2833316 h 4102073"/>
              <a:gd name="connsiteX579" fmla="*/ 1387322 w 4177857"/>
              <a:gd name="connsiteY579" fmla="*/ 2783200 h 4102073"/>
              <a:gd name="connsiteX580" fmla="*/ 1338430 w 4177857"/>
              <a:gd name="connsiteY580" fmla="*/ 2783200 h 4102073"/>
              <a:gd name="connsiteX581" fmla="*/ 1115970 w 4177857"/>
              <a:gd name="connsiteY581" fmla="*/ 1793129 h 4102073"/>
              <a:gd name="connsiteX582" fmla="*/ 1067077 w 4177857"/>
              <a:gd name="connsiteY582" fmla="*/ 1789462 h 4102073"/>
              <a:gd name="connsiteX583" fmla="*/ 1067077 w 4177857"/>
              <a:gd name="connsiteY583" fmla="*/ 1840799 h 4102073"/>
              <a:gd name="connsiteX584" fmla="*/ 1115970 w 4177857"/>
              <a:gd name="connsiteY584" fmla="*/ 1840799 h 4102073"/>
              <a:gd name="connsiteX585" fmla="*/ 1115970 w 4177857"/>
              <a:gd name="connsiteY585" fmla="*/ 1793129 h 4102073"/>
              <a:gd name="connsiteX586" fmla="*/ 2690305 w 4177857"/>
              <a:gd name="connsiteY586" fmla="*/ 2923766 h 4102073"/>
              <a:gd name="connsiteX587" fmla="*/ 2741643 w 4177857"/>
              <a:gd name="connsiteY587" fmla="*/ 2923766 h 4102073"/>
              <a:gd name="connsiteX588" fmla="*/ 2741643 w 4177857"/>
              <a:gd name="connsiteY588" fmla="*/ 2872429 h 4102073"/>
              <a:gd name="connsiteX589" fmla="*/ 2690305 w 4177857"/>
              <a:gd name="connsiteY589" fmla="*/ 2872429 h 4102073"/>
              <a:gd name="connsiteX590" fmla="*/ 2690305 w 4177857"/>
              <a:gd name="connsiteY590" fmla="*/ 2923766 h 4102073"/>
              <a:gd name="connsiteX591" fmla="*/ 1296871 w 4177857"/>
              <a:gd name="connsiteY591" fmla="*/ 1480218 h 4102073"/>
              <a:gd name="connsiteX592" fmla="*/ 1296871 w 4177857"/>
              <a:gd name="connsiteY592" fmla="*/ 1431325 h 4102073"/>
              <a:gd name="connsiteX593" fmla="*/ 1246756 w 4177857"/>
              <a:gd name="connsiteY593" fmla="*/ 1428881 h 4102073"/>
              <a:gd name="connsiteX594" fmla="*/ 1250424 w 4177857"/>
              <a:gd name="connsiteY594" fmla="*/ 1480218 h 4102073"/>
              <a:gd name="connsiteX595" fmla="*/ 1296871 w 4177857"/>
              <a:gd name="connsiteY595" fmla="*/ 1480218 h 4102073"/>
              <a:gd name="connsiteX596" fmla="*/ 2832093 w 4177857"/>
              <a:gd name="connsiteY596" fmla="*/ 2783200 h 4102073"/>
              <a:gd name="connsiteX597" fmla="*/ 2781979 w 4177857"/>
              <a:gd name="connsiteY597" fmla="*/ 2783200 h 4102073"/>
              <a:gd name="connsiteX598" fmla="*/ 2781979 w 4177857"/>
              <a:gd name="connsiteY598" fmla="*/ 2833316 h 4102073"/>
              <a:gd name="connsiteX599" fmla="*/ 2832093 w 4177857"/>
              <a:gd name="connsiteY599" fmla="*/ 2833316 h 4102073"/>
              <a:gd name="connsiteX600" fmla="*/ 2832093 w 4177857"/>
              <a:gd name="connsiteY600" fmla="*/ 2783200 h 4102073"/>
              <a:gd name="connsiteX601" fmla="*/ 3102224 w 4177857"/>
              <a:gd name="connsiteY601" fmla="*/ 2383505 h 4102073"/>
              <a:gd name="connsiteX602" fmla="*/ 3102224 w 4177857"/>
              <a:gd name="connsiteY602" fmla="*/ 2332168 h 4102073"/>
              <a:gd name="connsiteX603" fmla="*/ 3052109 w 4177857"/>
              <a:gd name="connsiteY603" fmla="*/ 2332168 h 4102073"/>
              <a:gd name="connsiteX604" fmla="*/ 3052109 w 4177857"/>
              <a:gd name="connsiteY604" fmla="*/ 2383505 h 4102073"/>
              <a:gd name="connsiteX605" fmla="*/ 3102224 w 4177857"/>
              <a:gd name="connsiteY605" fmla="*/ 2383505 h 4102073"/>
              <a:gd name="connsiteX606" fmla="*/ 2741643 w 4177857"/>
              <a:gd name="connsiteY606" fmla="*/ 1249201 h 4102073"/>
              <a:gd name="connsiteX607" fmla="*/ 2691527 w 4177857"/>
              <a:gd name="connsiteY607" fmla="*/ 1249201 h 4102073"/>
              <a:gd name="connsiteX608" fmla="*/ 2691527 w 4177857"/>
              <a:gd name="connsiteY608" fmla="*/ 1299316 h 4102073"/>
              <a:gd name="connsiteX609" fmla="*/ 2741643 w 4177857"/>
              <a:gd name="connsiteY609" fmla="*/ 1299316 h 4102073"/>
              <a:gd name="connsiteX610" fmla="*/ 2741643 w 4177857"/>
              <a:gd name="connsiteY610" fmla="*/ 1249201 h 4102073"/>
              <a:gd name="connsiteX611" fmla="*/ 2781979 w 4177857"/>
              <a:gd name="connsiteY611" fmla="*/ 1339652 h 4102073"/>
              <a:gd name="connsiteX612" fmla="*/ 2781979 w 4177857"/>
              <a:gd name="connsiteY612" fmla="*/ 1389767 h 4102073"/>
              <a:gd name="connsiteX613" fmla="*/ 2832093 w 4177857"/>
              <a:gd name="connsiteY613" fmla="*/ 1389767 h 4102073"/>
              <a:gd name="connsiteX614" fmla="*/ 2832093 w 4177857"/>
              <a:gd name="connsiteY614" fmla="*/ 1339652 h 4102073"/>
              <a:gd name="connsiteX615" fmla="*/ 2781979 w 4177857"/>
              <a:gd name="connsiteY615" fmla="*/ 1339652 h 4102073"/>
              <a:gd name="connsiteX616" fmla="*/ 2921322 w 4177857"/>
              <a:gd name="connsiteY616" fmla="*/ 2744086 h 4102073"/>
              <a:gd name="connsiteX617" fmla="*/ 2921322 w 4177857"/>
              <a:gd name="connsiteY617" fmla="*/ 2693972 h 4102073"/>
              <a:gd name="connsiteX618" fmla="*/ 2872429 w 4177857"/>
              <a:gd name="connsiteY618" fmla="*/ 2693972 h 4102073"/>
              <a:gd name="connsiteX619" fmla="*/ 2872429 w 4177857"/>
              <a:gd name="connsiteY619" fmla="*/ 2744086 h 4102073"/>
              <a:gd name="connsiteX620" fmla="*/ 2921322 w 4177857"/>
              <a:gd name="connsiteY620" fmla="*/ 2744086 h 4102073"/>
              <a:gd name="connsiteX621" fmla="*/ 2151266 w 4177857"/>
              <a:gd name="connsiteY621" fmla="*/ 3055775 h 4102073"/>
              <a:gd name="connsiteX622" fmla="*/ 2151266 w 4177857"/>
              <a:gd name="connsiteY622" fmla="*/ 3103446 h 4102073"/>
              <a:gd name="connsiteX623" fmla="*/ 2200159 w 4177857"/>
              <a:gd name="connsiteY623" fmla="*/ 3103446 h 4102073"/>
              <a:gd name="connsiteX624" fmla="*/ 2200159 w 4177857"/>
              <a:gd name="connsiteY624" fmla="*/ 3055775 h 4102073"/>
              <a:gd name="connsiteX625" fmla="*/ 2151266 w 4177857"/>
              <a:gd name="connsiteY625" fmla="*/ 3055775 h 4102073"/>
              <a:gd name="connsiteX626" fmla="*/ 3102224 w 4177857"/>
              <a:gd name="connsiteY626" fmla="*/ 1790685 h 4102073"/>
              <a:gd name="connsiteX627" fmla="*/ 3052109 w 4177857"/>
              <a:gd name="connsiteY627" fmla="*/ 1793129 h 4102073"/>
              <a:gd name="connsiteX628" fmla="*/ 3052109 w 4177857"/>
              <a:gd name="connsiteY628" fmla="*/ 1842021 h 4102073"/>
              <a:gd name="connsiteX629" fmla="*/ 3102224 w 4177857"/>
              <a:gd name="connsiteY629" fmla="*/ 1842021 h 4102073"/>
              <a:gd name="connsiteX630" fmla="*/ 3102224 w 4177857"/>
              <a:gd name="connsiteY630" fmla="*/ 1790685 h 4102073"/>
              <a:gd name="connsiteX631" fmla="*/ 2871207 w 4177857"/>
              <a:gd name="connsiteY631" fmla="*/ 1430103 h 4102073"/>
              <a:gd name="connsiteX632" fmla="*/ 2873652 w 4177857"/>
              <a:gd name="connsiteY632" fmla="*/ 1480218 h 4102073"/>
              <a:gd name="connsiteX633" fmla="*/ 2921322 w 4177857"/>
              <a:gd name="connsiteY633" fmla="*/ 1480218 h 4102073"/>
              <a:gd name="connsiteX634" fmla="*/ 2921322 w 4177857"/>
              <a:gd name="connsiteY634" fmla="*/ 1430103 h 4102073"/>
              <a:gd name="connsiteX635" fmla="*/ 2871207 w 4177857"/>
              <a:gd name="connsiteY635" fmla="*/ 1430103 h 4102073"/>
              <a:gd name="connsiteX636" fmla="*/ 1387322 w 4177857"/>
              <a:gd name="connsiteY636" fmla="*/ 1340874 h 4102073"/>
              <a:gd name="connsiteX637" fmla="*/ 1338430 w 4177857"/>
              <a:gd name="connsiteY637" fmla="*/ 1340874 h 4102073"/>
              <a:gd name="connsiteX638" fmla="*/ 1340874 w 4177857"/>
              <a:gd name="connsiteY638" fmla="*/ 1389767 h 4102073"/>
              <a:gd name="connsiteX639" fmla="*/ 1388545 w 4177857"/>
              <a:gd name="connsiteY639" fmla="*/ 1389767 h 4102073"/>
              <a:gd name="connsiteX640" fmla="*/ 1387322 w 4177857"/>
              <a:gd name="connsiteY640" fmla="*/ 1340874 h 4102073"/>
              <a:gd name="connsiteX641" fmla="*/ 1115970 w 4177857"/>
              <a:gd name="connsiteY641" fmla="*/ 2200158 h 4102073"/>
              <a:gd name="connsiteX642" fmla="*/ 1115970 w 4177857"/>
              <a:gd name="connsiteY642" fmla="*/ 2152489 h 4102073"/>
              <a:gd name="connsiteX643" fmla="*/ 1068299 w 4177857"/>
              <a:gd name="connsiteY643" fmla="*/ 2152489 h 4102073"/>
              <a:gd name="connsiteX644" fmla="*/ 1068299 w 4177857"/>
              <a:gd name="connsiteY644" fmla="*/ 2202603 h 4102073"/>
              <a:gd name="connsiteX645" fmla="*/ 1115970 w 4177857"/>
              <a:gd name="connsiteY645" fmla="*/ 2200158 h 4102073"/>
              <a:gd name="connsiteX646" fmla="*/ 1068299 w 4177857"/>
              <a:gd name="connsiteY646" fmla="*/ 2021701 h 4102073"/>
              <a:gd name="connsiteX647" fmla="*/ 1115970 w 4177857"/>
              <a:gd name="connsiteY647" fmla="*/ 2018034 h 4102073"/>
              <a:gd name="connsiteX648" fmla="*/ 1115970 w 4177857"/>
              <a:gd name="connsiteY648" fmla="*/ 1972809 h 4102073"/>
              <a:gd name="connsiteX649" fmla="*/ 1068299 w 4177857"/>
              <a:gd name="connsiteY649" fmla="*/ 1970364 h 4102073"/>
              <a:gd name="connsiteX650" fmla="*/ 1068299 w 4177857"/>
              <a:gd name="connsiteY650" fmla="*/ 2021701 h 4102073"/>
              <a:gd name="connsiteX651" fmla="*/ 1970364 w 4177857"/>
              <a:gd name="connsiteY651" fmla="*/ 3055775 h 4102073"/>
              <a:gd name="connsiteX652" fmla="*/ 1970364 w 4177857"/>
              <a:gd name="connsiteY652" fmla="*/ 3104668 h 4102073"/>
              <a:gd name="connsiteX653" fmla="*/ 2019257 w 4177857"/>
              <a:gd name="connsiteY653" fmla="*/ 3104668 h 4102073"/>
              <a:gd name="connsiteX654" fmla="*/ 2019257 w 4177857"/>
              <a:gd name="connsiteY654" fmla="*/ 3055775 h 4102073"/>
              <a:gd name="connsiteX655" fmla="*/ 1970364 w 4177857"/>
              <a:gd name="connsiteY655" fmla="*/ 3055775 h 4102073"/>
              <a:gd name="connsiteX656" fmla="*/ 1477773 w 4177857"/>
              <a:gd name="connsiteY656" fmla="*/ 1249201 h 4102073"/>
              <a:gd name="connsiteX657" fmla="*/ 1428881 w 4177857"/>
              <a:gd name="connsiteY657" fmla="*/ 1249201 h 4102073"/>
              <a:gd name="connsiteX658" fmla="*/ 1428881 w 4177857"/>
              <a:gd name="connsiteY658" fmla="*/ 1298093 h 4102073"/>
              <a:gd name="connsiteX659" fmla="*/ 1477773 w 4177857"/>
              <a:gd name="connsiteY659" fmla="*/ 1298093 h 4102073"/>
              <a:gd name="connsiteX660" fmla="*/ 1477773 w 4177857"/>
              <a:gd name="connsiteY660" fmla="*/ 1249201 h 4102073"/>
              <a:gd name="connsiteX661" fmla="*/ 1971587 w 4177857"/>
              <a:gd name="connsiteY661" fmla="*/ 1070744 h 4102073"/>
              <a:gd name="connsiteX662" fmla="*/ 1971587 w 4177857"/>
              <a:gd name="connsiteY662" fmla="*/ 1118414 h 4102073"/>
              <a:gd name="connsiteX663" fmla="*/ 2019257 w 4177857"/>
              <a:gd name="connsiteY663" fmla="*/ 1118414 h 4102073"/>
              <a:gd name="connsiteX664" fmla="*/ 2019257 w 4177857"/>
              <a:gd name="connsiteY664" fmla="*/ 1070744 h 4102073"/>
              <a:gd name="connsiteX665" fmla="*/ 1971587 w 4177857"/>
              <a:gd name="connsiteY665" fmla="*/ 1070744 h 4102073"/>
              <a:gd name="connsiteX666" fmla="*/ 2200159 w 4177857"/>
              <a:gd name="connsiteY666" fmla="*/ 1069522 h 4102073"/>
              <a:gd name="connsiteX667" fmla="*/ 2152489 w 4177857"/>
              <a:gd name="connsiteY667" fmla="*/ 1071966 h 4102073"/>
              <a:gd name="connsiteX668" fmla="*/ 2152489 w 4177857"/>
              <a:gd name="connsiteY668" fmla="*/ 1117192 h 4102073"/>
              <a:gd name="connsiteX669" fmla="*/ 2200159 w 4177857"/>
              <a:gd name="connsiteY669" fmla="*/ 1117192 h 4102073"/>
              <a:gd name="connsiteX670" fmla="*/ 2200159 w 4177857"/>
              <a:gd name="connsiteY670" fmla="*/ 1069522 h 4102073"/>
              <a:gd name="connsiteX671" fmla="*/ 1700234 w 4177857"/>
              <a:gd name="connsiteY671" fmla="*/ 2965325 h 4102073"/>
              <a:gd name="connsiteX672" fmla="*/ 1700234 w 4177857"/>
              <a:gd name="connsiteY672" fmla="*/ 3014217 h 4102073"/>
              <a:gd name="connsiteX673" fmla="*/ 1749126 w 4177857"/>
              <a:gd name="connsiteY673" fmla="*/ 3011773 h 4102073"/>
              <a:gd name="connsiteX674" fmla="*/ 1746682 w 4177857"/>
              <a:gd name="connsiteY674" fmla="*/ 2965325 h 4102073"/>
              <a:gd name="connsiteX675" fmla="*/ 1700234 w 4177857"/>
              <a:gd name="connsiteY675" fmla="*/ 2965325 h 4102073"/>
              <a:gd name="connsiteX676" fmla="*/ 3101001 w 4177857"/>
              <a:gd name="connsiteY676" fmla="*/ 2021701 h 4102073"/>
              <a:gd name="connsiteX677" fmla="*/ 3101001 w 4177857"/>
              <a:gd name="connsiteY677" fmla="*/ 1971587 h 4102073"/>
              <a:gd name="connsiteX678" fmla="*/ 3054554 w 4177857"/>
              <a:gd name="connsiteY678" fmla="*/ 1975254 h 4102073"/>
              <a:gd name="connsiteX679" fmla="*/ 3054554 w 4177857"/>
              <a:gd name="connsiteY679" fmla="*/ 2019256 h 4102073"/>
              <a:gd name="connsiteX680" fmla="*/ 3101001 w 4177857"/>
              <a:gd name="connsiteY680" fmla="*/ 2021701 h 4102073"/>
              <a:gd name="connsiteX681" fmla="*/ 3101001 w 4177857"/>
              <a:gd name="connsiteY681" fmla="*/ 2202603 h 4102073"/>
              <a:gd name="connsiteX682" fmla="*/ 3101001 w 4177857"/>
              <a:gd name="connsiteY682" fmla="*/ 2152489 h 4102073"/>
              <a:gd name="connsiteX683" fmla="*/ 3054554 w 4177857"/>
              <a:gd name="connsiteY683" fmla="*/ 2154933 h 4102073"/>
              <a:gd name="connsiteX684" fmla="*/ 3054554 w 4177857"/>
              <a:gd name="connsiteY684" fmla="*/ 2198936 h 4102073"/>
              <a:gd name="connsiteX685" fmla="*/ 3101001 w 4177857"/>
              <a:gd name="connsiteY685" fmla="*/ 2202603 h 4102073"/>
              <a:gd name="connsiteX686" fmla="*/ 1206420 w 4177857"/>
              <a:gd name="connsiteY686" fmla="*/ 2470289 h 4102073"/>
              <a:gd name="connsiteX687" fmla="*/ 1206420 w 4177857"/>
              <a:gd name="connsiteY687" fmla="*/ 2423842 h 4102073"/>
              <a:gd name="connsiteX688" fmla="*/ 1159973 w 4177857"/>
              <a:gd name="connsiteY688" fmla="*/ 2423842 h 4102073"/>
              <a:gd name="connsiteX689" fmla="*/ 1159973 w 4177857"/>
              <a:gd name="connsiteY689" fmla="*/ 2470289 h 4102073"/>
              <a:gd name="connsiteX690" fmla="*/ 1206420 w 4177857"/>
              <a:gd name="connsiteY690" fmla="*/ 2470289 h 4102073"/>
              <a:gd name="connsiteX691" fmla="*/ 2470290 w 4177857"/>
              <a:gd name="connsiteY691" fmla="*/ 3012995 h 4102073"/>
              <a:gd name="connsiteX692" fmla="*/ 2467845 w 4177857"/>
              <a:gd name="connsiteY692" fmla="*/ 2966547 h 4102073"/>
              <a:gd name="connsiteX693" fmla="*/ 2423842 w 4177857"/>
              <a:gd name="connsiteY693" fmla="*/ 2966547 h 4102073"/>
              <a:gd name="connsiteX694" fmla="*/ 2423842 w 4177857"/>
              <a:gd name="connsiteY694" fmla="*/ 3012995 h 4102073"/>
              <a:gd name="connsiteX695" fmla="*/ 2470290 w 4177857"/>
              <a:gd name="connsiteY695" fmla="*/ 3012995 h 4102073"/>
              <a:gd name="connsiteX696" fmla="*/ 1205198 w 4177857"/>
              <a:gd name="connsiteY696" fmla="*/ 1703900 h 4102073"/>
              <a:gd name="connsiteX697" fmla="*/ 1159973 w 4177857"/>
              <a:gd name="connsiteY697" fmla="*/ 1701456 h 4102073"/>
              <a:gd name="connsiteX698" fmla="*/ 1159973 w 4177857"/>
              <a:gd name="connsiteY698" fmla="*/ 1750348 h 4102073"/>
              <a:gd name="connsiteX699" fmla="*/ 1205198 w 4177857"/>
              <a:gd name="connsiteY699" fmla="*/ 1746681 h 4102073"/>
              <a:gd name="connsiteX700" fmla="*/ 1205198 w 4177857"/>
              <a:gd name="connsiteY700" fmla="*/ 1703900 h 4102073"/>
              <a:gd name="connsiteX701" fmla="*/ 3009328 w 4177857"/>
              <a:gd name="connsiteY701" fmla="*/ 1749126 h 4102073"/>
              <a:gd name="connsiteX702" fmla="*/ 3009328 w 4177857"/>
              <a:gd name="connsiteY702" fmla="*/ 1702678 h 4102073"/>
              <a:gd name="connsiteX703" fmla="*/ 2964103 w 4177857"/>
              <a:gd name="connsiteY703" fmla="*/ 1702678 h 4102073"/>
              <a:gd name="connsiteX704" fmla="*/ 2964103 w 4177857"/>
              <a:gd name="connsiteY704" fmla="*/ 1749126 h 4102073"/>
              <a:gd name="connsiteX705" fmla="*/ 3009328 w 4177857"/>
              <a:gd name="connsiteY705" fmla="*/ 1749126 h 4102073"/>
              <a:gd name="connsiteX706" fmla="*/ 3010551 w 4177857"/>
              <a:gd name="connsiteY706" fmla="*/ 2472734 h 4102073"/>
              <a:gd name="connsiteX707" fmla="*/ 3010551 w 4177857"/>
              <a:gd name="connsiteY707" fmla="*/ 2423842 h 4102073"/>
              <a:gd name="connsiteX708" fmla="*/ 2964103 w 4177857"/>
              <a:gd name="connsiteY708" fmla="*/ 2426286 h 4102073"/>
              <a:gd name="connsiteX709" fmla="*/ 2964103 w 4177857"/>
              <a:gd name="connsiteY709" fmla="*/ 2470289 h 4102073"/>
              <a:gd name="connsiteX710" fmla="*/ 3010551 w 4177857"/>
              <a:gd name="connsiteY710" fmla="*/ 2472734 h 4102073"/>
              <a:gd name="connsiteX711" fmla="*/ 1746682 w 4177857"/>
              <a:gd name="connsiteY711" fmla="*/ 1162417 h 4102073"/>
              <a:gd name="connsiteX712" fmla="*/ 1700234 w 4177857"/>
              <a:gd name="connsiteY712" fmla="*/ 1162417 h 4102073"/>
              <a:gd name="connsiteX713" fmla="*/ 1700234 w 4177857"/>
              <a:gd name="connsiteY713" fmla="*/ 1206420 h 4102073"/>
              <a:gd name="connsiteX714" fmla="*/ 1746682 w 4177857"/>
              <a:gd name="connsiteY714" fmla="*/ 1206420 h 4102073"/>
              <a:gd name="connsiteX715" fmla="*/ 1746682 w 4177857"/>
              <a:gd name="connsiteY715" fmla="*/ 1162417 h 4102073"/>
              <a:gd name="connsiteX716" fmla="*/ 2423842 w 4177857"/>
              <a:gd name="connsiteY716" fmla="*/ 1161195 h 4102073"/>
              <a:gd name="connsiteX717" fmla="*/ 2423842 w 4177857"/>
              <a:gd name="connsiteY717" fmla="*/ 1206420 h 4102073"/>
              <a:gd name="connsiteX718" fmla="*/ 2466623 w 4177857"/>
              <a:gd name="connsiteY718" fmla="*/ 1206420 h 4102073"/>
              <a:gd name="connsiteX719" fmla="*/ 2469067 w 4177857"/>
              <a:gd name="connsiteY719" fmla="*/ 1161195 h 4102073"/>
              <a:gd name="connsiteX720" fmla="*/ 2423842 w 4177857"/>
              <a:gd name="connsiteY720" fmla="*/ 1161195 h 4102073"/>
              <a:gd name="connsiteX721" fmla="*/ 1612227 w 4177857"/>
              <a:gd name="connsiteY721" fmla="*/ 2877318 h 4102073"/>
              <a:gd name="connsiteX722" fmla="*/ 1612227 w 4177857"/>
              <a:gd name="connsiteY722" fmla="*/ 2920099 h 4102073"/>
              <a:gd name="connsiteX723" fmla="*/ 1657453 w 4177857"/>
              <a:gd name="connsiteY723" fmla="*/ 2920099 h 4102073"/>
              <a:gd name="connsiteX724" fmla="*/ 1655008 w 4177857"/>
              <a:gd name="connsiteY724" fmla="*/ 2877318 h 4102073"/>
              <a:gd name="connsiteX725" fmla="*/ 1612227 w 4177857"/>
              <a:gd name="connsiteY725" fmla="*/ 2877318 h 4102073"/>
              <a:gd name="connsiteX726" fmla="*/ 2557073 w 4177857"/>
              <a:gd name="connsiteY726" fmla="*/ 2878540 h 4102073"/>
              <a:gd name="connsiteX727" fmla="*/ 2514292 w 4177857"/>
              <a:gd name="connsiteY727" fmla="*/ 2878540 h 4102073"/>
              <a:gd name="connsiteX728" fmla="*/ 2514292 w 4177857"/>
              <a:gd name="connsiteY728" fmla="*/ 2920099 h 4102073"/>
              <a:gd name="connsiteX729" fmla="*/ 2559518 w 4177857"/>
              <a:gd name="connsiteY729" fmla="*/ 2920099 h 4102073"/>
              <a:gd name="connsiteX730" fmla="*/ 2557073 w 4177857"/>
              <a:gd name="connsiteY730" fmla="*/ 2878540 h 4102073"/>
              <a:gd name="connsiteX731" fmla="*/ 2918878 w 4177857"/>
              <a:gd name="connsiteY731" fmla="*/ 2559518 h 4102073"/>
              <a:gd name="connsiteX732" fmla="*/ 2916433 w 4177857"/>
              <a:gd name="connsiteY732" fmla="*/ 2516737 h 4102073"/>
              <a:gd name="connsiteX733" fmla="*/ 2874874 w 4177857"/>
              <a:gd name="connsiteY733" fmla="*/ 2516737 h 4102073"/>
              <a:gd name="connsiteX734" fmla="*/ 2874874 w 4177857"/>
              <a:gd name="connsiteY734" fmla="*/ 2559518 h 4102073"/>
              <a:gd name="connsiteX735" fmla="*/ 2918878 w 4177857"/>
              <a:gd name="connsiteY735" fmla="*/ 2559518 h 4102073"/>
              <a:gd name="connsiteX736" fmla="*/ 2965325 w 4177857"/>
              <a:gd name="connsiteY736" fmla="*/ 1927583 h 4102073"/>
              <a:gd name="connsiteX737" fmla="*/ 3008106 w 4177857"/>
              <a:gd name="connsiteY737" fmla="*/ 1927583 h 4102073"/>
              <a:gd name="connsiteX738" fmla="*/ 3008106 w 4177857"/>
              <a:gd name="connsiteY738" fmla="*/ 1883580 h 4102073"/>
              <a:gd name="connsiteX739" fmla="*/ 2965325 w 4177857"/>
              <a:gd name="connsiteY739" fmla="*/ 1886025 h 4102073"/>
              <a:gd name="connsiteX740" fmla="*/ 2965325 w 4177857"/>
              <a:gd name="connsiteY740" fmla="*/ 1927583 h 4102073"/>
              <a:gd name="connsiteX741" fmla="*/ 2917655 w 4177857"/>
              <a:gd name="connsiteY741" fmla="*/ 1613450 h 4102073"/>
              <a:gd name="connsiteX742" fmla="*/ 2876097 w 4177857"/>
              <a:gd name="connsiteY742" fmla="*/ 1615894 h 4102073"/>
              <a:gd name="connsiteX743" fmla="*/ 2876097 w 4177857"/>
              <a:gd name="connsiteY743" fmla="*/ 1656230 h 4102073"/>
              <a:gd name="connsiteX744" fmla="*/ 2917655 w 4177857"/>
              <a:gd name="connsiteY744" fmla="*/ 1656230 h 4102073"/>
              <a:gd name="connsiteX745" fmla="*/ 2917655 w 4177857"/>
              <a:gd name="connsiteY745" fmla="*/ 1613450 h 4102073"/>
              <a:gd name="connsiteX746" fmla="*/ 1882358 w 4177857"/>
              <a:gd name="connsiteY746" fmla="*/ 3010551 h 4102073"/>
              <a:gd name="connsiteX747" fmla="*/ 1927583 w 4177857"/>
              <a:gd name="connsiteY747" fmla="*/ 3010551 h 4102073"/>
              <a:gd name="connsiteX748" fmla="*/ 1925139 w 4177857"/>
              <a:gd name="connsiteY748" fmla="*/ 2967770 h 4102073"/>
              <a:gd name="connsiteX749" fmla="*/ 1882358 w 4177857"/>
              <a:gd name="connsiteY749" fmla="*/ 2967770 h 4102073"/>
              <a:gd name="connsiteX750" fmla="*/ 1882358 w 4177857"/>
              <a:gd name="connsiteY750" fmla="*/ 3010551 h 4102073"/>
              <a:gd name="connsiteX751" fmla="*/ 1250424 w 4177857"/>
              <a:gd name="connsiteY751" fmla="*/ 1658675 h 4102073"/>
              <a:gd name="connsiteX752" fmla="*/ 1293205 w 4177857"/>
              <a:gd name="connsiteY752" fmla="*/ 1656230 h 4102073"/>
              <a:gd name="connsiteX753" fmla="*/ 1293205 w 4177857"/>
              <a:gd name="connsiteY753" fmla="*/ 1613450 h 4102073"/>
              <a:gd name="connsiteX754" fmla="*/ 1250424 w 4177857"/>
              <a:gd name="connsiteY754" fmla="*/ 1613450 h 4102073"/>
              <a:gd name="connsiteX755" fmla="*/ 1250424 w 4177857"/>
              <a:gd name="connsiteY755" fmla="*/ 1658675 h 4102073"/>
              <a:gd name="connsiteX756" fmla="*/ 1294427 w 4177857"/>
              <a:gd name="connsiteY756" fmla="*/ 2516737 h 4102073"/>
              <a:gd name="connsiteX757" fmla="*/ 1250424 w 4177857"/>
              <a:gd name="connsiteY757" fmla="*/ 2516737 h 4102073"/>
              <a:gd name="connsiteX758" fmla="*/ 1250424 w 4177857"/>
              <a:gd name="connsiteY758" fmla="*/ 2560740 h 4102073"/>
              <a:gd name="connsiteX759" fmla="*/ 1294427 w 4177857"/>
              <a:gd name="connsiteY759" fmla="*/ 2560740 h 4102073"/>
              <a:gd name="connsiteX760" fmla="*/ 1294427 w 4177857"/>
              <a:gd name="connsiteY760" fmla="*/ 2516737 h 4102073"/>
              <a:gd name="connsiteX761" fmla="*/ 1611005 w 4177857"/>
              <a:gd name="connsiteY761" fmla="*/ 1252868 h 4102073"/>
              <a:gd name="connsiteX762" fmla="*/ 1611005 w 4177857"/>
              <a:gd name="connsiteY762" fmla="*/ 1295649 h 4102073"/>
              <a:gd name="connsiteX763" fmla="*/ 1653786 w 4177857"/>
              <a:gd name="connsiteY763" fmla="*/ 1295649 h 4102073"/>
              <a:gd name="connsiteX764" fmla="*/ 1653786 w 4177857"/>
              <a:gd name="connsiteY764" fmla="*/ 1252868 h 4102073"/>
              <a:gd name="connsiteX765" fmla="*/ 1611005 w 4177857"/>
              <a:gd name="connsiteY765" fmla="*/ 1252868 h 4102073"/>
              <a:gd name="connsiteX766" fmla="*/ 2785646 w 4177857"/>
              <a:gd name="connsiteY766" fmla="*/ 2608410 h 4102073"/>
              <a:gd name="connsiteX767" fmla="*/ 2785646 w 4177857"/>
              <a:gd name="connsiteY767" fmla="*/ 2648746 h 4102073"/>
              <a:gd name="connsiteX768" fmla="*/ 2825982 w 4177857"/>
              <a:gd name="connsiteY768" fmla="*/ 2648746 h 4102073"/>
              <a:gd name="connsiteX769" fmla="*/ 2825982 w 4177857"/>
              <a:gd name="connsiteY769" fmla="*/ 2608410 h 4102073"/>
              <a:gd name="connsiteX770" fmla="*/ 2785646 w 4177857"/>
              <a:gd name="connsiteY770" fmla="*/ 2608410 h 4102073"/>
              <a:gd name="connsiteX771" fmla="*/ 1926361 w 4177857"/>
              <a:gd name="connsiteY771" fmla="*/ 1205198 h 4102073"/>
              <a:gd name="connsiteX772" fmla="*/ 1926361 w 4177857"/>
              <a:gd name="connsiteY772" fmla="*/ 1163639 h 4102073"/>
              <a:gd name="connsiteX773" fmla="*/ 1883580 w 4177857"/>
              <a:gd name="connsiteY773" fmla="*/ 1163639 h 4102073"/>
              <a:gd name="connsiteX774" fmla="*/ 1883580 w 4177857"/>
              <a:gd name="connsiteY774" fmla="*/ 1205198 h 4102073"/>
              <a:gd name="connsiteX775" fmla="*/ 1926361 w 4177857"/>
              <a:gd name="connsiteY775" fmla="*/ 1205198 h 4102073"/>
              <a:gd name="connsiteX776" fmla="*/ 3009328 w 4177857"/>
              <a:gd name="connsiteY776" fmla="*/ 2245384 h 4102073"/>
              <a:gd name="connsiteX777" fmla="*/ 2965325 w 4177857"/>
              <a:gd name="connsiteY777" fmla="*/ 2247829 h 4102073"/>
              <a:gd name="connsiteX778" fmla="*/ 2965325 w 4177857"/>
              <a:gd name="connsiteY778" fmla="*/ 2289387 h 4102073"/>
              <a:gd name="connsiteX779" fmla="*/ 3009328 w 4177857"/>
              <a:gd name="connsiteY779" fmla="*/ 2289387 h 4102073"/>
              <a:gd name="connsiteX780" fmla="*/ 3009328 w 4177857"/>
              <a:gd name="connsiteY780" fmla="*/ 2245384 h 4102073"/>
              <a:gd name="connsiteX781" fmla="*/ 2514292 w 4177857"/>
              <a:gd name="connsiteY781" fmla="*/ 1252868 h 4102073"/>
              <a:gd name="connsiteX782" fmla="*/ 2514292 w 4177857"/>
              <a:gd name="connsiteY782" fmla="*/ 1295649 h 4102073"/>
              <a:gd name="connsiteX783" fmla="*/ 2557073 w 4177857"/>
              <a:gd name="connsiteY783" fmla="*/ 1295649 h 4102073"/>
              <a:gd name="connsiteX784" fmla="*/ 2557073 w 4177857"/>
              <a:gd name="connsiteY784" fmla="*/ 1252868 h 4102073"/>
              <a:gd name="connsiteX785" fmla="*/ 2514292 w 4177857"/>
              <a:gd name="connsiteY785" fmla="*/ 1252868 h 4102073"/>
              <a:gd name="connsiteX786" fmla="*/ 2244162 w 4177857"/>
              <a:gd name="connsiteY786" fmla="*/ 1163639 h 4102073"/>
              <a:gd name="connsiteX787" fmla="*/ 2244162 w 4177857"/>
              <a:gd name="connsiteY787" fmla="*/ 1203976 h 4102073"/>
              <a:gd name="connsiteX788" fmla="*/ 2285720 w 4177857"/>
              <a:gd name="connsiteY788" fmla="*/ 1203976 h 4102073"/>
              <a:gd name="connsiteX789" fmla="*/ 2285720 w 4177857"/>
              <a:gd name="connsiteY789" fmla="*/ 1163639 h 4102073"/>
              <a:gd name="connsiteX790" fmla="*/ 2244162 w 4177857"/>
              <a:gd name="connsiteY790" fmla="*/ 1163639 h 4102073"/>
              <a:gd name="connsiteX791" fmla="*/ 2242939 w 4177857"/>
              <a:gd name="connsiteY791" fmla="*/ 2968992 h 4102073"/>
              <a:gd name="connsiteX792" fmla="*/ 2242939 w 4177857"/>
              <a:gd name="connsiteY792" fmla="*/ 3010551 h 4102073"/>
              <a:gd name="connsiteX793" fmla="*/ 2288165 w 4177857"/>
              <a:gd name="connsiteY793" fmla="*/ 3010551 h 4102073"/>
              <a:gd name="connsiteX794" fmla="*/ 2285720 w 4177857"/>
              <a:gd name="connsiteY794" fmla="*/ 2968992 h 4102073"/>
              <a:gd name="connsiteX795" fmla="*/ 2242939 w 4177857"/>
              <a:gd name="connsiteY795" fmla="*/ 2968992 h 4102073"/>
              <a:gd name="connsiteX796" fmla="*/ 2647525 w 4177857"/>
              <a:gd name="connsiteY796" fmla="*/ 2789312 h 4102073"/>
              <a:gd name="connsiteX797" fmla="*/ 2604744 w 4177857"/>
              <a:gd name="connsiteY797" fmla="*/ 2789312 h 4102073"/>
              <a:gd name="connsiteX798" fmla="*/ 2604744 w 4177857"/>
              <a:gd name="connsiteY798" fmla="*/ 2830871 h 4102073"/>
              <a:gd name="connsiteX799" fmla="*/ 2647525 w 4177857"/>
              <a:gd name="connsiteY799" fmla="*/ 2830871 h 4102073"/>
              <a:gd name="connsiteX800" fmla="*/ 2647525 w 4177857"/>
              <a:gd name="connsiteY800" fmla="*/ 2789312 h 4102073"/>
              <a:gd name="connsiteX801" fmla="*/ 1161195 w 4177857"/>
              <a:gd name="connsiteY801" fmla="*/ 1884802 h 4102073"/>
              <a:gd name="connsiteX802" fmla="*/ 1161195 w 4177857"/>
              <a:gd name="connsiteY802" fmla="*/ 1927583 h 4102073"/>
              <a:gd name="connsiteX803" fmla="*/ 1203975 w 4177857"/>
              <a:gd name="connsiteY803" fmla="*/ 1927583 h 4102073"/>
              <a:gd name="connsiteX804" fmla="*/ 1203975 w 4177857"/>
              <a:gd name="connsiteY804" fmla="*/ 1884802 h 4102073"/>
              <a:gd name="connsiteX805" fmla="*/ 1161195 w 4177857"/>
              <a:gd name="connsiteY805" fmla="*/ 1884802 h 4102073"/>
              <a:gd name="connsiteX806" fmla="*/ 1340874 w 4177857"/>
              <a:gd name="connsiteY806" fmla="*/ 2648746 h 4102073"/>
              <a:gd name="connsiteX807" fmla="*/ 1384878 w 4177857"/>
              <a:gd name="connsiteY807" fmla="*/ 2648746 h 4102073"/>
              <a:gd name="connsiteX808" fmla="*/ 1382433 w 4177857"/>
              <a:gd name="connsiteY808" fmla="*/ 2608410 h 4102073"/>
              <a:gd name="connsiteX809" fmla="*/ 1339652 w 4177857"/>
              <a:gd name="connsiteY809" fmla="*/ 2608410 h 4102073"/>
              <a:gd name="connsiteX810" fmla="*/ 1340874 w 4177857"/>
              <a:gd name="connsiteY810" fmla="*/ 2648746 h 4102073"/>
              <a:gd name="connsiteX811" fmla="*/ 1520554 w 4177857"/>
              <a:gd name="connsiteY811" fmla="*/ 2830871 h 4102073"/>
              <a:gd name="connsiteX812" fmla="*/ 1565780 w 4177857"/>
              <a:gd name="connsiteY812" fmla="*/ 2828426 h 4102073"/>
              <a:gd name="connsiteX813" fmla="*/ 1562113 w 4177857"/>
              <a:gd name="connsiteY813" fmla="*/ 2786867 h 4102073"/>
              <a:gd name="connsiteX814" fmla="*/ 1521776 w 4177857"/>
              <a:gd name="connsiteY814" fmla="*/ 2786867 h 4102073"/>
              <a:gd name="connsiteX815" fmla="*/ 1520554 w 4177857"/>
              <a:gd name="connsiteY815" fmla="*/ 2830871 h 4102073"/>
              <a:gd name="connsiteX816" fmla="*/ 1203975 w 4177857"/>
              <a:gd name="connsiteY816" fmla="*/ 2246607 h 4102073"/>
              <a:gd name="connsiteX817" fmla="*/ 1162417 w 4177857"/>
              <a:gd name="connsiteY817" fmla="*/ 2246607 h 4102073"/>
              <a:gd name="connsiteX818" fmla="*/ 1162417 w 4177857"/>
              <a:gd name="connsiteY818" fmla="*/ 2288165 h 4102073"/>
              <a:gd name="connsiteX819" fmla="*/ 1203975 w 4177857"/>
              <a:gd name="connsiteY819" fmla="*/ 2288165 h 4102073"/>
              <a:gd name="connsiteX820" fmla="*/ 1203975 w 4177857"/>
              <a:gd name="connsiteY820" fmla="*/ 2246607 h 4102073"/>
              <a:gd name="connsiteX821" fmla="*/ 2785646 w 4177857"/>
              <a:gd name="connsiteY821" fmla="*/ 1524221 h 4102073"/>
              <a:gd name="connsiteX822" fmla="*/ 2785646 w 4177857"/>
              <a:gd name="connsiteY822" fmla="*/ 1564557 h 4102073"/>
              <a:gd name="connsiteX823" fmla="*/ 2825982 w 4177857"/>
              <a:gd name="connsiteY823" fmla="*/ 1564557 h 4102073"/>
              <a:gd name="connsiteX824" fmla="*/ 2825982 w 4177857"/>
              <a:gd name="connsiteY824" fmla="*/ 1524221 h 4102073"/>
              <a:gd name="connsiteX825" fmla="*/ 2785646 w 4177857"/>
              <a:gd name="connsiteY825" fmla="*/ 1524221 h 4102073"/>
              <a:gd name="connsiteX826" fmla="*/ 2645080 w 4177857"/>
              <a:gd name="connsiteY826" fmla="*/ 1384877 h 4102073"/>
              <a:gd name="connsiteX827" fmla="*/ 2645080 w 4177857"/>
              <a:gd name="connsiteY827" fmla="*/ 1344541 h 4102073"/>
              <a:gd name="connsiteX828" fmla="*/ 2604744 w 4177857"/>
              <a:gd name="connsiteY828" fmla="*/ 1344541 h 4102073"/>
              <a:gd name="connsiteX829" fmla="*/ 2604744 w 4177857"/>
              <a:gd name="connsiteY829" fmla="*/ 1384877 h 4102073"/>
              <a:gd name="connsiteX830" fmla="*/ 2645080 w 4177857"/>
              <a:gd name="connsiteY830" fmla="*/ 1384877 h 4102073"/>
              <a:gd name="connsiteX831" fmla="*/ 2063260 w 4177857"/>
              <a:gd name="connsiteY831" fmla="*/ 2968992 h 4102073"/>
              <a:gd name="connsiteX832" fmla="*/ 2063260 w 4177857"/>
              <a:gd name="connsiteY832" fmla="*/ 3010551 h 4102073"/>
              <a:gd name="connsiteX833" fmla="*/ 2106041 w 4177857"/>
              <a:gd name="connsiteY833" fmla="*/ 3010551 h 4102073"/>
              <a:gd name="connsiteX834" fmla="*/ 2103596 w 4177857"/>
              <a:gd name="connsiteY834" fmla="*/ 2968992 h 4102073"/>
              <a:gd name="connsiteX835" fmla="*/ 2063260 w 4177857"/>
              <a:gd name="connsiteY835" fmla="*/ 2968992 h 4102073"/>
              <a:gd name="connsiteX836" fmla="*/ 1340874 w 4177857"/>
              <a:gd name="connsiteY836" fmla="*/ 1524221 h 4102073"/>
              <a:gd name="connsiteX837" fmla="*/ 1343319 w 4177857"/>
              <a:gd name="connsiteY837" fmla="*/ 1565780 h 4102073"/>
              <a:gd name="connsiteX838" fmla="*/ 1383655 w 4177857"/>
              <a:gd name="connsiteY838" fmla="*/ 1565780 h 4102073"/>
              <a:gd name="connsiteX839" fmla="*/ 1383655 w 4177857"/>
              <a:gd name="connsiteY839" fmla="*/ 1524221 h 4102073"/>
              <a:gd name="connsiteX840" fmla="*/ 1340874 w 4177857"/>
              <a:gd name="connsiteY840" fmla="*/ 1524221 h 4102073"/>
              <a:gd name="connsiteX841" fmla="*/ 2736753 w 4177857"/>
              <a:gd name="connsiteY841" fmla="*/ 2698861 h 4102073"/>
              <a:gd name="connsiteX842" fmla="*/ 2696417 w 4177857"/>
              <a:gd name="connsiteY842" fmla="*/ 2698861 h 4102073"/>
              <a:gd name="connsiteX843" fmla="*/ 2696417 w 4177857"/>
              <a:gd name="connsiteY843" fmla="*/ 2737975 h 4102073"/>
              <a:gd name="connsiteX844" fmla="*/ 2736753 w 4177857"/>
              <a:gd name="connsiteY844" fmla="*/ 2737975 h 4102073"/>
              <a:gd name="connsiteX845" fmla="*/ 2736753 w 4177857"/>
              <a:gd name="connsiteY845" fmla="*/ 2698861 h 4102073"/>
              <a:gd name="connsiteX846" fmla="*/ 2966547 w 4177857"/>
              <a:gd name="connsiteY846" fmla="*/ 2107263 h 4102073"/>
              <a:gd name="connsiteX847" fmla="*/ 3008106 w 4177857"/>
              <a:gd name="connsiteY847" fmla="*/ 2107263 h 4102073"/>
              <a:gd name="connsiteX848" fmla="*/ 3008106 w 4177857"/>
              <a:gd name="connsiteY848" fmla="*/ 2064482 h 4102073"/>
              <a:gd name="connsiteX849" fmla="*/ 2966547 w 4177857"/>
              <a:gd name="connsiteY849" fmla="*/ 2066927 h 4102073"/>
              <a:gd name="connsiteX850" fmla="*/ 2966547 w 4177857"/>
              <a:gd name="connsiteY850" fmla="*/ 2107263 h 4102073"/>
              <a:gd name="connsiteX851" fmla="*/ 2104818 w 4177857"/>
              <a:gd name="connsiteY851" fmla="*/ 1203976 h 4102073"/>
              <a:gd name="connsiteX852" fmla="*/ 2104818 w 4177857"/>
              <a:gd name="connsiteY852" fmla="*/ 1163639 h 4102073"/>
              <a:gd name="connsiteX853" fmla="*/ 2063260 w 4177857"/>
              <a:gd name="connsiteY853" fmla="*/ 1163639 h 4102073"/>
              <a:gd name="connsiteX854" fmla="*/ 2065704 w 4177857"/>
              <a:gd name="connsiteY854" fmla="*/ 1203976 h 4102073"/>
              <a:gd name="connsiteX855" fmla="*/ 2104818 w 4177857"/>
              <a:gd name="connsiteY855" fmla="*/ 1203976 h 4102073"/>
              <a:gd name="connsiteX856" fmla="*/ 1162417 w 4177857"/>
              <a:gd name="connsiteY856" fmla="*/ 2106041 h 4102073"/>
              <a:gd name="connsiteX857" fmla="*/ 1201531 w 4177857"/>
              <a:gd name="connsiteY857" fmla="*/ 2106041 h 4102073"/>
              <a:gd name="connsiteX858" fmla="*/ 1201531 w 4177857"/>
              <a:gd name="connsiteY858" fmla="*/ 2065704 h 4102073"/>
              <a:gd name="connsiteX859" fmla="*/ 1162417 w 4177857"/>
              <a:gd name="connsiteY859" fmla="*/ 2065704 h 4102073"/>
              <a:gd name="connsiteX860" fmla="*/ 1162417 w 4177857"/>
              <a:gd name="connsiteY860" fmla="*/ 2106041 h 4102073"/>
              <a:gd name="connsiteX861" fmla="*/ 1522999 w 4177857"/>
              <a:gd name="connsiteY861" fmla="*/ 1344541 h 4102073"/>
              <a:gd name="connsiteX862" fmla="*/ 1522999 w 4177857"/>
              <a:gd name="connsiteY862" fmla="*/ 1386100 h 4102073"/>
              <a:gd name="connsiteX863" fmla="*/ 1562113 w 4177857"/>
              <a:gd name="connsiteY863" fmla="*/ 1384877 h 4102073"/>
              <a:gd name="connsiteX864" fmla="*/ 1562113 w 4177857"/>
              <a:gd name="connsiteY864" fmla="*/ 1344541 h 4102073"/>
              <a:gd name="connsiteX865" fmla="*/ 1522999 w 4177857"/>
              <a:gd name="connsiteY865" fmla="*/ 1344541 h 4102073"/>
              <a:gd name="connsiteX866" fmla="*/ 1432548 w 4177857"/>
              <a:gd name="connsiteY866" fmla="*/ 2697639 h 4102073"/>
              <a:gd name="connsiteX867" fmla="*/ 1432548 w 4177857"/>
              <a:gd name="connsiteY867" fmla="*/ 2739198 h 4102073"/>
              <a:gd name="connsiteX868" fmla="*/ 1472884 w 4177857"/>
              <a:gd name="connsiteY868" fmla="*/ 2739198 h 4102073"/>
              <a:gd name="connsiteX869" fmla="*/ 1472884 w 4177857"/>
              <a:gd name="connsiteY869" fmla="*/ 2697639 h 4102073"/>
              <a:gd name="connsiteX870" fmla="*/ 1432548 w 4177857"/>
              <a:gd name="connsiteY870" fmla="*/ 2697639 h 4102073"/>
              <a:gd name="connsiteX871" fmla="*/ 1472884 w 4177857"/>
              <a:gd name="connsiteY871" fmla="*/ 1475328 h 4102073"/>
              <a:gd name="connsiteX872" fmla="*/ 1472884 w 4177857"/>
              <a:gd name="connsiteY872" fmla="*/ 1434992 h 4102073"/>
              <a:gd name="connsiteX873" fmla="*/ 1432548 w 4177857"/>
              <a:gd name="connsiteY873" fmla="*/ 1434992 h 4102073"/>
              <a:gd name="connsiteX874" fmla="*/ 1434992 w 4177857"/>
              <a:gd name="connsiteY874" fmla="*/ 1475328 h 4102073"/>
              <a:gd name="connsiteX875" fmla="*/ 1472884 w 4177857"/>
              <a:gd name="connsiteY875" fmla="*/ 1475328 h 4102073"/>
              <a:gd name="connsiteX876" fmla="*/ 2697639 w 4177857"/>
              <a:gd name="connsiteY876" fmla="*/ 1434992 h 4102073"/>
              <a:gd name="connsiteX877" fmla="*/ 2697639 w 4177857"/>
              <a:gd name="connsiteY877" fmla="*/ 1475328 h 4102073"/>
              <a:gd name="connsiteX878" fmla="*/ 2736753 w 4177857"/>
              <a:gd name="connsiteY878" fmla="*/ 1475328 h 4102073"/>
              <a:gd name="connsiteX879" fmla="*/ 2736753 w 4177857"/>
              <a:gd name="connsiteY879" fmla="*/ 1434992 h 4102073"/>
              <a:gd name="connsiteX880" fmla="*/ 2697639 w 4177857"/>
              <a:gd name="connsiteY880" fmla="*/ 1434992 h 4102073"/>
              <a:gd name="connsiteX881" fmla="*/ 1290760 w 4177857"/>
              <a:gd name="connsiteY881" fmla="*/ 1796796 h 4102073"/>
              <a:gd name="connsiteX882" fmla="*/ 1254091 w 4177857"/>
              <a:gd name="connsiteY882" fmla="*/ 1796796 h 4102073"/>
              <a:gd name="connsiteX883" fmla="*/ 1254091 w 4177857"/>
              <a:gd name="connsiteY883" fmla="*/ 1834688 h 4102073"/>
              <a:gd name="connsiteX884" fmla="*/ 1290760 w 4177857"/>
              <a:gd name="connsiteY884" fmla="*/ 1834688 h 4102073"/>
              <a:gd name="connsiteX885" fmla="*/ 1290760 w 4177857"/>
              <a:gd name="connsiteY885" fmla="*/ 1796796 h 4102073"/>
              <a:gd name="connsiteX886" fmla="*/ 2334613 w 4177857"/>
              <a:gd name="connsiteY886" fmla="*/ 2918877 h 4102073"/>
              <a:gd name="connsiteX887" fmla="*/ 2374949 w 4177857"/>
              <a:gd name="connsiteY887" fmla="*/ 2918877 h 4102073"/>
              <a:gd name="connsiteX888" fmla="*/ 2374949 w 4177857"/>
              <a:gd name="connsiteY888" fmla="*/ 2880985 h 4102073"/>
              <a:gd name="connsiteX889" fmla="*/ 2337057 w 4177857"/>
              <a:gd name="connsiteY889" fmla="*/ 2880985 h 4102073"/>
              <a:gd name="connsiteX890" fmla="*/ 2334613 w 4177857"/>
              <a:gd name="connsiteY890" fmla="*/ 2918877 h 4102073"/>
              <a:gd name="connsiteX891" fmla="*/ 1794352 w 4177857"/>
              <a:gd name="connsiteY891" fmla="*/ 2879763 h 4102073"/>
              <a:gd name="connsiteX892" fmla="*/ 1794352 w 4177857"/>
              <a:gd name="connsiteY892" fmla="*/ 2918877 h 4102073"/>
              <a:gd name="connsiteX893" fmla="*/ 1832243 w 4177857"/>
              <a:gd name="connsiteY893" fmla="*/ 2918877 h 4102073"/>
              <a:gd name="connsiteX894" fmla="*/ 1832243 w 4177857"/>
              <a:gd name="connsiteY894" fmla="*/ 2879763 h 4102073"/>
              <a:gd name="connsiteX895" fmla="*/ 1794352 w 4177857"/>
              <a:gd name="connsiteY895" fmla="*/ 2879763 h 4102073"/>
              <a:gd name="connsiteX896" fmla="*/ 2916433 w 4177857"/>
              <a:gd name="connsiteY896" fmla="*/ 2337057 h 4102073"/>
              <a:gd name="connsiteX897" fmla="*/ 2878541 w 4177857"/>
              <a:gd name="connsiteY897" fmla="*/ 2338280 h 4102073"/>
              <a:gd name="connsiteX898" fmla="*/ 2878541 w 4177857"/>
              <a:gd name="connsiteY898" fmla="*/ 2376171 h 4102073"/>
              <a:gd name="connsiteX899" fmla="*/ 2916433 w 4177857"/>
              <a:gd name="connsiteY899" fmla="*/ 2376171 h 4102073"/>
              <a:gd name="connsiteX900" fmla="*/ 2916433 w 4177857"/>
              <a:gd name="connsiteY900" fmla="*/ 2337057 h 4102073"/>
              <a:gd name="connsiteX901" fmla="*/ 1290760 w 4177857"/>
              <a:gd name="connsiteY901" fmla="*/ 2377393 h 4102073"/>
              <a:gd name="connsiteX902" fmla="*/ 1290760 w 4177857"/>
              <a:gd name="connsiteY902" fmla="*/ 2339502 h 4102073"/>
              <a:gd name="connsiteX903" fmla="*/ 1254091 w 4177857"/>
              <a:gd name="connsiteY903" fmla="*/ 2339502 h 4102073"/>
              <a:gd name="connsiteX904" fmla="*/ 1254091 w 4177857"/>
              <a:gd name="connsiteY904" fmla="*/ 2377393 h 4102073"/>
              <a:gd name="connsiteX905" fmla="*/ 1290760 w 4177857"/>
              <a:gd name="connsiteY905" fmla="*/ 2377393 h 4102073"/>
              <a:gd name="connsiteX906" fmla="*/ 1795574 w 4177857"/>
              <a:gd name="connsiteY906" fmla="*/ 1255312 h 4102073"/>
              <a:gd name="connsiteX907" fmla="*/ 1795574 w 4177857"/>
              <a:gd name="connsiteY907" fmla="*/ 1294427 h 4102073"/>
              <a:gd name="connsiteX908" fmla="*/ 1833465 w 4177857"/>
              <a:gd name="connsiteY908" fmla="*/ 1294427 h 4102073"/>
              <a:gd name="connsiteX909" fmla="*/ 1833465 w 4177857"/>
              <a:gd name="connsiteY909" fmla="*/ 1255312 h 4102073"/>
              <a:gd name="connsiteX910" fmla="*/ 1795574 w 4177857"/>
              <a:gd name="connsiteY910" fmla="*/ 1255312 h 4102073"/>
              <a:gd name="connsiteX911" fmla="*/ 2337057 w 4177857"/>
              <a:gd name="connsiteY911" fmla="*/ 1255312 h 4102073"/>
              <a:gd name="connsiteX912" fmla="*/ 2337057 w 4177857"/>
              <a:gd name="connsiteY912" fmla="*/ 1294427 h 4102073"/>
              <a:gd name="connsiteX913" fmla="*/ 2374949 w 4177857"/>
              <a:gd name="connsiteY913" fmla="*/ 1294427 h 4102073"/>
              <a:gd name="connsiteX914" fmla="*/ 2374949 w 4177857"/>
              <a:gd name="connsiteY914" fmla="*/ 1255312 h 4102073"/>
              <a:gd name="connsiteX915" fmla="*/ 2337057 w 4177857"/>
              <a:gd name="connsiteY915" fmla="*/ 1255312 h 4102073"/>
              <a:gd name="connsiteX916" fmla="*/ 2879764 w 4177857"/>
              <a:gd name="connsiteY916" fmla="*/ 1834688 h 4102073"/>
              <a:gd name="connsiteX917" fmla="*/ 2916433 w 4177857"/>
              <a:gd name="connsiteY917" fmla="*/ 1834688 h 4102073"/>
              <a:gd name="connsiteX918" fmla="*/ 2916433 w 4177857"/>
              <a:gd name="connsiteY918" fmla="*/ 1795574 h 4102073"/>
              <a:gd name="connsiteX919" fmla="*/ 2879764 w 4177857"/>
              <a:gd name="connsiteY919" fmla="*/ 1798019 h 4102073"/>
              <a:gd name="connsiteX920" fmla="*/ 2879764 w 4177857"/>
              <a:gd name="connsiteY920" fmla="*/ 1834688 h 4102073"/>
              <a:gd name="connsiteX921" fmla="*/ 2879764 w 4177857"/>
              <a:gd name="connsiteY921" fmla="*/ 2159822 h 4102073"/>
              <a:gd name="connsiteX922" fmla="*/ 2879764 w 4177857"/>
              <a:gd name="connsiteY922" fmla="*/ 2195269 h 4102073"/>
              <a:gd name="connsiteX923" fmla="*/ 2915210 w 4177857"/>
              <a:gd name="connsiteY923" fmla="*/ 2195269 h 4102073"/>
              <a:gd name="connsiteX924" fmla="*/ 2915210 w 4177857"/>
              <a:gd name="connsiteY924" fmla="*/ 2157377 h 4102073"/>
              <a:gd name="connsiteX925" fmla="*/ 2879764 w 4177857"/>
              <a:gd name="connsiteY925" fmla="*/ 2159822 h 4102073"/>
              <a:gd name="connsiteX926" fmla="*/ 1976476 w 4177857"/>
              <a:gd name="connsiteY926" fmla="*/ 2916432 h 4102073"/>
              <a:gd name="connsiteX927" fmla="*/ 2014368 w 4177857"/>
              <a:gd name="connsiteY927" fmla="*/ 2916432 h 4102073"/>
              <a:gd name="connsiteX928" fmla="*/ 2011923 w 4177857"/>
              <a:gd name="connsiteY928" fmla="*/ 2882208 h 4102073"/>
              <a:gd name="connsiteX929" fmla="*/ 1976476 w 4177857"/>
              <a:gd name="connsiteY929" fmla="*/ 2882208 h 4102073"/>
              <a:gd name="connsiteX930" fmla="*/ 1976476 w 4177857"/>
              <a:gd name="connsiteY930" fmla="*/ 2916432 h 4102073"/>
              <a:gd name="connsiteX931" fmla="*/ 2192825 w 4177857"/>
              <a:gd name="connsiteY931" fmla="*/ 2883430 h 4102073"/>
              <a:gd name="connsiteX932" fmla="*/ 2157378 w 4177857"/>
              <a:gd name="connsiteY932" fmla="*/ 2883430 h 4102073"/>
              <a:gd name="connsiteX933" fmla="*/ 2157378 w 4177857"/>
              <a:gd name="connsiteY933" fmla="*/ 2917655 h 4102073"/>
              <a:gd name="connsiteX934" fmla="*/ 2195270 w 4177857"/>
              <a:gd name="connsiteY934" fmla="*/ 2917655 h 4102073"/>
              <a:gd name="connsiteX935" fmla="*/ 2192825 w 4177857"/>
              <a:gd name="connsiteY935" fmla="*/ 2883430 h 4102073"/>
              <a:gd name="connsiteX936" fmla="*/ 1255313 w 4177857"/>
              <a:gd name="connsiteY936" fmla="*/ 1978920 h 4102073"/>
              <a:gd name="connsiteX937" fmla="*/ 1255313 w 4177857"/>
              <a:gd name="connsiteY937" fmla="*/ 2016812 h 4102073"/>
              <a:gd name="connsiteX938" fmla="*/ 1289537 w 4177857"/>
              <a:gd name="connsiteY938" fmla="*/ 2014368 h 4102073"/>
              <a:gd name="connsiteX939" fmla="*/ 1289537 w 4177857"/>
              <a:gd name="connsiteY939" fmla="*/ 1978920 h 4102073"/>
              <a:gd name="connsiteX940" fmla="*/ 1255313 w 4177857"/>
              <a:gd name="connsiteY940" fmla="*/ 1978920 h 4102073"/>
              <a:gd name="connsiteX941" fmla="*/ 1255313 w 4177857"/>
              <a:gd name="connsiteY941" fmla="*/ 2157377 h 4102073"/>
              <a:gd name="connsiteX942" fmla="*/ 1255313 w 4177857"/>
              <a:gd name="connsiteY942" fmla="*/ 2195269 h 4102073"/>
              <a:gd name="connsiteX943" fmla="*/ 1289537 w 4177857"/>
              <a:gd name="connsiteY943" fmla="*/ 2194047 h 4102073"/>
              <a:gd name="connsiteX944" fmla="*/ 1289537 w 4177857"/>
              <a:gd name="connsiteY944" fmla="*/ 2159822 h 4102073"/>
              <a:gd name="connsiteX945" fmla="*/ 1255313 w 4177857"/>
              <a:gd name="connsiteY945" fmla="*/ 2157377 h 4102073"/>
              <a:gd name="connsiteX946" fmla="*/ 2825982 w 4177857"/>
              <a:gd name="connsiteY946" fmla="*/ 2428730 h 4102073"/>
              <a:gd name="connsiteX947" fmla="*/ 2791757 w 4177857"/>
              <a:gd name="connsiteY947" fmla="*/ 2429953 h 4102073"/>
              <a:gd name="connsiteX948" fmla="*/ 2791757 w 4177857"/>
              <a:gd name="connsiteY948" fmla="*/ 2465400 h 4102073"/>
              <a:gd name="connsiteX949" fmla="*/ 2825982 w 4177857"/>
              <a:gd name="connsiteY949" fmla="*/ 2465400 h 4102073"/>
              <a:gd name="connsiteX950" fmla="*/ 2825982 w 4177857"/>
              <a:gd name="connsiteY950" fmla="*/ 2428730 h 4102073"/>
              <a:gd name="connsiteX951" fmla="*/ 1379988 w 4177857"/>
              <a:gd name="connsiteY951" fmla="*/ 2429953 h 4102073"/>
              <a:gd name="connsiteX952" fmla="*/ 1345764 w 4177857"/>
              <a:gd name="connsiteY952" fmla="*/ 2429953 h 4102073"/>
              <a:gd name="connsiteX953" fmla="*/ 1345764 w 4177857"/>
              <a:gd name="connsiteY953" fmla="*/ 2465400 h 4102073"/>
              <a:gd name="connsiteX954" fmla="*/ 1379988 w 4177857"/>
              <a:gd name="connsiteY954" fmla="*/ 2465400 h 4102073"/>
              <a:gd name="connsiteX955" fmla="*/ 1379988 w 4177857"/>
              <a:gd name="connsiteY955" fmla="*/ 2429953 h 4102073"/>
              <a:gd name="connsiteX956" fmla="*/ 2879764 w 4177857"/>
              <a:gd name="connsiteY956" fmla="*/ 1977698 h 4102073"/>
              <a:gd name="connsiteX957" fmla="*/ 2879764 w 4177857"/>
              <a:gd name="connsiteY957" fmla="*/ 2013145 h 4102073"/>
              <a:gd name="connsiteX958" fmla="*/ 2915210 w 4177857"/>
              <a:gd name="connsiteY958" fmla="*/ 2013145 h 4102073"/>
              <a:gd name="connsiteX959" fmla="*/ 2915210 w 4177857"/>
              <a:gd name="connsiteY959" fmla="*/ 1977698 h 4102073"/>
              <a:gd name="connsiteX960" fmla="*/ 2879764 w 4177857"/>
              <a:gd name="connsiteY960" fmla="*/ 1977698 h 4102073"/>
              <a:gd name="connsiteX961" fmla="*/ 1707567 w 4177857"/>
              <a:gd name="connsiteY961" fmla="*/ 2791757 h 4102073"/>
              <a:gd name="connsiteX962" fmla="*/ 1707567 w 4177857"/>
              <a:gd name="connsiteY962" fmla="*/ 2828426 h 4102073"/>
              <a:gd name="connsiteX963" fmla="*/ 1741792 w 4177857"/>
              <a:gd name="connsiteY963" fmla="*/ 2827204 h 4102073"/>
              <a:gd name="connsiteX964" fmla="*/ 1741792 w 4177857"/>
              <a:gd name="connsiteY964" fmla="*/ 2792979 h 4102073"/>
              <a:gd name="connsiteX965" fmla="*/ 1707567 w 4177857"/>
              <a:gd name="connsiteY965" fmla="*/ 2791757 h 4102073"/>
              <a:gd name="connsiteX966" fmla="*/ 1345764 w 4177857"/>
              <a:gd name="connsiteY966" fmla="*/ 1708790 h 4102073"/>
              <a:gd name="connsiteX967" fmla="*/ 1345764 w 4177857"/>
              <a:gd name="connsiteY967" fmla="*/ 1745459 h 4102073"/>
              <a:gd name="connsiteX968" fmla="*/ 1379988 w 4177857"/>
              <a:gd name="connsiteY968" fmla="*/ 1743015 h 4102073"/>
              <a:gd name="connsiteX969" fmla="*/ 1379988 w 4177857"/>
              <a:gd name="connsiteY969" fmla="*/ 1708790 h 4102073"/>
              <a:gd name="connsiteX970" fmla="*/ 1345764 w 4177857"/>
              <a:gd name="connsiteY970" fmla="*/ 1708790 h 4102073"/>
              <a:gd name="connsiteX971" fmla="*/ 2427509 w 4177857"/>
              <a:gd name="connsiteY971" fmla="*/ 2825981 h 4102073"/>
              <a:gd name="connsiteX972" fmla="*/ 2465400 w 4177857"/>
              <a:gd name="connsiteY972" fmla="*/ 2825981 h 4102073"/>
              <a:gd name="connsiteX973" fmla="*/ 2462955 w 4177857"/>
              <a:gd name="connsiteY973" fmla="*/ 2792979 h 4102073"/>
              <a:gd name="connsiteX974" fmla="*/ 2427509 w 4177857"/>
              <a:gd name="connsiteY974" fmla="*/ 2792979 h 4102073"/>
              <a:gd name="connsiteX975" fmla="*/ 2427509 w 4177857"/>
              <a:gd name="connsiteY975" fmla="*/ 2825981 h 4102073"/>
              <a:gd name="connsiteX976" fmla="*/ 2192825 w 4177857"/>
              <a:gd name="connsiteY976" fmla="*/ 1257757 h 4102073"/>
              <a:gd name="connsiteX977" fmla="*/ 2158600 w 4177857"/>
              <a:gd name="connsiteY977" fmla="*/ 1257757 h 4102073"/>
              <a:gd name="connsiteX978" fmla="*/ 2158600 w 4177857"/>
              <a:gd name="connsiteY978" fmla="*/ 1289537 h 4102073"/>
              <a:gd name="connsiteX979" fmla="*/ 2192825 w 4177857"/>
              <a:gd name="connsiteY979" fmla="*/ 1289537 h 4102073"/>
              <a:gd name="connsiteX980" fmla="*/ 2192825 w 4177857"/>
              <a:gd name="connsiteY980" fmla="*/ 1257757 h 4102073"/>
              <a:gd name="connsiteX981" fmla="*/ 2520404 w 4177857"/>
              <a:gd name="connsiteY981" fmla="*/ 2702528 h 4102073"/>
              <a:gd name="connsiteX982" fmla="*/ 2520404 w 4177857"/>
              <a:gd name="connsiteY982" fmla="*/ 2734308 h 4102073"/>
              <a:gd name="connsiteX983" fmla="*/ 2553407 w 4177857"/>
              <a:gd name="connsiteY983" fmla="*/ 2734308 h 4102073"/>
              <a:gd name="connsiteX984" fmla="*/ 2553407 w 4177857"/>
              <a:gd name="connsiteY984" fmla="*/ 2700083 h 4102073"/>
              <a:gd name="connsiteX985" fmla="*/ 2520404 w 4177857"/>
              <a:gd name="connsiteY985" fmla="*/ 2702528 h 4102073"/>
              <a:gd name="connsiteX986" fmla="*/ 2013145 w 4177857"/>
              <a:gd name="connsiteY986" fmla="*/ 1257757 h 4102073"/>
              <a:gd name="connsiteX987" fmla="*/ 1975254 w 4177857"/>
              <a:gd name="connsiteY987" fmla="*/ 1257757 h 4102073"/>
              <a:gd name="connsiteX988" fmla="*/ 1977699 w 4177857"/>
              <a:gd name="connsiteY988" fmla="*/ 1289537 h 4102073"/>
              <a:gd name="connsiteX989" fmla="*/ 2011923 w 4177857"/>
              <a:gd name="connsiteY989" fmla="*/ 1289537 h 4102073"/>
              <a:gd name="connsiteX990" fmla="*/ 2013145 w 4177857"/>
              <a:gd name="connsiteY990" fmla="*/ 1257757 h 4102073"/>
              <a:gd name="connsiteX991" fmla="*/ 2462955 w 4177857"/>
              <a:gd name="connsiteY991" fmla="*/ 1379988 h 4102073"/>
              <a:gd name="connsiteX992" fmla="*/ 2462955 w 4177857"/>
              <a:gd name="connsiteY992" fmla="*/ 1346986 h 4102073"/>
              <a:gd name="connsiteX993" fmla="*/ 2428731 w 4177857"/>
              <a:gd name="connsiteY993" fmla="*/ 1346986 h 4102073"/>
              <a:gd name="connsiteX994" fmla="*/ 2428731 w 4177857"/>
              <a:gd name="connsiteY994" fmla="*/ 1379988 h 4102073"/>
              <a:gd name="connsiteX995" fmla="*/ 2462955 w 4177857"/>
              <a:gd name="connsiteY995" fmla="*/ 1379988 h 4102073"/>
              <a:gd name="connsiteX996" fmla="*/ 1743015 w 4177857"/>
              <a:gd name="connsiteY996" fmla="*/ 1348208 h 4102073"/>
              <a:gd name="connsiteX997" fmla="*/ 1703901 w 4177857"/>
              <a:gd name="connsiteY997" fmla="*/ 1348208 h 4102073"/>
              <a:gd name="connsiteX998" fmla="*/ 1705123 w 4177857"/>
              <a:gd name="connsiteY998" fmla="*/ 1381211 h 4102073"/>
              <a:gd name="connsiteX999" fmla="*/ 1739348 w 4177857"/>
              <a:gd name="connsiteY999" fmla="*/ 1381211 h 4102073"/>
              <a:gd name="connsiteX1000" fmla="*/ 1743015 w 4177857"/>
              <a:gd name="connsiteY1000" fmla="*/ 1348208 h 4102073"/>
              <a:gd name="connsiteX1001" fmla="*/ 2700084 w 4177857"/>
              <a:gd name="connsiteY1001" fmla="*/ 2554628 h 4102073"/>
              <a:gd name="connsiteX1002" fmla="*/ 2735531 w 4177857"/>
              <a:gd name="connsiteY1002" fmla="*/ 2554628 h 4102073"/>
              <a:gd name="connsiteX1003" fmla="*/ 2734308 w 4177857"/>
              <a:gd name="connsiteY1003" fmla="*/ 2521626 h 4102073"/>
              <a:gd name="connsiteX1004" fmla="*/ 2701306 w 4177857"/>
              <a:gd name="connsiteY1004" fmla="*/ 2524070 h 4102073"/>
              <a:gd name="connsiteX1005" fmla="*/ 2700084 w 4177857"/>
              <a:gd name="connsiteY1005" fmla="*/ 2554628 h 4102073"/>
              <a:gd name="connsiteX1006" fmla="*/ 1434992 w 4177857"/>
              <a:gd name="connsiteY1006" fmla="*/ 2557073 h 4102073"/>
              <a:gd name="connsiteX1007" fmla="*/ 1470440 w 4177857"/>
              <a:gd name="connsiteY1007" fmla="*/ 2554628 h 4102073"/>
              <a:gd name="connsiteX1008" fmla="*/ 1467995 w 4177857"/>
              <a:gd name="connsiteY1008" fmla="*/ 2522848 h 4102073"/>
              <a:gd name="connsiteX1009" fmla="*/ 1434992 w 4177857"/>
              <a:gd name="connsiteY1009" fmla="*/ 2522848 h 4102073"/>
              <a:gd name="connsiteX1010" fmla="*/ 1434992 w 4177857"/>
              <a:gd name="connsiteY1010" fmla="*/ 2557073 h 4102073"/>
              <a:gd name="connsiteX1011" fmla="*/ 2733086 w 4177857"/>
              <a:gd name="connsiteY1011" fmla="*/ 1651341 h 4102073"/>
              <a:gd name="connsiteX1012" fmla="*/ 2734308 w 4177857"/>
              <a:gd name="connsiteY1012" fmla="*/ 1619561 h 4102073"/>
              <a:gd name="connsiteX1013" fmla="*/ 2700084 w 4177857"/>
              <a:gd name="connsiteY1013" fmla="*/ 1619561 h 4102073"/>
              <a:gd name="connsiteX1014" fmla="*/ 2700084 w 4177857"/>
              <a:gd name="connsiteY1014" fmla="*/ 1651341 h 4102073"/>
              <a:gd name="connsiteX1015" fmla="*/ 2733086 w 4177857"/>
              <a:gd name="connsiteY1015" fmla="*/ 1651341 h 4102073"/>
              <a:gd name="connsiteX1016" fmla="*/ 1436214 w 4177857"/>
              <a:gd name="connsiteY1016" fmla="*/ 1651341 h 4102073"/>
              <a:gd name="connsiteX1017" fmla="*/ 1470440 w 4177857"/>
              <a:gd name="connsiteY1017" fmla="*/ 1651341 h 4102073"/>
              <a:gd name="connsiteX1018" fmla="*/ 1470440 w 4177857"/>
              <a:gd name="connsiteY1018" fmla="*/ 1619561 h 4102073"/>
              <a:gd name="connsiteX1019" fmla="*/ 1436214 w 4177857"/>
              <a:gd name="connsiteY1019" fmla="*/ 1619561 h 4102073"/>
              <a:gd name="connsiteX1020" fmla="*/ 1436214 w 4177857"/>
              <a:gd name="connsiteY1020" fmla="*/ 1651341 h 4102073"/>
              <a:gd name="connsiteX1021" fmla="*/ 2824760 w 4177857"/>
              <a:gd name="connsiteY1021" fmla="*/ 1741792 h 4102073"/>
              <a:gd name="connsiteX1022" fmla="*/ 2824760 w 4177857"/>
              <a:gd name="connsiteY1022" fmla="*/ 1707567 h 4102073"/>
              <a:gd name="connsiteX1023" fmla="*/ 2790535 w 4177857"/>
              <a:gd name="connsiteY1023" fmla="*/ 1708790 h 4102073"/>
              <a:gd name="connsiteX1024" fmla="*/ 2790535 w 4177857"/>
              <a:gd name="connsiteY1024" fmla="*/ 1741792 h 4102073"/>
              <a:gd name="connsiteX1025" fmla="*/ 2824760 w 4177857"/>
              <a:gd name="connsiteY1025" fmla="*/ 1741792 h 4102073"/>
              <a:gd name="connsiteX1026" fmla="*/ 1559668 w 4177857"/>
              <a:gd name="connsiteY1026" fmla="*/ 2612077 h 4102073"/>
              <a:gd name="connsiteX1027" fmla="*/ 1526666 w 4177857"/>
              <a:gd name="connsiteY1027" fmla="*/ 2612077 h 4102073"/>
              <a:gd name="connsiteX1028" fmla="*/ 1526666 w 4177857"/>
              <a:gd name="connsiteY1028" fmla="*/ 2643857 h 4102073"/>
              <a:gd name="connsiteX1029" fmla="*/ 1559668 w 4177857"/>
              <a:gd name="connsiteY1029" fmla="*/ 2643857 h 4102073"/>
              <a:gd name="connsiteX1030" fmla="*/ 1559668 w 4177857"/>
              <a:gd name="connsiteY1030" fmla="*/ 2612077 h 4102073"/>
              <a:gd name="connsiteX1031" fmla="*/ 2520404 w 4177857"/>
              <a:gd name="connsiteY1031" fmla="*/ 1470439 h 4102073"/>
              <a:gd name="connsiteX1032" fmla="*/ 2553407 w 4177857"/>
              <a:gd name="connsiteY1032" fmla="*/ 1470439 h 4102073"/>
              <a:gd name="connsiteX1033" fmla="*/ 2553407 w 4177857"/>
              <a:gd name="connsiteY1033" fmla="*/ 1436215 h 4102073"/>
              <a:gd name="connsiteX1034" fmla="*/ 2519182 w 4177857"/>
              <a:gd name="connsiteY1034" fmla="*/ 1438659 h 4102073"/>
              <a:gd name="connsiteX1035" fmla="*/ 2520404 w 4177857"/>
              <a:gd name="connsiteY1035" fmla="*/ 1470439 h 4102073"/>
              <a:gd name="connsiteX1036" fmla="*/ 2610855 w 4177857"/>
              <a:gd name="connsiteY1036" fmla="*/ 2612077 h 4102073"/>
              <a:gd name="connsiteX1037" fmla="*/ 2610855 w 4177857"/>
              <a:gd name="connsiteY1037" fmla="*/ 2643857 h 4102073"/>
              <a:gd name="connsiteX1038" fmla="*/ 2641413 w 4177857"/>
              <a:gd name="connsiteY1038" fmla="*/ 2643857 h 4102073"/>
              <a:gd name="connsiteX1039" fmla="*/ 2641413 w 4177857"/>
              <a:gd name="connsiteY1039" fmla="*/ 2612077 h 4102073"/>
              <a:gd name="connsiteX1040" fmla="*/ 2610855 w 4177857"/>
              <a:gd name="connsiteY1040" fmla="*/ 2612077 h 4102073"/>
              <a:gd name="connsiteX1041" fmla="*/ 1617117 w 4177857"/>
              <a:gd name="connsiteY1041" fmla="*/ 2734308 h 4102073"/>
              <a:gd name="connsiteX1042" fmla="*/ 1652564 w 4177857"/>
              <a:gd name="connsiteY1042" fmla="*/ 2734308 h 4102073"/>
              <a:gd name="connsiteX1043" fmla="*/ 1650119 w 4177857"/>
              <a:gd name="connsiteY1043" fmla="*/ 2701305 h 4102073"/>
              <a:gd name="connsiteX1044" fmla="*/ 1617117 w 4177857"/>
              <a:gd name="connsiteY1044" fmla="*/ 2702528 h 4102073"/>
              <a:gd name="connsiteX1045" fmla="*/ 1617117 w 4177857"/>
              <a:gd name="connsiteY1045" fmla="*/ 2734308 h 4102073"/>
              <a:gd name="connsiteX1046" fmla="*/ 1919027 w 4177857"/>
              <a:gd name="connsiteY1046" fmla="*/ 2794201 h 4102073"/>
              <a:gd name="connsiteX1047" fmla="*/ 1888469 w 4177857"/>
              <a:gd name="connsiteY1047" fmla="*/ 2794201 h 4102073"/>
              <a:gd name="connsiteX1048" fmla="*/ 1888469 w 4177857"/>
              <a:gd name="connsiteY1048" fmla="*/ 2824759 h 4102073"/>
              <a:gd name="connsiteX1049" fmla="*/ 1919027 w 4177857"/>
              <a:gd name="connsiteY1049" fmla="*/ 2824759 h 4102073"/>
              <a:gd name="connsiteX1050" fmla="*/ 1919027 w 4177857"/>
              <a:gd name="connsiteY1050" fmla="*/ 2794201 h 4102073"/>
              <a:gd name="connsiteX1051" fmla="*/ 2282053 w 4177857"/>
              <a:gd name="connsiteY1051" fmla="*/ 2795423 h 4102073"/>
              <a:gd name="connsiteX1052" fmla="*/ 2250274 w 4177857"/>
              <a:gd name="connsiteY1052" fmla="*/ 2795423 h 4102073"/>
              <a:gd name="connsiteX1053" fmla="*/ 2250274 w 4177857"/>
              <a:gd name="connsiteY1053" fmla="*/ 2824759 h 4102073"/>
              <a:gd name="connsiteX1054" fmla="*/ 2282053 w 4177857"/>
              <a:gd name="connsiteY1054" fmla="*/ 2824759 h 4102073"/>
              <a:gd name="connsiteX1055" fmla="*/ 2282053 w 4177857"/>
              <a:gd name="connsiteY1055" fmla="*/ 2795423 h 4102073"/>
              <a:gd name="connsiteX1056" fmla="*/ 1648897 w 4177857"/>
              <a:gd name="connsiteY1056" fmla="*/ 1470439 h 4102073"/>
              <a:gd name="connsiteX1057" fmla="*/ 1648897 w 4177857"/>
              <a:gd name="connsiteY1057" fmla="*/ 1437437 h 4102073"/>
              <a:gd name="connsiteX1058" fmla="*/ 1618339 w 4177857"/>
              <a:gd name="connsiteY1058" fmla="*/ 1438659 h 4102073"/>
              <a:gd name="connsiteX1059" fmla="*/ 1618339 w 4177857"/>
              <a:gd name="connsiteY1059" fmla="*/ 1470439 h 4102073"/>
              <a:gd name="connsiteX1060" fmla="*/ 1648897 w 4177857"/>
              <a:gd name="connsiteY1060" fmla="*/ 1470439 h 4102073"/>
              <a:gd name="connsiteX1061" fmla="*/ 1378766 w 4177857"/>
              <a:gd name="connsiteY1061" fmla="*/ 1921472 h 4102073"/>
              <a:gd name="connsiteX1062" fmla="*/ 1376322 w 4177857"/>
              <a:gd name="connsiteY1062" fmla="*/ 1890914 h 4102073"/>
              <a:gd name="connsiteX1063" fmla="*/ 1346986 w 4177857"/>
              <a:gd name="connsiteY1063" fmla="*/ 1890914 h 4102073"/>
              <a:gd name="connsiteX1064" fmla="*/ 1346986 w 4177857"/>
              <a:gd name="connsiteY1064" fmla="*/ 1921472 h 4102073"/>
              <a:gd name="connsiteX1065" fmla="*/ 1378766 w 4177857"/>
              <a:gd name="connsiteY1065" fmla="*/ 1921472 h 4102073"/>
              <a:gd name="connsiteX1066" fmla="*/ 2280831 w 4177857"/>
              <a:gd name="connsiteY1066" fmla="*/ 1349431 h 4102073"/>
              <a:gd name="connsiteX1067" fmla="*/ 2249051 w 4177857"/>
              <a:gd name="connsiteY1067" fmla="*/ 1349431 h 4102073"/>
              <a:gd name="connsiteX1068" fmla="*/ 2251496 w 4177857"/>
              <a:gd name="connsiteY1068" fmla="*/ 1378766 h 4102073"/>
              <a:gd name="connsiteX1069" fmla="*/ 2280831 w 4177857"/>
              <a:gd name="connsiteY1069" fmla="*/ 1378766 h 4102073"/>
              <a:gd name="connsiteX1070" fmla="*/ 2280831 w 4177857"/>
              <a:gd name="connsiteY1070" fmla="*/ 1349431 h 4102073"/>
              <a:gd name="connsiteX1071" fmla="*/ 1346986 w 4177857"/>
              <a:gd name="connsiteY1071" fmla="*/ 2284498 h 4102073"/>
              <a:gd name="connsiteX1072" fmla="*/ 1376322 w 4177857"/>
              <a:gd name="connsiteY1072" fmla="*/ 2282053 h 4102073"/>
              <a:gd name="connsiteX1073" fmla="*/ 1376322 w 4177857"/>
              <a:gd name="connsiteY1073" fmla="*/ 2251495 h 4102073"/>
              <a:gd name="connsiteX1074" fmla="*/ 1346986 w 4177857"/>
              <a:gd name="connsiteY1074" fmla="*/ 2251495 h 4102073"/>
              <a:gd name="connsiteX1075" fmla="*/ 1346986 w 4177857"/>
              <a:gd name="connsiteY1075" fmla="*/ 2284498 h 4102073"/>
              <a:gd name="connsiteX1076" fmla="*/ 1557223 w 4177857"/>
              <a:gd name="connsiteY1076" fmla="*/ 1560890 h 4102073"/>
              <a:gd name="connsiteX1077" fmla="*/ 1557223 w 4177857"/>
              <a:gd name="connsiteY1077" fmla="*/ 1530332 h 4102073"/>
              <a:gd name="connsiteX1078" fmla="*/ 1524221 w 4177857"/>
              <a:gd name="connsiteY1078" fmla="*/ 1530332 h 4102073"/>
              <a:gd name="connsiteX1079" fmla="*/ 1525444 w 4177857"/>
              <a:gd name="connsiteY1079" fmla="*/ 1560890 h 4102073"/>
              <a:gd name="connsiteX1080" fmla="*/ 1557223 w 4177857"/>
              <a:gd name="connsiteY1080" fmla="*/ 1560890 h 4102073"/>
              <a:gd name="connsiteX1081" fmla="*/ 2609633 w 4177857"/>
              <a:gd name="connsiteY1081" fmla="*/ 1559668 h 4102073"/>
              <a:gd name="connsiteX1082" fmla="*/ 2641413 w 4177857"/>
              <a:gd name="connsiteY1082" fmla="*/ 1559668 h 4102073"/>
              <a:gd name="connsiteX1083" fmla="*/ 2641413 w 4177857"/>
              <a:gd name="connsiteY1083" fmla="*/ 1530332 h 4102073"/>
              <a:gd name="connsiteX1084" fmla="*/ 2609633 w 4177857"/>
              <a:gd name="connsiteY1084" fmla="*/ 1530332 h 4102073"/>
              <a:gd name="connsiteX1085" fmla="*/ 2609633 w 4177857"/>
              <a:gd name="connsiteY1085" fmla="*/ 1559668 h 4102073"/>
              <a:gd name="connsiteX1086" fmla="*/ 1375099 w 4177857"/>
              <a:gd name="connsiteY1086" fmla="*/ 2101151 h 4102073"/>
              <a:gd name="connsiteX1087" fmla="*/ 1375099 w 4177857"/>
              <a:gd name="connsiteY1087" fmla="*/ 2073038 h 4102073"/>
              <a:gd name="connsiteX1088" fmla="*/ 1345764 w 4177857"/>
              <a:gd name="connsiteY1088" fmla="*/ 2073038 h 4102073"/>
              <a:gd name="connsiteX1089" fmla="*/ 1348209 w 4177857"/>
              <a:gd name="connsiteY1089" fmla="*/ 2103596 h 4102073"/>
              <a:gd name="connsiteX1090" fmla="*/ 1375099 w 4177857"/>
              <a:gd name="connsiteY1090" fmla="*/ 2101151 h 4102073"/>
              <a:gd name="connsiteX1091" fmla="*/ 2069372 w 4177857"/>
              <a:gd name="connsiteY1091" fmla="*/ 2825981 h 4102073"/>
              <a:gd name="connsiteX1092" fmla="*/ 2097485 w 4177857"/>
              <a:gd name="connsiteY1092" fmla="*/ 2824759 h 4102073"/>
              <a:gd name="connsiteX1093" fmla="*/ 2097485 w 4177857"/>
              <a:gd name="connsiteY1093" fmla="*/ 2795423 h 4102073"/>
              <a:gd name="connsiteX1094" fmla="*/ 2069372 w 4177857"/>
              <a:gd name="connsiteY1094" fmla="*/ 2825981 h 4102073"/>
              <a:gd name="connsiteX1095" fmla="*/ 2099930 w 4177857"/>
              <a:gd name="connsiteY1095" fmla="*/ 1376321 h 4102073"/>
              <a:gd name="connsiteX1096" fmla="*/ 2099930 w 4177857"/>
              <a:gd name="connsiteY1096" fmla="*/ 1346986 h 4102073"/>
              <a:gd name="connsiteX1097" fmla="*/ 2070594 w 4177857"/>
              <a:gd name="connsiteY1097" fmla="*/ 1348208 h 4102073"/>
              <a:gd name="connsiteX1098" fmla="*/ 2099930 w 4177857"/>
              <a:gd name="connsiteY1098" fmla="*/ 1376321 h 4102073"/>
              <a:gd name="connsiteX1099" fmla="*/ 1919027 w 4177857"/>
              <a:gd name="connsiteY1099" fmla="*/ 1379988 h 4102073"/>
              <a:gd name="connsiteX1100" fmla="*/ 1919027 w 4177857"/>
              <a:gd name="connsiteY1100" fmla="*/ 1348208 h 4102073"/>
              <a:gd name="connsiteX1101" fmla="*/ 1887247 w 4177857"/>
              <a:gd name="connsiteY1101" fmla="*/ 1349431 h 4102073"/>
              <a:gd name="connsiteX1102" fmla="*/ 1890914 w 4177857"/>
              <a:gd name="connsiteY1102" fmla="*/ 1379988 h 4102073"/>
              <a:gd name="connsiteX1103" fmla="*/ 1919027 w 4177857"/>
              <a:gd name="connsiteY1103" fmla="*/ 1379988 h 4102073"/>
              <a:gd name="connsiteX1104" fmla="*/ 1437437 w 4177857"/>
              <a:gd name="connsiteY1104" fmla="*/ 1829798 h 4102073"/>
              <a:gd name="connsiteX1105" fmla="*/ 1464328 w 4177857"/>
              <a:gd name="connsiteY1105" fmla="*/ 1801685 h 4102073"/>
              <a:gd name="connsiteX1106" fmla="*/ 1437437 w 4177857"/>
              <a:gd name="connsiteY1106" fmla="*/ 1801685 h 4102073"/>
              <a:gd name="connsiteX1107" fmla="*/ 1437437 w 4177857"/>
              <a:gd name="connsiteY1107" fmla="*/ 1829798 h 4102073"/>
              <a:gd name="connsiteX1108" fmla="*/ 2791757 w 4177857"/>
              <a:gd name="connsiteY1108" fmla="*/ 2283276 h 4102073"/>
              <a:gd name="connsiteX1109" fmla="*/ 2821093 w 4177857"/>
              <a:gd name="connsiteY1109" fmla="*/ 2283276 h 4102073"/>
              <a:gd name="connsiteX1110" fmla="*/ 2821093 w 4177857"/>
              <a:gd name="connsiteY1110" fmla="*/ 2250273 h 4102073"/>
              <a:gd name="connsiteX1111" fmla="*/ 2791757 w 4177857"/>
              <a:gd name="connsiteY1111" fmla="*/ 2251495 h 4102073"/>
              <a:gd name="connsiteX1112" fmla="*/ 2791757 w 4177857"/>
              <a:gd name="connsiteY1112" fmla="*/ 2283276 h 4102073"/>
              <a:gd name="connsiteX1113" fmla="*/ 2822315 w 4177857"/>
              <a:gd name="connsiteY1113" fmla="*/ 1889692 h 4102073"/>
              <a:gd name="connsiteX1114" fmla="*/ 2790535 w 4177857"/>
              <a:gd name="connsiteY1114" fmla="*/ 1892137 h 4102073"/>
              <a:gd name="connsiteX1115" fmla="*/ 2792979 w 4177857"/>
              <a:gd name="connsiteY1115" fmla="*/ 1921472 h 4102073"/>
              <a:gd name="connsiteX1116" fmla="*/ 2822315 w 4177857"/>
              <a:gd name="connsiteY1116" fmla="*/ 1921472 h 4102073"/>
              <a:gd name="connsiteX1117" fmla="*/ 2822315 w 4177857"/>
              <a:gd name="connsiteY1117" fmla="*/ 1889692 h 4102073"/>
              <a:gd name="connsiteX1118" fmla="*/ 1437437 w 4177857"/>
              <a:gd name="connsiteY1118" fmla="*/ 2344391 h 4102073"/>
              <a:gd name="connsiteX1119" fmla="*/ 1438659 w 4177857"/>
              <a:gd name="connsiteY1119" fmla="*/ 2371282 h 4102073"/>
              <a:gd name="connsiteX1120" fmla="*/ 1464328 w 4177857"/>
              <a:gd name="connsiteY1120" fmla="*/ 2344391 h 4102073"/>
              <a:gd name="connsiteX1121" fmla="*/ 1437437 w 4177857"/>
              <a:gd name="connsiteY1121" fmla="*/ 2344391 h 4102073"/>
              <a:gd name="connsiteX1122" fmla="*/ 2822315 w 4177857"/>
              <a:gd name="connsiteY1122" fmla="*/ 2071816 h 4102073"/>
              <a:gd name="connsiteX1123" fmla="*/ 2795424 w 4177857"/>
              <a:gd name="connsiteY1123" fmla="*/ 2101151 h 4102073"/>
              <a:gd name="connsiteX1124" fmla="*/ 2822315 w 4177857"/>
              <a:gd name="connsiteY1124" fmla="*/ 2101151 h 4102073"/>
              <a:gd name="connsiteX1125" fmla="*/ 2822315 w 4177857"/>
              <a:gd name="connsiteY1125" fmla="*/ 2071816 h 4102073"/>
              <a:gd name="connsiteX1126" fmla="*/ 2704973 w 4177857"/>
              <a:gd name="connsiteY1126" fmla="*/ 1802907 h 4102073"/>
              <a:gd name="connsiteX1127" fmla="*/ 2729420 w 4177857"/>
              <a:gd name="connsiteY1127" fmla="*/ 1828576 h 4102073"/>
              <a:gd name="connsiteX1128" fmla="*/ 2729420 w 4177857"/>
              <a:gd name="connsiteY1128" fmla="*/ 1801685 h 4102073"/>
              <a:gd name="connsiteX1129" fmla="*/ 2704973 w 4177857"/>
              <a:gd name="connsiteY1129" fmla="*/ 1802907 h 4102073"/>
              <a:gd name="connsiteX1130" fmla="*/ 2730642 w 4177857"/>
              <a:gd name="connsiteY1130" fmla="*/ 2346835 h 4102073"/>
              <a:gd name="connsiteX1131" fmla="*/ 2722085 w 4177857"/>
              <a:gd name="connsiteY1131" fmla="*/ 2339502 h 4102073"/>
              <a:gd name="connsiteX1132" fmla="*/ 2703751 w 4177857"/>
              <a:gd name="connsiteY1132" fmla="*/ 2360281 h 4102073"/>
              <a:gd name="connsiteX1133" fmla="*/ 2730642 w 4177857"/>
              <a:gd name="connsiteY1133" fmla="*/ 2378616 h 4102073"/>
              <a:gd name="connsiteX1134" fmla="*/ 2730642 w 4177857"/>
              <a:gd name="connsiteY1134" fmla="*/ 2346835 h 4102073"/>
              <a:gd name="connsiteX1135" fmla="*/ 2371282 w 4177857"/>
              <a:gd name="connsiteY1135" fmla="*/ 2733086 h 4102073"/>
              <a:gd name="connsiteX1136" fmla="*/ 2370060 w 4177857"/>
              <a:gd name="connsiteY1136" fmla="*/ 2706195 h 4102073"/>
              <a:gd name="connsiteX1137" fmla="*/ 2345614 w 4177857"/>
              <a:gd name="connsiteY1137" fmla="*/ 2733086 h 4102073"/>
              <a:gd name="connsiteX1138" fmla="*/ 2371282 w 4177857"/>
              <a:gd name="connsiteY1138" fmla="*/ 2733086 h 4102073"/>
              <a:gd name="connsiteX1139" fmla="*/ 1829799 w 4177857"/>
              <a:gd name="connsiteY1139" fmla="*/ 2733086 h 4102073"/>
              <a:gd name="connsiteX1140" fmla="*/ 1821242 w 4177857"/>
              <a:gd name="connsiteY1140" fmla="*/ 2707417 h 4102073"/>
              <a:gd name="connsiteX1141" fmla="*/ 1804130 w 4177857"/>
              <a:gd name="connsiteY1141" fmla="*/ 2707417 h 4102073"/>
              <a:gd name="connsiteX1142" fmla="*/ 1798019 w 4177857"/>
              <a:gd name="connsiteY1142" fmla="*/ 2733086 h 4102073"/>
              <a:gd name="connsiteX1143" fmla="*/ 1829799 w 4177857"/>
              <a:gd name="connsiteY1143" fmla="*/ 2733086 h 4102073"/>
              <a:gd name="connsiteX1144" fmla="*/ 2333391 w 4177857"/>
              <a:gd name="connsiteY1144" fmla="*/ 1441104 h 4102073"/>
              <a:gd name="connsiteX1145" fmla="*/ 2355392 w 4177857"/>
              <a:gd name="connsiteY1145" fmla="*/ 1466772 h 4102073"/>
              <a:gd name="connsiteX1146" fmla="*/ 2378616 w 4177857"/>
              <a:gd name="connsiteY1146" fmla="*/ 1441104 h 4102073"/>
              <a:gd name="connsiteX1147" fmla="*/ 2333391 w 4177857"/>
              <a:gd name="connsiteY1147" fmla="*/ 1441104 h 4102073"/>
              <a:gd name="connsiteX1148" fmla="*/ 1812687 w 4177857"/>
              <a:gd name="connsiteY1148" fmla="*/ 1431325 h 4102073"/>
              <a:gd name="connsiteX1149" fmla="*/ 1800464 w 4177857"/>
              <a:gd name="connsiteY1149" fmla="*/ 1453327 h 4102073"/>
              <a:gd name="connsiteX1150" fmla="*/ 1815131 w 4177857"/>
              <a:gd name="connsiteY1150" fmla="*/ 1466772 h 4102073"/>
              <a:gd name="connsiteX1151" fmla="*/ 1827354 w 4177857"/>
              <a:gd name="connsiteY1151" fmla="*/ 1454549 h 4102073"/>
              <a:gd name="connsiteX1152" fmla="*/ 1812687 w 4177857"/>
              <a:gd name="connsiteY1152" fmla="*/ 1431325 h 4102073"/>
              <a:gd name="connsiteX1153" fmla="*/ 2469067 w 4177857"/>
              <a:gd name="connsiteY1153" fmla="*/ 2632856 h 4102073"/>
              <a:gd name="connsiteX1154" fmla="*/ 2449510 w 4177857"/>
              <a:gd name="connsiteY1154" fmla="*/ 2618188 h 4102073"/>
              <a:gd name="connsiteX1155" fmla="*/ 2433620 w 4177857"/>
              <a:gd name="connsiteY1155" fmla="*/ 2630412 h 4102073"/>
              <a:gd name="connsiteX1156" fmla="*/ 2447065 w 4177857"/>
              <a:gd name="connsiteY1156" fmla="*/ 2642635 h 4102073"/>
              <a:gd name="connsiteX1157" fmla="*/ 2469067 w 4177857"/>
              <a:gd name="connsiteY1157" fmla="*/ 2632856 h 4102073"/>
              <a:gd name="connsiteX1158" fmla="*/ 1851800 w 4177857"/>
              <a:gd name="connsiteY1158" fmla="*/ 876396 h 4102073"/>
              <a:gd name="connsiteX1159" fmla="*/ 1865246 w 4177857"/>
              <a:gd name="connsiteY1159" fmla="*/ 867840 h 4102073"/>
              <a:gd name="connsiteX1160" fmla="*/ 1867691 w 4177857"/>
              <a:gd name="connsiteY1160" fmla="*/ 803058 h 4102073"/>
              <a:gd name="connsiteX1161" fmla="*/ 1789462 w 4177857"/>
              <a:gd name="connsiteY1161" fmla="*/ 772500 h 4102073"/>
              <a:gd name="connsiteX1162" fmla="*/ 1767461 w 4177857"/>
              <a:gd name="connsiteY1162" fmla="*/ 866618 h 4102073"/>
              <a:gd name="connsiteX1163" fmla="*/ 1777239 w 4177857"/>
              <a:gd name="connsiteY1163" fmla="*/ 876396 h 4102073"/>
              <a:gd name="connsiteX1164" fmla="*/ 1851800 w 4177857"/>
              <a:gd name="connsiteY1164" fmla="*/ 876396 h 4102073"/>
              <a:gd name="connsiteX1165" fmla="*/ 971736 w 4177857"/>
              <a:gd name="connsiteY1165" fmla="*/ 1565780 h 4102073"/>
              <a:gd name="connsiteX1166" fmla="*/ 954625 w 4177857"/>
              <a:gd name="connsiteY1166" fmla="*/ 1502219 h 4102073"/>
              <a:gd name="connsiteX1167" fmla="*/ 886175 w 4177857"/>
              <a:gd name="connsiteY1167" fmla="*/ 1494885 h 4102073"/>
              <a:gd name="connsiteX1168" fmla="*/ 855617 w 4177857"/>
              <a:gd name="connsiteY1168" fmla="*/ 1556001 h 4102073"/>
              <a:gd name="connsiteX1169" fmla="*/ 953402 w 4177857"/>
              <a:gd name="connsiteY1169" fmla="*/ 1596337 h 4102073"/>
              <a:gd name="connsiteX1170" fmla="*/ 964403 w 4177857"/>
              <a:gd name="connsiteY1170" fmla="*/ 1587781 h 4102073"/>
              <a:gd name="connsiteX1171" fmla="*/ 971736 w 4177857"/>
              <a:gd name="connsiteY1171" fmla="*/ 1565780 h 4102073"/>
              <a:gd name="connsiteX1172" fmla="*/ 3321017 w 4177857"/>
              <a:gd name="connsiteY1172" fmla="*/ 1872579 h 4102073"/>
              <a:gd name="connsiteX1173" fmla="*/ 3391911 w 4177857"/>
              <a:gd name="connsiteY1173" fmla="*/ 1855467 h 4102073"/>
              <a:gd name="connsiteX1174" fmla="*/ 3393134 w 4177857"/>
              <a:gd name="connsiteY1174" fmla="*/ 1782128 h 4102073"/>
              <a:gd name="connsiteX1175" fmla="*/ 3323462 w 4177857"/>
              <a:gd name="connsiteY1175" fmla="*/ 1761349 h 4102073"/>
              <a:gd name="connsiteX1176" fmla="*/ 3300238 w 4177857"/>
              <a:gd name="connsiteY1176" fmla="*/ 1772350 h 4102073"/>
              <a:gd name="connsiteX1177" fmla="*/ 3297794 w 4177857"/>
              <a:gd name="connsiteY1177" fmla="*/ 1777239 h 4102073"/>
              <a:gd name="connsiteX1178" fmla="*/ 3297794 w 4177857"/>
              <a:gd name="connsiteY1178" fmla="*/ 1856689 h 4102073"/>
              <a:gd name="connsiteX1179" fmla="*/ 3305127 w 4177857"/>
              <a:gd name="connsiteY1179" fmla="*/ 1866468 h 4102073"/>
              <a:gd name="connsiteX1180" fmla="*/ 3321017 w 4177857"/>
              <a:gd name="connsiteY1180" fmla="*/ 1872579 h 4102073"/>
              <a:gd name="connsiteX1181" fmla="*/ 3234234 w 4177857"/>
              <a:gd name="connsiteY1181" fmla="*/ 2682971 h 4102073"/>
              <a:gd name="connsiteX1182" fmla="*/ 3310017 w 4177857"/>
              <a:gd name="connsiteY1182" fmla="*/ 2652413 h 4102073"/>
              <a:gd name="connsiteX1183" fmla="*/ 3299016 w 4177857"/>
              <a:gd name="connsiteY1183" fmla="*/ 2585186 h 4102073"/>
              <a:gd name="connsiteX1184" fmla="*/ 3217121 w 4177857"/>
              <a:gd name="connsiteY1184" fmla="*/ 2580297 h 4102073"/>
              <a:gd name="connsiteX1185" fmla="*/ 3211009 w 4177857"/>
              <a:gd name="connsiteY1185" fmla="*/ 2588853 h 4102073"/>
              <a:gd name="connsiteX1186" fmla="*/ 3207343 w 4177857"/>
              <a:gd name="connsiteY1186" fmla="*/ 2670748 h 4102073"/>
              <a:gd name="connsiteX1187" fmla="*/ 3206121 w 4177857"/>
              <a:gd name="connsiteY1187" fmla="*/ 2670748 h 4102073"/>
              <a:gd name="connsiteX1188" fmla="*/ 3234234 w 4177857"/>
              <a:gd name="connsiteY1188" fmla="*/ 2682971 h 4102073"/>
              <a:gd name="connsiteX1189" fmla="*/ 2580297 w 4177857"/>
              <a:gd name="connsiteY1189" fmla="*/ 3297793 h 4102073"/>
              <a:gd name="connsiteX1190" fmla="*/ 2648747 w 4177857"/>
              <a:gd name="connsiteY1190" fmla="*/ 3312461 h 4102073"/>
              <a:gd name="connsiteX1191" fmla="*/ 2682971 w 4177857"/>
              <a:gd name="connsiteY1191" fmla="*/ 3248901 h 4102073"/>
              <a:gd name="connsiteX1192" fmla="*/ 2582742 w 4177857"/>
              <a:gd name="connsiteY1192" fmla="*/ 3213454 h 4102073"/>
              <a:gd name="connsiteX1193" fmla="*/ 2577853 w 4177857"/>
              <a:gd name="connsiteY1193" fmla="*/ 3219565 h 4102073"/>
              <a:gd name="connsiteX1194" fmla="*/ 2580297 w 4177857"/>
              <a:gd name="connsiteY1194" fmla="*/ 3297793 h 4102073"/>
              <a:gd name="connsiteX1195" fmla="*/ 1500997 w 4177857"/>
              <a:gd name="connsiteY1195" fmla="*/ 3213454 h 4102073"/>
              <a:gd name="connsiteX1196" fmla="*/ 1500997 w 4177857"/>
              <a:gd name="connsiteY1196" fmla="*/ 3213454 h 4102073"/>
              <a:gd name="connsiteX1197" fmla="*/ 1489996 w 4177857"/>
              <a:gd name="connsiteY1197" fmla="*/ 3234233 h 4102073"/>
              <a:gd name="connsiteX1198" fmla="*/ 1503442 w 4177857"/>
              <a:gd name="connsiteY1198" fmla="*/ 3301460 h 4102073"/>
              <a:gd name="connsiteX1199" fmla="*/ 1570669 w 4177857"/>
              <a:gd name="connsiteY1199" fmla="*/ 3311239 h 4102073"/>
              <a:gd name="connsiteX1200" fmla="*/ 1602449 w 4177857"/>
              <a:gd name="connsiteY1200" fmla="*/ 3248901 h 4102073"/>
              <a:gd name="connsiteX1201" fmla="*/ 1595115 w 4177857"/>
              <a:gd name="connsiteY1201" fmla="*/ 3222010 h 4102073"/>
              <a:gd name="connsiteX1202" fmla="*/ 1585336 w 4177857"/>
              <a:gd name="connsiteY1202" fmla="*/ 3211009 h 4102073"/>
              <a:gd name="connsiteX1203" fmla="*/ 1500997 w 4177857"/>
              <a:gd name="connsiteY1203" fmla="*/ 3213454 h 4102073"/>
              <a:gd name="connsiteX1204" fmla="*/ 3404134 w 4177857"/>
              <a:gd name="connsiteY1204" fmla="*/ 2366393 h 4102073"/>
              <a:gd name="connsiteX1205" fmla="*/ 3379688 w 4177857"/>
              <a:gd name="connsiteY1205" fmla="*/ 2307722 h 4102073"/>
              <a:gd name="connsiteX1206" fmla="*/ 3306349 w 4177857"/>
              <a:gd name="connsiteY1206" fmla="*/ 2308944 h 4102073"/>
              <a:gd name="connsiteX1207" fmla="*/ 3299016 w 4177857"/>
              <a:gd name="connsiteY1207" fmla="*/ 2317500 h 4102073"/>
              <a:gd name="connsiteX1208" fmla="*/ 3299016 w 4177857"/>
              <a:gd name="connsiteY1208" fmla="*/ 2396951 h 4102073"/>
              <a:gd name="connsiteX1209" fmla="*/ 3305127 w 4177857"/>
              <a:gd name="connsiteY1209" fmla="*/ 2404284 h 4102073"/>
              <a:gd name="connsiteX1210" fmla="*/ 3404134 w 4177857"/>
              <a:gd name="connsiteY1210" fmla="*/ 2366393 h 4102073"/>
              <a:gd name="connsiteX1211" fmla="*/ 936290 w 4177857"/>
              <a:gd name="connsiteY1211" fmla="*/ 2570519 h 4102073"/>
              <a:gd name="connsiteX1212" fmla="*/ 862951 w 4177857"/>
              <a:gd name="connsiteY1212" fmla="*/ 2596187 h 4102073"/>
              <a:gd name="connsiteX1213" fmla="*/ 872730 w 4177857"/>
              <a:gd name="connsiteY1213" fmla="*/ 2670748 h 4102073"/>
              <a:gd name="connsiteX1214" fmla="*/ 947290 w 4177857"/>
              <a:gd name="connsiteY1214" fmla="*/ 2675637 h 4102073"/>
              <a:gd name="connsiteX1215" fmla="*/ 963181 w 4177857"/>
              <a:gd name="connsiteY1215" fmla="*/ 2587631 h 4102073"/>
              <a:gd name="connsiteX1216" fmla="*/ 953402 w 4177857"/>
              <a:gd name="connsiteY1216" fmla="*/ 2576630 h 4102073"/>
              <a:gd name="connsiteX1217" fmla="*/ 936290 w 4177857"/>
              <a:gd name="connsiteY1217" fmla="*/ 2570519 h 4102073"/>
              <a:gd name="connsiteX1218" fmla="*/ 2299166 w 4177857"/>
              <a:gd name="connsiteY1218" fmla="*/ 3327128 h 4102073"/>
              <a:gd name="connsiteX1219" fmla="*/ 2343169 w 4177857"/>
              <a:gd name="connsiteY1219" fmla="*/ 3405357 h 4102073"/>
              <a:gd name="connsiteX1220" fmla="*/ 2414063 w 4177857"/>
              <a:gd name="connsiteY1220" fmla="*/ 3354019 h 4102073"/>
              <a:gd name="connsiteX1221" fmla="*/ 2389617 w 4177857"/>
              <a:gd name="connsiteY1221" fmla="*/ 3297793 h 4102073"/>
              <a:gd name="connsiteX1222" fmla="*/ 2316278 w 4177857"/>
              <a:gd name="connsiteY1222" fmla="*/ 3301460 h 4102073"/>
              <a:gd name="connsiteX1223" fmla="*/ 2311389 w 4177857"/>
              <a:gd name="connsiteY1223" fmla="*/ 3305127 h 4102073"/>
              <a:gd name="connsiteX1224" fmla="*/ 2299166 w 4177857"/>
              <a:gd name="connsiteY1224" fmla="*/ 3327128 h 4102073"/>
              <a:gd name="connsiteX1225" fmla="*/ 1772350 w 4177857"/>
              <a:gd name="connsiteY1225" fmla="*/ 3302682 h 4102073"/>
              <a:gd name="connsiteX1226" fmla="*/ 1772350 w 4177857"/>
              <a:gd name="connsiteY1226" fmla="*/ 3302682 h 4102073"/>
              <a:gd name="connsiteX1227" fmla="*/ 1760127 w 4177857"/>
              <a:gd name="connsiteY1227" fmla="*/ 3324684 h 4102073"/>
              <a:gd name="connsiteX1228" fmla="*/ 1793129 w 4177857"/>
              <a:gd name="connsiteY1228" fmla="*/ 3402912 h 4102073"/>
              <a:gd name="connsiteX1229" fmla="*/ 1870135 w 4177857"/>
              <a:gd name="connsiteY1229" fmla="*/ 3363798 h 4102073"/>
              <a:gd name="connsiteX1230" fmla="*/ 1861579 w 4177857"/>
              <a:gd name="connsiteY1230" fmla="*/ 3305127 h 4102073"/>
              <a:gd name="connsiteX1231" fmla="*/ 1856690 w 4177857"/>
              <a:gd name="connsiteY1231" fmla="*/ 3300237 h 4102073"/>
              <a:gd name="connsiteX1232" fmla="*/ 1772350 w 4177857"/>
              <a:gd name="connsiteY1232" fmla="*/ 3302682 h 4102073"/>
              <a:gd name="connsiteX1233" fmla="*/ 2967770 w 4177857"/>
              <a:gd name="connsiteY1233" fmla="*/ 1152638 h 4102073"/>
              <a:gd name="connsiteX1234" fmla="*/ 3036219 w 4177857"/>
              <a:gd name="connsiteY1234" fmla="*/ 1126970 h 4102073"/>
              <a:gd name="connsiteX1235" fmla="*/ 3031330 w 4177857"/>
              <a:gd name="connsiteY1235" fmla="*/ 1058521 h 4102073"/>
              <a:gd name="connsiteX1236" fmla="*/ 2960436 w 4177857"/>
              <a:gd name="connsiteY1236" fmla="*/ 1043853 h 4102073"/>
              <a:gd name="connsiteX1237" fmla="*/ 2929878 w 4177857"/>
              <a:gd name="connsiteY1237" fmla="*/ 1107413 h 4102073"/>
              <a:gd name="connsiteX1238" fmla="*/ 2943324 w 4177857"/>
              <a:gd name="connsiteY1238" fmla="*/ 1140415 h 4102073"/>
              <a:gd name="connsiteX1239" fmla="*/ 2945768 w 4177857"/>
              <a:gd name="connsiteY1239" fmla="*/ 1142860 h 4102073"/>
              <a:gd name="connsiteX1240" fmla="*/ 2967770 w 4177857"/>
              <a:gd name="connsiteY1240" fmla="*/ 1152638 h 4102073"/>
              <a:gd name="connsiteX1241" fmla="*/ 1240645 w 4177857"/>
              <a:gd name="connsiteY1241" fmla="*/ 1114747 h 4102073"/>
              <a:gd name="connsiteX1242" fmla="*/ 1214977 w 4177857"/>
              <a:gd name="connsiteY1242" fmla="*/ 1046298 h 4102073"/>
              <a:gd name="connsiteX1243" fmla="*/ 1142860 w 4177857"/>
              <a:gd name="connsiteY1243" fmla="*/ 1056076 h 4102073"/>
              <a:gd name="connsiteX1244" fmla="*/ 1134304 w 4177857"/>
              <a:gd name="connsiteY1244" fmla="*/ 1129415 h 4102073"/>
              <a:gd name="connsiteX1245" fmla="*/ 1203975 w 4177857"/>
              <a:gd name="connsiteY1245" fmla="*/ 1152638 h 4102073"/>
              <a:gd name="connsiteX1246" fmla="*/ 1230866 w 4177857"/>
              <a:gd name="connsiteY1246" fmla="*/ 1142860 h 4102073"/>
              <a:gd name="connsiteX1247" fmla="*/ 1229644 w 4177857"/>
              <a:gd name="connsiteY1247" fmla="*/ 1144083 h 4102073"/>
              <a:gd name="connsiteX1248" fmla="*/ 1240645 w 4177857"/>
              <a:gd name="connsiteY1248" fmla="*/ 1114747 h 4102073"/>
              <a:gd name="connsiteX1249" fmla="*/ 1691678 w 4177857"/>
              <a:gd name="connsiteY1249" fmla="*/ 843394 h 4102073"/>
              <a:gd name="connsiteX1250" fmla="*/ 1664787 w 4177857"/>
              <a:gd name="connsiteY1250" fmla="*/ 774945 h 4102073"/>
              <a:gd name="connsiteX1251" fmla="*/ 1592671 w 4177857"/>
              <a:gd name="connsiteY1251" fmla="*/ 785945 h 4102073"/>
              <a:gd name="connsiteX1252" fmla="*/ 1584114 w 4177857"/>
              <a:gd name="connsiteY1252" fmla="*/ 855617 h 4102073"/>
              <a:gd name="connsiteX1253" fmla="*/ 1652564 w 4177857"/>
              <a:gd name="connsiteY1253" fmla="*/ 882508 h 4102073"/>
              <a:gd name="connsiteX1254" fmla="*/ 1681899 w 4177857"/>
              <a:gd name="connsiteY1254" fmla="*/ 871507 h 4102073"/>
              <a:gd name="connsiteX1255" fmla="*/ 1680677 w 4177857"/>
              <a:gd name="connsiteY1255" fmla="*/ 872729 h 4102073"/>
              <a:gd name="connsiteX1256" fmla="*/ 1691678 w 4177857"/>
              <a:gd name="connsiteY1256" fmla="*/ 843394 h 4102073"/>
              <a:gd name="connsiteX1257" fmla="*/ 1150194 w 4177857"/>
              <a:gd name="connsiteY1257" fmla="*/ 1205198 h 4102073"/>
              <a:gd name="connsiteX1258" fmla="*/ 1125748 w 4177857"/>
              <a:gd name="connsiteY1258" fmla="*/ 1136749 h 4102073"/>
              <a:gd name="connsiteX1259" fmla="*/ 1054854 w 4177857"/>
              <a:gd name="connsiteY1259" fmla="*/ 1142860 h 4102073"/>
              <a:gd name="connsiteX1260" fmla="*/ 1042631 w 4177857"/>
              <a:gd name="connsiteY1260" fmla="*/ 1214976 h 4102073"/>
              <a:gd name="connsiteX1261" fmla="*/ 1109858 w 4177857"/>
              <a:gd name="connsiteY1261" fmla="*/ 1243089 h 4102073"/>
              <a:gd name="connsiteX1262" fmla="*/ 1139193 w 4177857"/>
              <a:gd name="connsiteY1262" fmla="*/ 1233311 h 4102073"/>
              <a:gd name="connsiteX1263" fmla="*/ 1137971 w 4177857"/>
              <a:gd name="connsiteY1263" fmla="*/ 1234533 h 4102073"/>
              <a:gd name="connsiteX1264" fmla="*/ 1150194 w 4177857"/>
              <a:gd name="connsiteY1264" fmla="*/ 1205198 h 4102073"/>
              <a:gd name="connsiteX1265" fmla="*/ 2537517 w 4177857"/>
              <a:gd name="connsiteY1265" fmla="*/ 767611 h 4102073"/>
              <a:gd name="connsiteX1266" fmla="*/ 2476401 w 4177857"/>
              <a:gd name="connsiteY1266" fmla="*/ 825059 h 4102073"/>
              <a:gd name="connsiteX1267" fmla="*/ 2532627 w 4177857"/>
              <a:gd name="connsiteY1267" fmla="*/ 886175 h 4102073"/>
              <a:gd name="connsiteX1268" fmla="*/ 2593743 w 4177857"/>
              <a:gd name="connsiteY1268" fmla="*/ 828726 h 4102073"/>
              <a:gd name="connsiteX1269" fmla="*/ 2537517 w 4177857"/>
              <a:gd name="connsiteY1269" fmla="*/ 767611 h 4102073"/>
              <a:gd name="connsiteX1270" fmla="*/ 3031330 w 4177857"/>
              <a:gd name="connsiteY1270" fmla="*/ 1228422 h 4102073"/>
              <a:gd name="connsiteX1271" fmla="*/ 3058221 w 4177857"/>
              <a:gd name="connsiteY1271" fmla="*/ 1243089 h 4102073"/>
              <a:gd name="connsiteX1272" fmla="*/ 3123003 w 4177857"/>
              <a:gd name="connsiteY1272" fmla="*/ 1221088 h 4102073"/>
              <a:gd name="connsiteX1273" fmla="*/ 3125448 w 4177857"/>
              <a:gd name="connsiteY1273" fmla="*/ 1155083 h 4102073"/>
              <a:gd name="connsiteX1274" fmla="*/ 3064332 w 4177857"/>
              <a:gd name="connsiteY1274" fmla="*/ 1129415 h 4102073"/>
              <a:gd name="connsiteX1275" fmla="*/ 3031330 w 4177857"/>
              <a:gd name="connsiteY1275" fmla="*/ 1228422 h 4102073"/>
              <a:gd name="connsiteX1276" fmla="*/ 3031330 w 4177857"/>
              <a:gd name="connsiteY1276" fmla="*/ 1228422 h 4102073"/>
              <a:gd name="connsiteX1277" fmla="*/ 1329874 w 4177857"/>
              <a:gd name="connsiteY1277" fmla="*/ 1025518 h 4102073"/>
              <a:gd name="connsiteX1278" fmla="*/ 1305428 w 4177857"/>
              <a:gd name="connsiteY1278" fmla="*/ 957069 h 4102073"/>
              <a:gd name="connsiteX1279" fmla="*/ 1233311 w 4177857"/>
              <a:gd name="connsiteY1279" fmla="*/ 966848 h 4102073"/>
              <a:gd name="connsiteX1280" fmla="*/ 1225978 w 4177857"/>
              <a:gd name="connsiteY1280" fmla="*/ 1038964 h 4102073"/>
              <a:gd name="connsiteX1281" fmla="*/ 1294427 w 4177857"/>
              <a:gd name="connsiteY1281" fmla="*/ 1062188 h 4102073"/>
              <a:gd name="connsiteX1282" fmla="*/ 1321318 w 4177857"/>
              <a:gd name="connsiteY1282" fmla="*/ 1053631 h 4102073"/>
              <a:gd name="connsiteX1283" fmla="*/ 1320095 w 4177857"/>
              <a:gd name="connsiteY1283" fmla="*/ 1054854 h 4102073"/>
              <a:gd name="connsiteX1284" fmla="*/ 1329874 w 4177857"/>
              <a:gd name="connsiteY1284" fmla="*/ 1025518 h 4102073"/>
              <a:gd name="connsiteX1285" fmla="*/ 3301461 w 4177857"/>
              <a:gd name="connsiteY1285" fmla="*/ 1679454 h 4102073"/>
              <a:gd name="connsiteX1286" fmla="*/ 3323462 w 4177857"/>
              <a:gd name="connsiteY1286" fmla="*/ 1691677 h 4102073"/>
              <a:gd name="connsiteX1287" fmla="*/ 3396801 w 4177857"/>
              <a:gd name="connsiteY1287" fmla="*/ 1666009 h 4102073"/>
              <a:gd name="connsiteX1288" fmla="*/ 3380911 w 4177857"/>
              <a:gd name="connsiteY1288" fmla="*/ 1590226 h 4102073"/>
              <a:gd name="connsiteX1289" fmla="*/ 3303905 w 4177857"/>
              <a:gd name="connsiteY1289" fmla="*/ 1596337 h 4102073"/>
              <a:gd name="connsiteX1290" fmla="*/ 3301461 w 4177857"/>
              <a:gd name="connsiteY1290" fmla="*/ 1679454 h 4102073"/>
              <a:gd name="connsiteX1291" fmla="*/ 3301461 w 4177857"/>
              <a:gd name="connsiteY1291" fmla="*/ 1679454 h 4102073"/>
              <a:gd name="connsiteX1292" fmla="*/ 823837 w 4177857"/>
              <a:gd name="connsiteY1292" fmla="*/ 1578003 h 4102073"/>
              <a:gd name="connsiteX1293" fmla="*/ 766388 w 4177857"/>
              <a:gd name="connsiteY1293" fmla="*/ 1635451 h 4102073"/>
              <a:gd name="connsiteX1294" fmla="*/ 823837 w 4177857"/>
              <a:gd name="connsiteY1294" fmla="*/ 1696567 h 4102073"/>
              <a:gd name="connsiteX1295" fmla="*/ 882508 w 4177857"/>
              <a:gd name="connsiteY1295" fmla="*/ 1636673 h 4102073"/>
              <a:gd name="connsiteX1296" fmla="*/ 823837 w 4177857"/>
              <a:gd name="connsiteY1296" fmla="*/ 1578003 h 4102073"/>
              <a:gd name="connsiteX1297" fmla="*/ 2986105 w 4177857"/>
              <a:gd name="connsiteY1297" fmla="*/ 3017884 h 4102073"/>
              <a:gd name="connsiteX1298" fmla="*/ 2927433 w 4177857"/>
              <a:gd name="connsiteY1298" fmla="*/ 3076555 h 4102073"/>
              <a:gd name="connsiteX1299" fmla="*/ 2986105 w 4177857"/>
              <a:gd name="connsiteY1299" fmla="*/ 3135226 h 4102073"/>
              <a:gd name="connsiteX1300" fmla="*/ 3043553 w 4177857"/>
              <a:gd name="connsiteY1300" fmla="*/ 3077778 h 4102073"/>
              <a:gd name="connsiteX1301" fmla="*/ 2986105 w 4177857"/>
              <a:gd name="connsiteY1301" fmla="*/ 3017884 h 4102073"/>
              <a:gd name="connsiteX1302" fmla="*/ 1683121 w 4177857"/>
              <a:gd name="connsiteY1302" fmla="*/ 3306349 h 4102073"/>
              <a:gd name="connsiteX1303" fmla="*/ 1661120 w 4177857"/>
              <a:gd name="connsiteY1303" fmla="*/ 3295349 h 4102073"/>
              <a:gd name="connsiteX1304" fmla="*/ 1587781 w 4177857"/>
              <a:gd name="connsiteY1304" fmla="*/ 3312461 h 4102073"/>
              <a:gd name="connsiteX1305" fmla="*/ 1590226 w 4177857"/>
              <a:gd name="connsiteY1305" fmla="*/ 3385799 h 4102073"/>
              <a:gd name="connsiteX1306" fmla="*/ 1664787 w 4177857"/>
              <a:gd name="connsiteY1306" fmla="*/ 3398022 h 4102073"/>
              <a:gd name="connsiteX1307" fmla="*/ 1690456 w 4177857"/>
              <a:gd name="connsiteY1307" fmla="*/ 3327128 h 4102073"/>
              <a:gd name="connsiteX1308" fmla="*/ 1683121 w 4177857"/>
              <a:gd name="connsiteY1308" fmla="*/ 3306349 h 4102073"/>
              <a:gd name="connsiteX1309" fmla="*/ 1683121 w 4177857"/>
              <a:gd name="connsiteY1309" fmla="*/ 3306349 h 4102073"/>
              <a:gd name="connsiteX1310" fmla="*/ 1057298 w 4177857"/>
              <a:gd name="connsiteY1310" fmla="*/ 1301760 h 4102073"/>
              <a:gd name="connsiteX1311" fmla="*/ 1041408 w 4177857"/>
              <a:gd name="connsiteY1311" fmla="*/ 1230866 h 4102073"/>
              <a:gd name="connsiteX1312" fmla="*/ 970514 w 4177857"/>
              <a:gd name="connsiteY1312" fmla="*/ 1228422 h 4102073"/>
              <a:gd name="connsiteX1313" fmla="*/ 949735 w 4177857"/>
              <a:gd name="connsiteY1313" fmla="*/ 1298093 h 4102073"/>
              <a:gd name="connsiteX1314" fmla="*/ 1045075 w 4177857"/>
              <a:gd name="connsiteY1314" fmla="*/ 1320095 h 4102073"/>
              <a:gd name="connsiteX1315" fmla="*/ 1043853 w 4177857"/>
              <a:gd name="connsiteY1315" fmla="*/ 1321318 h 4102073"/>
              <a:gd name="connsiteX1316" fmla="*/ 1057298 w 4177857"/>
              <a:gd name="connsiteY1316" fmla="*/ 1301760 h 4102073"/>
              <a:gd name="connsiteX1317" fmla="*/ 1140416 w 4177857"/>
              <a:gd name="connsiteY1317" fmla="*/ 2944545 h 4102073"/>
              <a:gd name="connsiteX1318" fmla="*/ 1118414 w 4177857"/>
              <a:gd name="connsiteY1318" fmla="*/ 2933544 h 4102073"/>
              <a:gd name="connsiteX1319" fmla="*/ 1046298 w 4177857"/>
              <a:gd name="connsiteY1319" fmla="*/ 2954324 h 4102073"/>
              <a:gd name="connsiteX1320" fmla="*/ 1051187 w 4177857"/>
              <a:gd name="connsiteY1320" fmla="*/ 3026440 h 4102073"/>
              <a:gd name="connsiteX1321" fmla="*/ 1123303 w 4177857"/>
              <a:gd name="connsiteY1321" fmla="*/ 3037441 h 4102073"/>
              <a:gd name="connsiteX1322" fmla="*/ 1148971 w 4177857"/>
              <a:gd name="connsiteY1322" fmla="*/ 2966547 h 4102073"/>
              <a:gd name="connsiteX1323" fmla="*/ 1140416 w 4177857"/>
              <a:gd name="connsiteY1323" fmla="*/ 2944545 h 4102073"/>
              <a:gd name="connsiteX1324" fmla="*/ 1140416 w 4177857"/>
              <a:gd name="connsiteY1324" fmla="*/ 2944545 h 4102073"/>
              <a:gd name="connsiteX1325" fmla="*/ 1205198 w 4177857"/>
              <a:gd name="connsiteY1325" fmla="*/ 3022774 h 4102073"/>
              <a:gd name="connsiteX1326" fmla="*/ 1134304 w 4177857"/>
              <a:gd name="connsiteY1326" fmla="*/ 3047220 h 4102073"/>
              <a:gd name="connsiteX1327" fmla="*/ 1144083 w 4177857"/>
              <a:gd name="connsiteY1327" fmla="*/ 3119336 h 4102073"/>
              <a:gd name="connsiteX1328" fmla="*/ 1218643 w 4177857"/>
              <a:gd name="connsiteY1328" fmla="*/ 3125447 h 4102073"/>
              <a:gd name="connsiteX1329" fmla="*/ 1225978 w 4177857"/>
              <a:gd name="connsiteY1329" fmla="*/ 3033774 h 4102073"/>
              <a:gd name="connsiteX1330" fmla="*/ 1227200 w 4177857"/>
              <a:gd name="connsiteY1330" fmla="*/ 3034997 h 4102073"/>
              <a:gd name="connsiteX1331" fmla="*/ 1205198 w 4177857"/>
              <a:gd name="connsiteY1331" fmla="*/ 3022774 h 4102073"/>
              <a:gd name="connsiteX1332" fmla="*/ 2849206 w 4177857"/>
              <a:gd name="connsiteY1332" fmla="*/ 1046298 h 4102073"/>
              <a:gd name="connsiteX1333" fmla="*/ 2876097 w 4177857"/>
              <a:gd name="connsiteY1333" fmla="*/ 1060965 h 4102073"/>
              <a:gd name="connsiteX1334" fmla="*/ 2948213 w 4177857"/>
              <a:gd name="connsiteY1334" fmla="*/ 1029185 h 4102073"/>
              <a:gd name="connsiteX1335" fmla="*/ 2923766 w 4177857"/>
              <a:gd name="connsiteY1335" fmla="*/ 954624 h 4102073"/>
              <a:gd name="connsiteX1336" fmla="*/ 2846761 w 4177857"/>
              <a:gd name="connsiteY1336" fmla="*/ 974181 h 4102073"/>
              <a:gd name="connsiteX1337" fmla="*/ 2849206 w 4177857"/>
              <a:gd name="connsiteY1337" fmla="*/ 1046298 h 4102073"/>
              <a:gd name="connsiteX1338" fmla="*/ 2849206 w 4177857"/>
              <a:gd name="connsiteY1338" fmla="*/ 1046298 h 4102073"/>
              <a:gd name="connsiteX1339" fmla="*/ 3379688 w 4177857"/>
              <a:gd name="connsiteY1339" fmla="*/ 2068149 h 4102073"/>
              <a:gd name="connsiteX1340" fmla="*/ 3404134 w 4177857"/>
              <a:gd name="connsiteY1340" fmla="*/ 2136599 h 4102073"/>
              <a:gd name="connsiteX1341" fmla="*/ 3476251 w 4177857"/>
              <a:gd name="connsiteY1341" fmla="*/ 2128042 h 4102073"/>
              <a:gd name="connsiteX1342" fmla="*/ 3482362 w 4177857"/>
              <a:gd name="connsiteY1342" fmla="*/ 2053481 h 4102073"/>
              <a:gd name="connsiteX1343" fmla="*/ 3412691 w 4177857"/>
              <a:gd name="connsiteY1343" fmla="*/ 2032702 h 4102073"/>
              <a:gd name="connsiteX1344" fmla="*/ 3387022 w 4177857"/>
              <a:gd name="connsiteY1344" fmla="*/ 2042481 h 4102073"/>
              <a:gd name="connsiteX1345" fmla="*/ 3388244 w 4177857"/>
              <a:gd name="connsiteY1345" fmla="*/ 2041258 h 4102073"/>
              <a:gd name="connsiteX1346" fmla="*/ 3379688 w 4177857"/>
              <a:gd name="connsiteY1346" fmla="*/ 2068149 h 4102073"/>
              <a:gd name="connsiteX1347" fmla="*/ 3016662 w 4177857"/>
              <a:gd name="connsiteY1347" fmla="*/ 2987326 h 4102073"/>
              <a:gd name="connsiteX1348" fmla="*/ 3075333 w 4177857"/>
              <a:gd name="connsiteY1348" fmla="*/ 3045997 h 4102073"/>
              <a:gd name="connsiteX1349" fmla="*/ 3132782 w 4177857"/>
              <a:gd name="connsiteY1349" fmla="*/ 2988548 h 4102073"/>
              <a:gd name="connsiteX1350" fmla="*/ 3075333 w 4177857"/>
              <a:gd name="connsiteY1350" fmla="*/ 2928656 h 4102073"/>
              <a:gd name="connsiteX1351" fmla="*/ 3016662 w 4177857"/>
              <a:gd name="connsiteY1351" fmla="*/ 2987326 h 4102073"/>
              <a:gd name="connsiteX1352" fmla="*/ 2143933 w 4177857"/>
              <a:gd name="connsiteY1352" fmla="*/ 737053 h 4102073"/>
              <a:gd name="connsiteX1353" fmla="*/ 2084039 w 4177857"/>
              <a:gd name="connsiteY1353" fmla="*/ 678382 h 4102073"/>
              <a:gd name="connsiteX1354" fmla="*/ 2025368 w 4177857"/>
              <a:gd name="connsiteY1354" fmla="*/ 738275 h 4102073"/>
              <a:gd name="connsiteX1355" fmla="*/ 2086484 w 4177857"/>
              <a:gd name="connsiteY1355" fmla="*/ 795724 h 4102073"/>
              <a:gd name="connsiteX1356" fmla="*/ 2143933 w 4177857"/>
              <a:gd name="connsiteY1356" fmla="*/ 737053 h 4102073"/>
              <a:gd name="connsiteX1357" fmla="*/ 3302683 w 4177857"/>
              <a:gd name="connsiteY1357" fmla="*/ 2492291 h 4102073"/>
              <a:gd name="connsiteX1358" fmla="*/ 3290460 w 4177857"/>
              <a:gd name="connsiteY1358" fmla="*/ 2514292 h 4102073"/>
              <a:gd name="connsiteX1359" fmla="*/ 3311239 w 4177857"/>
              <a:gd name="connsiteY1359" fmla="*/ 2583964 h 4102073"/>
              <a:gd name="connsiteX1360" fmla="*/ 3385800 w 4177857"/>
              <a:gd name="connsiteY1360" fmla="*/ 2577852 h 4102073"/>
              <a:gd name="connsiteX1361" fmla="*/ 3394356 w 4177857"/>
              <a:gd name="connsiteY1361" fmla="*/ 2505736 h 4102073"/>
              <a:gd name="connsiteX1362" fmla="*/ 3325907 w 4177857"/>
              <a:gd name="connsiteY1362" fmla="*/ 2481290 h 4102073"/>
              <a:gd name="connsiteX1363" fmla="*/ 3302683 w 4177857"/>
              <a:gd name="connsiteY1363" fmla="*/ 2492291 h 4102073"/>
              <a:gd name="connsiteX1364" fmla="*/ 3302683 w 4177857"/>
              <a:gd name="connsiteY1364" fmla="*/ 2492291 h 4102073"/>
              <a:gd name="connsiteX1365" fmla="*/ 3223232 w 4177857"/>
              <a:gd name="connsiteY1365" fmla="*/ 2896875 h 4102073"/>
              <a:gd name="connsiteX1366" fmla="*/ 3165784 w 4177857"/>
              <a:gd name="connsiteY1366" fmla="*/ 2839427 h 4102073"/>
              <a:gd name="connsiteX1367" fmla="*/ 3107113 w 4177857"/>
              <a:gd name="connsiteY1367" fmla="*/ 2895653 h 4102073"/>
              <a:gd name="connsiteX1368" fmla="*/ 3164562 w 4177857"/>
              <a:gd name="connsiteY1368" fmla="*/ 2955547 h 4102073"/>
              <a:gd name="connsiteX1369" fmla="*/ 3223232 w 4177857"/>
              <a:gd name="connsiteY1369" fmla="*/ 2896875 h 4102073"/>
              <a:gd name="connsiteX1370" fmla="*/ 3107113 w 4177857"/>
              <a:gd name="connsiteY1370" fmla="*/ 1277314 h 4102073"/>
              <a:gd name="connsiteX1371" fmla="*/ 3164562 w 4177857"/>
              <a:gd name="connsiteY1371" fmla="*/ 1334763 h 4102073"/>
              <a:gd name="connsiteX1372" fmla="*/ 3224455 w 4177857"/>
              <a:gd name="connsiteY1372" fmla="*/ 1276092 h 4102073"/>
              <a:gd name="connsiteX1373" fmla="*/ 3165784 w 4177857"/>
              <a:gd name="connsiteY1373" fmla="*/ 1217421 h 4102073"/>
              <a:gd name="connsiteX1374" fmla="*/ 3107113 w 4177857"/>
              <a:gd name="connsiteY1374" fmla="*/ 1277314 h 4102073"/>
              <a:gd name="connsiteX1375" fmla="*/ 882508 w 4177857"/>
              <a:gd name="connsiteY1375" fmla="*/ 2536294 h 4102073"/>
              <a:gd name="connsiteX1376" fmla="*/ 823837 w 4177857"/>
              <a:gd name="connsiteY1376" fmla="*/ 2478846 h 4102073"/>
              <a:gd name="connsiteX1377" fmla="*/ 766388 w 4177857"/>
              <a:gd name="connsiteY1377" fmla="*/ 2536294 h 4102073"/>
              <a:gd name="connsiteX1378" fmla="*/ 823837 w 4177857"/>
              <a:gd name="connsiteY1378" fmla="*/ 2594965 h 4102073"/>
              <a:gd name="connsiteX1379" fmla="*/ 882508 w 4177857"/>
              <a:gd name="connsiteY1379" fmla="*/ 2536294 h 4102073"/>
              <a:gd name="connsiteX1380" fmla="*/ 2322390 w 4177857"/>
              <a:gd name="connsiteY1380" fmla="*/ 738275 h 4102073"/>
              <a:gd name="connsiteX1381" fmla="*/ 2264942 w 4177857"/>
              <a:gd name="connsiteY1381" fmla="*/ 678382 h 4102073"/>
              <a:gd name="connsiteX1382" fmla="*/ 2206270 w 4177857"/>
              <a:gd name="connsiteY1382" fmla="*/ 737053 h 4102073"/>
              <a:gd name="connsiteX1383" fmla="*/ 2264942 w 4177857"/>
              <a:gd name="connsiteY1383" fmla="*/ 793279 h 4102073"/>
              <a:gd name="connsiteX1384" fmla="*/ 2322390 w 4177857"/>
              <a:gd name="connsiteY1384" fmla="*/ 738275 h 4102073"/>
              <a:gd name="connsiteX1385" fmla="*/ 1216199 w 4177857"/>
              <a:gd name="connsiteY1385" fmla="*/ 3169451 h 4102073"/>
              <a:gd name="connsiteX1386" fmla="*/ 1274870 w 4177857"/>
              <a:gd name="connsiteY1386" fmla="*/ 3225677 h 4102073"/>
              <a:gd name="connsiteX1387" fmla="*/ 1332318 w 4177857"/>
              <a:gd name="connsiteY1387" fmla="*/ 3165783 h 4102073"/>
              <a:gd name="connsiteX1388" fmla="*/ 1273647 w 4177857"/>
              <a:gd name="connsiteY1388" fmla="*/ 3109557 h 4102073"/>
              <a:gd name="connsiteX1389" fmla="*/ 1216199 w 4177857"/>
              <a:gd name="connsiteY1389" fmla="*/ 3169451 h 4102073"/>
              <a:gd name="connsiteX1390" fmla="*/ 1845688 w 4177857"/>
              <a:gd name="connsiteY1390" fmla="*/ 735831 h 4102073"/>
              <a:gd name="connsiteX1391" fmla="*/ 1904360 w 4177857"/>
              <a:gd name="connsiteY1391" fmla="*/ 794502 h 4102073"/>
              <a:gd name="connsiteX1392" fmla="*/ 1963031 w 4177857"/>
              <a:gd name="connsiteY1392" fmla="*/ 735831 h 4102073"/>
              <a:gd name="connsiteX1393" fmla="*/ 1904360 w 4177857"/>
              <a:gd name="connsiteY1393" fmla="*/ 679605 h 4102073"/>
              <a:gd name="connsiteX1394" fmla="*/ 1845688 w 4177857"/>
              <a:gd name="connsiteY1394" fmla="*/ 735831 h 4102073"/>
              <a:gd name="connsiteX1395" fmla="*/ 2142711 w 4177857"/>
              <a:gd name="connsiteY1395" fmla="*/ 3437136 h 4102073"/>
              <a:gd name="connsiteX1396" fmla="*/ 2082817 w 4177857"/>
              <a:gd name="connsiteY1396" fmla="*/ 3378466 h 4102073"/>
              <a:gd name="connsiteX1397" fmla="*/ 2025368 w 4177857"/>
              <a:gd name="connsiteY1397" fmla="*/ 3437136 h 4102073"/>
              <a:gd name="connsiteX1398" fmla="*/ 2085262 w 4177857"/>
              <a:gd name="connsiteY1398" fmla="*/ 3495807 h 4102073"/>
              <a:gd name="connsiteX1399" fmla="*/ 2142711 w 4177857"/>
              <a:gd name="connsiteY1399" fmla="*/ 3437136 h 4102073"/>
              <a:gd name="connsiteX1400" fmla="*/ 3257457 w 4177857"/>
              <a:gd name="connsiteY1400" fmla="*/ 1309094 h 4102073"/>
              <a:gd name="connsiteX1401" fmla="*/ 3196342 w 4177857"/>
              <a:gd name="connsiteY1401" fmla="*/ 1366543 h 4102073"/>
              <a:gd name="connsiteX1402" fmla="*/ 3253790 w 4177857"/>
              <a:gd name="connsiteY1402" fmla="*/ 1425214 h 4102073"/>
              <a:gd name="connsiteX1403" fmla="*/ 3312461 w 4177857"/>
              <a:gd name="connsiteY1403" fmla="*/ 1368988 h 4102073"/>
              <a:gd name="connsiteX1404" fmla="*/ 3257457 w 4177857"/>
              <a:gd name="connsiteY1404" fmla="*/ 1309094 h 4102073"/>
              <a:gd name="connsiteX1405" fmla="*/ 2535072 w 4177857"/>
              <a:gd name="connsiteY1405" fmla="*/ 3405357 h 4102073"/>
              <a:gd name="connsiteX1406" fmla="*/ 2593743 w 4177857"/>
              <a:gd name="connsiteY1406" fmla="*/ 3345463 h 4102073"/>
              <a:gd name="connsiteX1407" fmla="*/ 2536294 w 4177857"/>
              <a:gd name="connsiteY1407" fmla="*/ 3289237 h 4102073"/>
              <a:gd name="connsiteX1408" fmla="*/ 2477623 w 4177857"/>
              <a:gd name="connsiteY1408" fmla="*/ 3349130 h 4102073"/>
              <a:gd name="connsiteX1409" fmla="*/ 2535072 w 4177857"/>
              <a:gd name="connsiteY1409" fmla="*/ 3405357 h 4102073"/>
              <a:gd name="connsiteX1410" fmla="*/ 1051187 w 4177857"/>
              <a:gd name="connsiteY1410" fmla="*/ 2855317 h 4102073"/>
              <a:gd name="connsiteX1411" fmla="*/ 1029185 w 4177857"/>
              <a:gd name="connsiteY1411" fmla="*/ 2844316 h 4102073"/>
              <a:gd name="connsiteX1412" fmla="*/ 957069 w 4177857"/>
              <a:gd name="connsiteY1412" fmla="*/ 2863873 h 4102073"/>
              <a:gd name="connsiteX1413" fmla="*/ 961958 w 4177857"/>
              <a:gd name="connsiteY1413" fmla="*/ 2935989 h 4102073"/>
              <a:gd name="connsiteX1414" fmla="*/ 1036519 w 4177857"/>
              <a:gd name="connsiteY1414" fmla="*/ 2945767 h 4102073"/>
              <a:gd name="connsiteX1415" fmla="*/ 1058521 w 4177857"/>
              <a:gd name="connsiteY1415" fmla="*/ 2874874 h 4102073"/>
              <a:gd name="connsiteX1416" fmla="*/ 1051187 w 4177857"/>
              <a:gd name="connsiteY1416" fmla="*/ 2855317 h 4102073"/>
              <a:gd name="connsiteX1417" fmla="*/ 1051187 w 4177857"/>
              <a:gd name="connsiteY1417" fmla="*/ 2855317 h 4102073"/>
              <a:gd name="connsiteX1418" fmla="*/ 2850428 w 4177857"/>
              <a:gd name="connsiteY1418" fmla="*/ 3125447 h 4102073"/>
              <a:gd name="connsiteX1419" fmla="*/ 2840649 w 4177857"/>
              <a:gd name="connsiteY1419" fmla="*/ 3145005 h 4102073"/>
              <a:gd name="connsiteX1420" fmla="*/ 2879764 w 4177857"/>
              <a:gd name="connsiteY1420" fmla="*/ 3223232 h 4102073"/>
              <a:gd name="connsiteX1421" fmla="*/ 2951879 w 4177857"/>
              <a:gd name="connsiteY1421" fmla="*/ 3178006 h 4102073"/>
              <a:gd name="connsiteX1422" fmla="*/ 2901765 w 4177857"/>
              <a:gd name="connsiteY1422" fmla="*/ 3109557 h 4102073"/>
              <a:gd name="connsiteX1423" fmla="*/ 2850428 w 4177857"/>
              <a:gd name="connsiteY1423" fmla="*/ 3125447 h 4102073"/>
              <a:gd name="connsiteX1424" fmla="*/ 2850428 w 4177857"/>
              <a:gd name="connsiteY1424" fmla="*/ 3125447 h 4102073"/>
              <a:gd name="connsiteX1425" fmla="*/ 3493364 w 4177857"/>
              <a:gd name="connsiteY1425" fmla="*/ 1906804 h 4102073"/>
              <a:gd name="connsiteX1426" fmla="*/ 3433470 w 4177857"/>
              <a:gd name="connsiteY1426" fmla="*/ 1849356 h 4102073"/>
              <a:gd name="connsiteX1427" fmla="*/ 3377244 w 4177857"/>
              <a:gd name="connsiteY1427" fmla="*/ 1908026 h 4102073"/>
              <a:gd name="connsiteX1428" fmla="*/ 3437137 w 4177857"/>
              <a:gd name="connsiteY1428" fmla="*/ 1964252 h 4102073"/>
              <a:gd name="connsiteX1429" fmla="*/ 3493364 w 4177857"/>
              <a:gd name="connsiteY1429" fmla="*/ 1906804 h 4102073"/>
              <a:gd name="connsiteX1430" fmla="*/ 1905582 w 4177857"/>
              <a:gd name="connsiteY1430" fmla="*/ 3379688 h 4102073"/>
              <a:gd name="connsiteX1431" fmla="*/ 1846911 w 4177857"/>
              <a:gd name="connsiteY1431" fmla="*/ 3435914 h 4102073"/>
              <a:gd name="connsiteX1432" fmla="*/ 1905582 w 4177857"/>
              <a:gd name="connsiteY1432" fmla="*/ 3495807 h 4102073"/>
              <a:gd name="connsiteX1433" fmla="*/ 1963031 w 4177857"/>
              <a:gd name="connsiteY1433" fmla="*/ 3438359 h 4102073"/>
              <a:gd name="connsiteX1434" fmla="*/ 1905582 w 4177857"/>
              <a:gd name="connsiteY1434" fmla="*/ 3379688 h 4102073"/>
              <a:gd name="connsiteX1435" fmla="*/ 3376021 w 4177857"/>
              <a:gd name="connsiteY1435" fmla="*/ 2268608 h 4102073"/>
              <a:gd name="connsiteX1436" fmla="*/ 3434692 w 4177857"/>
              <a:gd name="connsiteY1436" fmla="*/ 2324834 h 4102073"/>
              <a:gd name="connsiteX1437" fmla="*/ 3493364 w 4177857"/>
              <a:gd name="connsiteY1437" fmla="*/ 2264941 h 4102073"/>
              <a:gd name="connsiteX1438" fmla="*/ 3434692 w 4177857"/>
              <a:gd name="connsiteY1438" fmla="*/ 2208715 h 4102073"/>
              <a:gd name="connsiteX1439" fmla="*/ 3376021 w 4177857"/>
              <a:gd name="connsiteY1439" fmla="*/ 2268608 h 4102073"/>
              <a:gd name="connsiteX1440" fmla="*/ 2805202 w 4177857"/>
              <a:gd name="connsiteY1440" fmla="*/ 858062 h 4102073"/>
              <a:gd name="connsiteX1441" fmla="*/ 2746531 w 4177857"/>
              <a:gd name="connsiteY1441" fmla="*/ 917955 h 4102073"/>
              <a:gd name="connsiteX1442" fmla="*/ 2805202 w 4177857"/>
              <a:gd name="connsiteY1442" fmla="*/ 974181 h 4102073"/>
              <a:gd name="connsiteX1443" fmla="*/ 2861429 w 4177857"/>
              <a:gd name="connsiteY1443" fmla="*/ 916733 h 4102073"/>
              <a:gd name="connsiteX1444" fmla="*/ 2805202 w 4177857"/>
              <a:gd name="connsiteY1444" fmla="*/ 858062 h 4102073"/>
              <a:gd name="connsiteX1445" fmla="*/ 3197564 w 4177857"/>
              <a:gd name="connsiteY1445" fmla="*/ 2806425 h 4102073"/>
              <a:gd name="connsiteX1446" fmla="*/ 3253790 w 4177857"/>
              <a:gd name="connsiteY1446" fmla="*/ 2865095 h 4102073"/>
              <a:gd name="connsiteX1447" fmla="*/ 3313684 w 4177857"/>
              <a:gd name="connsiteY1447" fmla="*/ 2806425 h 4102073"/>
              <a:gd name="connsiteX1448" fmla="*/ 3256235 w 4177857"/>
              <a:gd name="connsiteY1448" fmla="*/ 2748976 h 4102073"/>
              <a:gd name="connsiteX1449" fmla="*/ 3197564 w 4177857"/>
              <a:gd name="connsiteY1449" fmla="*/ 2806425 h 4102073"/>
              <a:gd name="connsiteX1450" fmla="*/ 734609 w 4177857"/>
              <a:gd name="connsiteY1450" fmla="*/ 2029035 h 4102073"/>
              <a:gd name="connsiteX1451" fmla="*/ 675938 w 4177857"/>
              <a:gd name="connsiteY1451" fmla="*/ 2085261 h 4102073"/>
              <a:gd name="connsiteX1452" fmla="*/ 734609 w 4177857"/>
              <a:gd name="connsiteY1452" fmla="*/ 2145154 h 4102073"/>
              <a:gd name="connsiteX1453" fmla="*/ 792057 w 4177857"/>
              <a:gd name="connsiteY1453" fmla="*/ 2088928 h 4102073"/>
              <a:gd name="connsiteX1454" fmla="*/ 734609 w 4177857"/>
              <a:gd name="connsiteY1454" fmla="*/ 2029035 h 4102073"/>
              <a:gd name="connsiteX1455" fmla="*/ 1306650 w 4177857"/>
              <a:gd name="connsiteY1455" fmla="*/ 914288 h 4102073"/>
              <a:gd name="connsiteX1456" fmla="*/ 1365321 w 4177857"/>
              <a:gd name="connsiteY1456" fmla="*/ 974181 h 4102073"/>
              <a:gd name="connsiteX1457" fmla="*/ 1422769 w 4177857"/>
              <a:gd name="connsiteY1457" fmla="*/ 916733 h 4102073"/>
              <a:gd name="connsiteX1458" fmla="*/ 1366543 w 4177857"/>
              <a:gd name="connsiteY1458" fmla="*/ 858062 h 4102073"/>
              <a:gd name="connsiteX1459" fmla="*/ 1306650 w 4177857"/>
              <a:gd name="connsiteY1459" fmla="*/ 914288 h 4102073"/>
              <a:gd name="connsiteX1460" fmla="*/ 792057 w 4177857"/>
              <a:gd name="connsiteY1460" fmla="*/ 2268608 h 4102073"/>
              <a:gd name="connsiteX1461" fmla="*/ 738275 w 4177857"/>
              <a:gd name="connsiteY1461" fmla="*/ 2208715 h 4102073"/>
              <a:gd name="connsiteX1462" fmla="*/ 677160 w 4177857"/>
              <a:gd name="connsiteY1462" fmla="*/ 2266163 h 4102073"/>
              <a:gd name="connsiteX1463" fmla="*/ 733386 w 4177857"/>
              <a:gd name="connsiteY1463" fmla="*/ 2324834 h 4102073"/>
              <a:gd name="connsiteX1464" fmla="*/ 792057 w 4177857"/>
              <a:gd name="connsiteY1464" fmla="*/ 2268608 h 4102073"/>
              <a:gd name="connsiteX1465" fmla="*/ 677160 w 4177857"/>
              <a:gd name="connsiteY1465" fmla="*/ 1905582 h 4102073"/>
              <a:gd name="connsiteX1466" fmla="*/ 735831 w 4177857"/>
              <a:gd name="connsiteY1466" fmla="*/ 1964252 h 4102073"/>
              <a:gd name="connsiteX1467" fmla="*/ 793279 w 4177857"/>
              <a:gd name="connsiteY1467" fmla="*/ 1908026 h 4102073"/>
              <a:gd name="connsiteX1468" fmla="*/ 734609 w 4177857"/>
              <a:gd name="connsiteY1468" fmla="*/ 1849356 h 4102073"/>
              <a:gd name="connsiteX1469" fmla="*/ 677160 w 4177857"/>
              <a:gd name="connsiteY1469" fmla="*/ 1905582 h 4102073"/>
              <a:gd name="connsiteX1470" fmla="*/ 2206270 w 4177857"/>
              <a:gd name="connsiteY1470" fmla="*/ 3437136 h 4102073"/>
              <a:gd name="connsiteX1471" fmla="*/ 2266164 w 4177857"/>
              <a:gd name="connsiteY1471" fmla="*/ 3494585 h 4102073"/>
              <a:gd name="connsiteX1472" fmla="*/ 2321168 w 4177857"/>
              <a:gd name="connsiteY1472" fmla="*/ 3434692 h 4102073"/>
              <a:gd name="connsiteX1473" fmla="*/ 2262497 w 4177857"/>
              <a:gd name="connsiteY1473" fmla="*/ 3378466 h 4102073"/>
              <a:gd name="connsiteX1474" fmla="*/ 2206270 w 4177857"/>
              <a:gd name="connsiteY1474" fmla="*/ 3437136 h 4102073"/>
              <a:gd name="connsiteX1475" fmla="*/ 856840 w 4177857"/>
              <a:gd name="connsiteY1475" fmla="*/ 1366543 h 4102073"/>
              <a:gd name="connsiteX1476" fmla="*/ 916733 w 4177857"/>
              <a:gd name="connsiteY1476" fmla="*/ 1425214 h 4102073"/>
              <a:gd name="connsiteX1477" fmla="*/ 971736 w 4177857"/>
              <a:gd name="connsiteY1477" fmla="*/ 1366543 h 4102073"/>
              <a:gd name="connsiteX1478" fmla="*/ 914288 w 4177857"/>
              <a:gd name="connsiteY1478" fmla="*/ 1310316 h 4102073"/>
              <a:gd name="connsiteX1479" fmla="*/ 856840 w 4177857"/>
              <a:gd name="connsiteY1479" fmla="*/ 1366543 h 4102073"/>
              <a:gd name="connsiteX1480" fmla="*/ 1307872 w 4177857"/>
              <a:gd name="connsiteY1480" fmla="*/ 3256235 h 4102073"/>
              <a:gd name="connsiteX1481" fmla="*/ 1364099 w 4177857"/>
              <a:gd name="connsiteY1481" fmla="*/ 3314905 h 4102073"/>
              <a:gd name="connsiteX1482" fmla="*/ 1422769 w 4177857"/>
              <a:gd name="connsiteY1482" fmla="*/ 3258679 h 4102073"/>
              <a:gd name="connsiteX1483" fmla="*/ 1366543 w 4177857"/>
              <a:gd name="connsiteY1483" fmla="*/ 3200009 h 4102073"/>
              <a:gd name="connsiteX1484" fmla="*/ 1307872 w 4177857"/>
              <a:gd name="connsiteY1484" fmla="*/ 3256235 h 4102073"/>
              <a:gd name="connsiteX1485" fmla="*/ 1667231 w 4177857"/>
              <a:gd name="connsiteY1485" fmla="*/ 735831 h 4102073"/>
              <a:gd name="connsiteX1486" fmla="*/ 1723457 w 4177857"/>
              <a:gd name="connsiteY1486" fmla="*/ 793279 h 4102073"/>
              <a:gd name="connsiteX1487" fmla="*/ 1782129 w 4177857"/>
              <a:gd name="connsiteY1487" fmla="*/ 737053 h 4102073"/>
              <a:gd name="connsiteX1488" fmla="*/ 1725902 w 4177857"/>
              <a:gd name="connsiteY1488" fmla="*/ 679605 h 4102073"/>
              <a:gd name="connsiteX1489" fmla="*/ 1667231 w 4177857"/>
              <a:gd name="connsiteY1489" fmla="*/ 735831 h 4102073"/>
              <a:gd name="connsiteX1490" fmla="*/ 911844 w 4177857"/>
              <a:gd name="connsiteY1490" fmla="*/ 2865095 h 4102073"/>
              <a:gd name="connsiteX1491" fmla="*/ 971736 w 4177857"/>
              <a:gd name="connsiteY1491" fmla="*/ 2810091 h 4102073"/>
              <a:gd name="connsiteX1492" fmla="*/ 915510 w 4177857"/>
              <a:gd name="connsiteY1492" fmla="*/ 2748976 h 4102073"/>
              <a:gd name="connsiteX1493" fmla="*/ 858062 w 4177857"/>
              <a:gd name="connsiteY1493" fmla="*/ 2805202 h 4102073"/>
              <a:gd name="connsiteX1494" fmla="*/ 911844 w 4177857"/>
              <a:gd name="connsiteY1494" fmla="*/ 2865095 h 4102073"/>
              <a:gd name="connsiteX1495" fmla="*/ 2806425 w 4177857"/>
              <a:gd name="connsiteY1495" fmla="*/ 3200009 h 4102073"/>
              <a:gd name="connsiteX1496" fmla="*/ 2747754 w 4177857"/>
              <a:gd name="connsiteY1496" fmla="*/ 3255013 h 4102073"/>
              <a:gd name="connsiteX1497" fmla="*/ 2802758 w 4177857"/>
              <a:gd name="connsiteY1497" fmla="*/ 3314905 h 4102073"/>
              <a:gd name="connsiteX1498" fmla="*/ 2861429 w 4177857"/>
              <a:gd name="connsiteY1498" fmla="*/ 3259901 h 4102073"/>
              <a:gd name="connsiteX1499" fmla="*/ 2806425 w 4177857"/>
              <a:gd name="connsiteY1499" fmla="*/ 3200009 h 4102073"/>
              <a:gd name="connsiteX1500" fmla="*/ 2387173 w 4177857"/>
              <a:gd name="connsiteY1500" fmla="*/ 735831 h 4102073"/>
              <a:gd name="connsiteX1501" fmla="*/ 2443399 w 4177857"/>
              <a:gd name="connsiteY1501" fmla="*/ 793279 h 4102073"/>
              <a:gd name="connsiteX1502" fmla="*/ 2500847 w 4177857"/>
              <a:gd name="connsiteY1502" fmla="*/ 737053 h 4102073"/>
              <a:gd name="connsiteX1503" fmla="*/ 2444621 w 4177857"/>
              <a:gd name="connsiteY1503" fmla="*/ 679605 h 4102073"/>
              <a:gd name="connsiteX1504" fmla="*/ 2387173 w 4177857"/>
              <a:gd name="connsiteY1504" fmla="*/ 735831 h 4102073"/>
              <a:gd name="connsiteX1505" fmla="*/ 3435915 w 4177857"/>
              <a:gd name="connsiteY1505" fmla="*/ 1669676 h 4102073"/>
              <a:gd name="connsiteX1506" fmla="*/ 3378466 w 4177857"/>
              <a:gd name="connsiteY1506" fmla="*/ 1727124 h 4102073"/>
              <a:gd name="connsiteX1507" fmla="*/ 3433470 w 4177857"/>
              <a:gd name="connsiteY1507" fmla="*/ 1783351 h 4102073"/>
              <a:gd name="connsiteX1508" fmla="*/ 3493364 w 4177857"/>
              <a:gd name="connsiteY1508" fmla="*/ 1728347 h 4102073"/>
              <a:gd name="connsiteX1509" fmla="*/ 3435915 w 4177857"/>
              <a:gd name="connsiteY1509" fmla="*/ 1669676 h 4102073"/>
              <a:gd name="connsiteX1510" fmla="*/ 677160 w 4177857"/>
              <a:gd name="connsiteY1510" fmla="*/ 1725902 h 4102073"/>
              <a:gd name="connsiteX1511" fmla="*/ 733386 w 4177857"/>
              <a:gd name="connsiteY1511" fmla="*/ 1783351 h 4102073"/>
              <a:gd name="connsiteX1512" fmla="*/ 790835 w 4177857"/>
              <a:gd name="connsiteY1512" fmla="*/ 1725902 h 4102073"/>
              <a:gd name="connsiteX1513" fmla="*/ 733386 w 4177857"/>
              <a:gd name="connsiteY1513" fmla="*/ 1669676 h 4102073"/>
              <a:gd name="connsiteX1514" fmla="*/ 677160 w 4177857"/>
              <a:gd name="connsiteY1514" fmla="*/ 1725902 h 4102073"/>
              <a:gd name="connsiteX1515" fmla="*/ 737053 w 4177857"/>
              <a:gd name="connsiteY1515" fmla="*/ 2389616 h 4102073"/>
              <a:gd name="connsiteX1516" fmla="*/ 678382 w 4177857"/>
              <a:gd name="connsiteY1516" fmla="*/ 2444620 h 4102073"/>
              <a:gd name="connsiteX1517" fmla="*/ 734609 w 4177857"/>
              <a:gd name="connsiteY1517" fmla="*/ 2503292 h 4102073"/>
              <a:gd name="connsiteX1518" fmla="*/ 792057 w 4177857"/>
              <a:gd name="connsiteY1518" fmla="*/ 2445843 h 4102073"/>
              <a:gd name="connsiteX1519" fmla="*/ 737053 w 4177857"/>
              <a:gd name="connsiteY1519" fmla="*/ 2389616 h 4102073"/>
              <a:gd name="connsiteX1520" fmla="*/ 1398323 w 4177857"/>
              <a:gd name="connsiteY1520" fmla="*/ 823837 h 4102073"/>
              <a:gd name="connsiteX1521" fmla="*/ 1449660 w 4177857"/>
              <a:gd name="connsiteY1521" fmla="*/ 883730 h 4102073"/>
              <a:gd name="connsiteX1522" fmla="*/ 1511998 w 4177857"/>
              <a:gd name="connsiteY1522" fmla="*/ 831171 h 4102073"/>
              <a:gd name="connsiteX1523" fmla="*/ 1458217 w 4177857"/>
              <a:gd name="connsiteY1523" fmla="*/ 770055 h 4102073"/>
              <a:gd name="connsiteX1524" fmla="*/ 1398323 w 4177857"/>
              <a:gd name="connsiteY1524" fmla="*/ 823837 h 4102073"/>
              <a:gd name="connsiteX1525" fmla="*/ 3289238 w 4177857"/>
              <a:gd name="connsiteY1525" fmla="*/ 1458216 h 4102073"/>
              <a:gd name="connsiteX1526" fmla="*/ 3347908 w 4177857"/>
              <a:gd name="connsiteY1526" fmla="*/ 1513220 h 4102073"/>
              <a:gd name="connsiteX1527" fmla="*/ 3401690 w 4177857"/>
              <a:gd name="connsiteY1527" fmla="*/ 1453327 h 4102073"/>
              <a:gd name="connsiteX1528" fmla="*/ 3344242 w 4177857"/>
              <a:gd name="connsiteY1528" fmla="*/ 1399545 h 4102073"/>
              <a:gd name="connsiteX1529" fmla="*/ 3289238 w 4177857"/>
              <a:gd name="connsiteY1529" fmla="*/ 1458216 h 4102073"/>
              <a:gd name="connsiteX1530" fmla="*/ 2714752 w 4177857"/>
              <a:gd name="connsiteY1530" fmla="*/ 770055 h 4102073"/>
              <a:gd name="connsiteX1531" fmla="*/ 2658525 w 4177857"/>
              <a:gd name="connsiteY1531" fmla="*/ 827504 h 4102073"/>
              <a:gd name="connsiteX1532" fmla="*/ 2714752 w 4177857"/>
              <a:gd name="connsiteY1532" fmla="*/ 883730 h 4102073"/>
              <a:gd name="connsiteX1533" fmla="*/ 2772200 w 4177857"/>
              <a:gd name="connsiteY1533" fmla="*/ 827504 h 4102073"/>
              <a:gd name="connsiteX1534" fmla="*/ 2714752 w 4177857"/>
              <a:gd name="connsiteY1534" fmla="*/ 770055 h 4102073"/>
              <a:gd name="connsiteX1535" fmla="*/ 3434692 w 4177857"/>
              <a:gd name="connsiteY1535" fmla="*/ 2504514 h 4102073"/>
              <a:gd name="connsiteX1536" fmla="*/ 3492141 w 4177857"/>
              <a:gd name="connsiteY1536" fmla="*/ 2447065 h 4102073"/>
              <a:gd name="connsiteX1537" fmla="*/ 3437137 w 4177857"/>
              <a:gd name="connsiteY1537" fmla="*/ 2390839 h 4102073"/>
              <a:gd name="connsiteX1538" fmla="*/ 3378466 w 4177857"/>
              <a:gd name="connsiteY1538" fmla="*/ 2445843 h 4102073"/>
              <a:gd name="connsiteX1539" fmla="*/ 3434692 w 4177857"/>
              <a:gd name="connsiteY1539" fmla="*/ 2504514 h 4102073"/>
              <a:gd name="connsiteX1540" fmla="*/ 825060 w 4177857"/>
              <a:gd name="connsiteY1540" fmla="*/ 1399545 h 4102073"/>
              <a:gd name="connsiteX1541" fmla="*/ 767611 w 4177857"/>
              <a:gd name="connsiteY1541" fmla="*/ 1456994 h 4102073"/>
              <a:gd name="connsiteX1542" fmla="*/ 822615 w 4177857"/>
              <a:gd name="connsiteY1542" fmla="*/ 1513220 h 4102073"/>
              <a:gd name="connsiteX1543" fmla="*/ 881286 w 4177857"/>
              <a:gd name="connsiteY1543" fmla="*/ 1458216 h 4102073"/>
              <a:gd name="connsiteX1544" fmla="*/ 825060 w 4177857"/>
              <a:gd name="connsiteY1544" fmla="*/ 1399545 h 4102073"/>
              <a:gd name="connsiteX1545" fmla="*/ 2443399 w 4177857"/>
              <a:gd name="connsiteY1545" fmla="*/ 3379688 h 4102073"/>
              <a:gd name="connsiteX1546" fmla="*/ 2388395 w 4177857"/>
              <a:gd name="connsiteY1546" fmla="*/ 3439581 h 4102073"/>
              <a:gd name="connsiteX1547" fmla="*/ 2445843 w 4177857"/>
              <a:gd name="connsiteY1547" fmla="*/ 3493363 h 4102073"/>
              <a:gd name="connsiteX1548" fmla="*/ 2502069 w 4177857"/>
              <a:gd name="connsiteY1548" fmla="*/ 3435914 h 4102073"/>
              <a:gd name="connsiteX1549" fmla="*/ 2443399 w 4177857"/>
              <a:gd name="connsiteY1549" fmla="*/ 3379688 h 4102073"/>
              <a:gd name="connsiteX1550" fmla="*/ 1727125 w 4177857"/>
              <a:gd name="connsiteY1550" fmla="*/ 3379688 h 4102073"/>
              <a:gd name="connsiteX1551" fmla="*/ 1668453 w 4177857"/>
              <a:gd name="connsiteY1551" fmla="*/ 3435914 h 4102073"/>
              <a:gd name="connsiteX1552" fmla="*/ 1723457 w 4177857"/>
              <a:gd name="connsiteY1552" fmla="*/ 3493363 h 4102073"/>
              <a:gd name="connsiteX1553" fmla="*/ 1782129 w 4177857"/>
              <a:gd name="connsiteY1553" fmla="*/ 3437136 h 4102073"/>
              <a:gd name="connsiteX1554" fmla="*/ 1727125 w 4177857"/>
              <a:gd name="connsiteY1554" fmla="*/ 3379688 h 4102073"/>
              <a:gd name="connsiteX1555" fmla="*/ 2770978 w 4177857"/>
              <a:gd name="connsiteY1555" fmla="*/ 3346686 h 4102073"/>
              <a:gd name="connsiteX1556" fmla="*/ 2715974 w 4177857"/>
              <a:gd name="connsiteY1556" fmla="*/ 3290459 h 4102073"/>
              <a:gd name="connsiteX1557" fmla="*/ 2658525 w 4177857"/>
              <a:gd name="connsiteY1557" fmla="*/ 3344241 h 4102073"/>
              <a:gd name="connsiteX1558" fmla="*/ 2713529 w 4177857"/>
              <a:gd name="connsiteY1558" fmla="*/ 3402912 h 4102073"/>
              <a:gd name="connsiteX1559" fmla="*/ 2770978 w 4177857"/>
              <a:gd name="connsiteY1559" fmla="*/ 3346686 h 4102073"/>
              <a:gd name="connsiteX1560" fmla="*/ 3344242 w 4177857"/>
              <a:gd name="connsiteY1560" fmla="*/ 2773422 h 4102073"/>
              <a:gd name="connsiteX1561" fmla="*/ 3401690 w 4177857"/>
              <a:gd name="connsiteY1561" fmla="*/ 2715973 h 4102073"/>
              <a:gd name="connsiteX1562" fmla="*/ 3343019 w 4177857"/>
              <a:gd name="connsiteY1562" fmla="*/ 2660969 h 4102073"/>
              <a:gd name="connsiteX1563" fmla="*/ 3289238 w 4177857"/>
              <a:gd name="connsiteY1563" fmla="*/ 2717196 h 4102073"/>
              <a:gd name="connsiteX1564" fmla="*/ 3344242 w 4177857"/>
              <a:gd name="connsiteY1564" fmla="*/ 2773422 h 4102073"/>
              <a:gd name="connsiteX1565" fmla="*/ 822615 w 4177857"/>
              <a:gd name="connsiteY1565" fmla="*/ 2660969 h 4102073"/>
              <a:gd name="connsiteX1566" fmla="*/ 768833 w 4177857"/>
              <a:gd name="connsiteY1566" fmla="*/ 2717196 h 4102073"/>
              <a:gd name="connsiteX1567" fmla="*/ 826282 w 4177857"/>
              <a:gd name="connsiteY1567" fmla="*/ 2772200 h 4102073"/>
              <a:gd name="connsiteX1568" fmla="*/ 881286 w 4177857"/>
              <a:gd name="connsiteY1568" fmla="*/ 2715973 h 4102073"/>
              <a:gd name="connsiteX1569" fmla="*/ 822615 w 4177857"/>
              <a:gd name="connsiteY1569" fmla="*/ 2660969 h 4102073"/>
              <a:gd name="connsiteX1570" fmla="*/ 1511998 w 4177857"/>
              <a:gd name="connsiteY1570" fmla="*/ 3347908 h 4102073"/>
              <a:gd name="connsiteX1571" fmla="*/ 1454549 w 4177857"/>
              <a:gd name="connsiteY1571" fmla="*/ 3290459 h 4102073"/>
              <a:gd name="connsiteX1572" fmla="*/ 1399545 w 4177857"/>
              <a:gd name="connsiteY1572" fmla="*/ 3349130 h 4102073"/>
              <a:gd name="connsiteX1573" fmla="*/ 1455772 w 4177857"/>
              <a:gd name="connsiteY1573" fmla="*/ 3402912 h 4102073"/>
              <a:gd name="connsiteX1574" fmla="*/ 1511998 w 4177857"/>
              <a:gd name="connsiteY1574" fmla="*/ 3347908 h 4102073"/>
              <a:gd name="connsiteX1575" fmla="*/ 2049814 w 4177857"/>
              <a:gd name="connsiteY1575" fmla="*/ 646602 h 4102073"/>
              <a:gd name="connsiteX1576" fmla="*/ 1994810 w 4177857"/>
              <a:gd name="connsiteY1576" fmla="*/ 590376 h 4102073"/>
              <a:gd name="connsiteX1577" fmla="*/ 1938584 w 4177857"/>
              <a:gd name="connsiteY1577" fmla="*/ 645380 h 4102073"/>
              <a:gd name="connsiteX1578" fmla="*/ 1993588 w 4177857"/>
              <a:gd name="connsiteY1578" fmla="*/ 701606 h 4102073"/>
              <a:gd name="connsiteX1579" fmla="*/ 2049814 w 4177857"/>
              <a:gd name="connsiteY1579" fmla="*/ 646602 h 4102073"/>
              <a:gd name="connsiteX1580" fmla="*/ 2174490 w 4177857"/>
              <a:gd name="connsiteY1580" fmla="*/ 590376 h 4102073"/>
              <a:gd name="connsiteX1581" fmla="*/ 2119486 w 4177857"/>
              <a:gd name="connsiteY1581" fmla="*/ 646602 h 4102073"/>
              <a:gd name="connsiteX1582" fmla="*/ 2175712 w 4177857"/>
              <a:gd name="connsiteY1582" fmla="*/ 701606 h 4102073"/>
              <a:gd name="connsiteX1583" fmla="*/ 2230716 w 4177857"/>
              <a:gd name="connsiteY1583" fmla="*/ 645380 h 4102073"/>
              <a:gd name="connsiteX1584" fmla="*/ 2174490 w 4177857"/>
              <a:gd name="connsiteY1584" fmla="*/ 590376 h 4102073"/>
              <a:gd name="connsiteX1585" fmla="*/ 700384 w 4177857"/>
              <a:gd name="connsiteY1585" fmla="*/ 1997255 h 4102073"/>
              <a:gd name="connsiteX1586" fmla="*/ 645380 w 4177857"/>
              <a:gd name="connsiteY1586" fmla="*/ 1941029 h 4102073"/>
              <a:gd name="connsiteX1587" fmla="*/ 589153 w 4177857"/>
              <a:gd name="connsiteY1587" fmla="*/ 1996033 h 4102073"/>
              <a:gd name="connsiteX1588" fmla="*/ 644157 w 4177857"/>
              <a:gd name="connsiteY1588" fmla="*/ 2052259 h 4102073"/>
              <a:gd name="connsiteX1589" fmla="*/ 700384 w 4177857"/>
              <a:gd name="connsiteY1589" fmla="*/ 1997255 h 4102073"/>
              <a:gd name="connsiteX1590" fmla="*/ 3526365 w 4177857"/>
              <a:gd name="connsiteY1590" fmla="*/ 1941029 h 4102073"/>
              <a:gd name="connsiteX1591" fmla="*/ 3470139 w 4177857"/>
              <a:gd name="connsiteY1591" fmla="*/ 1994810 h 4102073"/>
              <a:gd name="connsiteX1592" fmla="*/ 3523921 w 4177857"/>
              <a:gd name="connsiteY1592" fmla="*/ 2052259 h 4102073"/>
              <a:gd name="connsiteX1593" fmla="*/ 3580147 w 4177857"/>
              <a:gd name="connsiteY1593" fmla="*/ 1998477 h 4102073"/>
              <a:gd name="connsiteX1594" fmla="*/ 3526365 w 4177857"/>
              <a:gd name="connsiteY1594" fmla="*/ 1941029 h 4102073"/>
              <a:gd name="connsiteX1595" fmla="*/ 3526365 w 4177857"/>
              <a:gd name="connsiteY1595" fmla="*/ 2121931 h 4102073"/>
              <a:gd name="connsiteX1596" fmla="*/ 3470139 w 4177857"/>
              <a:gd name="connsiteY1596" fmla="*/ 2175712 h 4102073"/>
              <a:gd name="connsiteX1597" fmla="*/ 3523921 w 4177857"/>
              <a:gd name="connsiteY1597" fmla="*/ 2233161 h 4102073"/>
              <a:gd name="connsiteX1598" fmla="*/ 3580147 w 4177857"/>
              <a:gd name="connsiteY1598" fmla="*/ 2178157 h 4102073"/>
              <a:gd name="connsiteX1599" fmla="*/ 3526365 w 4177857"/>
              <a:gd name="connsiteY1599" fmla="*/ 2121931 h 4102073"/>
              <a:gd name="connsiteX1600" fmla="*/ 645380 w 4177857"/>
              <a:gd name="connsiteY1600" fmla="*/ 2121931 h 4102073"/>
              <a:gd name="connsiteX1601" fmla="*/ 589153 w 4177857"/>
              <a:gd name="connsiteY1601" fmla="*/ 2174490 h 4102073"/>
              <a:gd name="connsiteX1602" fmla="*/ 642935 w 4177857"/>
              <a:gd name="connsiteY1602" fmla="*/ 2233161 h 4102073"/>
              <a:gd name="connsiteX1603" fmla="*/ 700384 w 4177857"/>
              <a:gd name="connsiteY1603" fmla="*/ 2179380 h 4102073"/>
              <a:gd name="connsiteX1604" fmla="*/ 645380 w 4177857"/>
              <a:gd name="connsiteY1604" fmla="*/ 2121931 h 4102073"/>
              <a:gd name="connsiteX1605" fmla="*/ 2569296 w 4177857"/>
              <a:gd name="connsiteY1605" fmla="*/ 738275 h 4102073"/>
              <a:gd name="connsiteX1606" fmla="*/ 2624300 w 4177857"/>
              <a:gd name="connsiteY1606" fmla="*/ 792057 h 4102073"/>
              <a:gd name="connsiteX1607" fmla="*/ 2680527 w 4177857"/>
              <a:gd name="connsiteY1607" fmla="*/ 735831 h 4102073"/>
              <a:gd name="connsiteX1608" fmla="*/ 2623078 w 4177857"/>
              <a:gd name="connsiteY1608" fmla="*/ 680827 h 4102073"/>
              <a:gd name="connsiteX1609" fmla="*/ 2569296 w 4177857"/>
              <a:gd name="connsiteY1609" fmla="*/ 738275 h 4102073"/>
              <a:gd name="connsiteX1610" fmla="*/ 1543778 w 4177857"/>
              <a:gd name="connsiteY1610" fmla="*/ 792057 h 4102073"/>
              <a:gd name="connsiteX1611" fmla="*/ 1600004 w 4177857"/>
              <a:gd name="connsiteY1611" fmla="*/ 739498 h 4102073"/>
              <a:gd name="connsiteX1612" fmla="*/ 1546222 w 4177857"/>
              <a:gd name="connsiteY1612" fmla="*/ 682049 h 4102073"/>
              <a:gd name="connsiteX1613" fmla="*/ 1488774 w 4177857"/>
              <a:gd name="connsiteY1613" fmla="*/ 735831 h 4102073"/>
              <a:gd name="connsiteX1614" fmla="*/ 1543778 w 4177857"/>
              <a:gd name="connsiteY1614" fmla="*/ 792057 h 4102073"/>
              <a:gd name="connsiteX1615" fmla="*/ 737053 w 4177857"/>
              <a:gd name="connsiteY1615" fmla="*/ 1491219 h 4102073"/>
              <a:gd name="connsiteX1616" fmla="*/ 679605 w 4177857"/>
              <a:gd name="connsiteY1616" fmla="*/ 1545000 h 4102073"/>
              <a:gd name="connsiteX1617" fmla="*/ 733386 w 4177857"/>
              <a:gd name="connsiteY1617" fmla="*/ 1601227 h 4102073"/>
              <a:gd name="connsiteX1618" fmla="*/ 789613 w 4177857"/>
              <a:gd name="connsiteY1618" fmla="*/ 1546223 h 4102073"/>
              <a:gd name="connsiteX1619" fmla="*/ 737053 w 4177857"/>
              <a:gd name="connsiteY1619" fmla="*/ 1491219 h 4102073"/>
              <a:gd name="connsiteX1620" fmla="*/ 2300388 w 4177857"/>
              <a:gd name="connsiteY1620" fmla="*/ 646602 h 4102073"/>
              <a:gd name="connsiteX1621" fmla="*/ 2356615 w 4177857"/>
              <a:gd name="connsiteY1621" fmla="*/ 700384 h 4102073"/>
              <a:gd name="connsiteX1622" fmla="*/ 2410396 w 4177857"/>
              <a:gd name="connsiteY1622" fmla="*/ 646602 h 4102073"/>
              <a:gd name="connsiteX1623" fmla="*/ 2355392 w 4177857"/>
              <a:gd name="connsiteY1623" fmla="*/ 590376 h 4102073"/>
              <a:gd name="connsiteX1624" fmla="*/ 2300388 w 4177857"/>
              <a:gd name="connsiteY1624" fmla="*/ 646602 h 4102073"/>
              <a:gd name="connsiteX1625" fmla="*/ 789613 w 4177857"/>
              <a:gd name="connsiteY1625" fmla="*/ 2629190 h 4102073"/>
              <a:gd name="connsiteX1626" fmla="*/ 735831 w 4177857"/>
              <a:gd name="connsiteY1626" fmla="*/ 2572963 h 4102073"/>
              <a:gd name="connsiteX1627" fmla="*/ 680827 w 4177857"/>
              <a:gd name="connsiteY1627" fmla="*/ 2625523 h 4102073"/>
              <a:gd name="connsiteX1628" fmla="*/ 735831 w 4177857"/>
              <a:gd name="connsiteY1628" fmla="*/ 2681749 h 4102073"/>
              <a:gd name="connsiteX1629" fmla="*/ 789613 w 4177857"/>
              <a:gd name="connsiteY1629" fmla="*/ 2629190 h 4102073"/>
              <a:gd name="connsiteX1630" fmla="*/ 1005962 w 4177857"/>
              <a:gd name="connsiteY1630" fmla="*/ 1041408 h 4102073"/>
              <a:gd name="connsiteX1631" fmla="*/ 949735 w 4177857"/>
              <a:gd name="connsiteY1631" fmla="*/ 1095190 h 4102073"/>
              <a:gd name="connsiteX1632" fmla="*/ 1002294 w 4177857"/>
              <a:gd name="connsiteY1632" fmla="*/ 1150194 h 4102073"/>
              <a:gd name="connsiteX1633" fmla="*/ 1058521 w 4177857"/>
              <a:gd name="connsiteY1633" fmla="*/ 1096412 h 4102073"/>
              <a:gd name="connsiteX1634" fmla="*/ 1005962 w 4177857"/>
              <a:gd name="connsiteY1634" fmla="*/ 1041408 h 4102073"/>
              <a:gd name="connsiteX1635" fmla="*/ 3129114 w 4177857"/>
              <a:gd name="connsiteY1635" fmla="*/ 1005961 h 4102073"/>
              <a:gd name="connsiteX1636" fmla="*/ 3075333 w 4177857"/>
              <a:gd name="connsiteY1636" fmla="*/ 952180 h 4102073"/>
              <a:gd name="connsiteX1637" fmla="*/ 3019106 w 4177857"/>
              <a:gd name="connsiteY1637" fmla="*/ 1005961 h 4102073"/>
              <a:gd name="connsiteX1638" fmla="*/ 3072888 w 4177857"/>
              <a:gd name="connsiteY1638" fmla="*/ 1060965 h 4102073"/>
              <a:gd name="connsiteX1639" fmla="*/ 3129114 w 4177857"/>
              <a:gd name="connsiteY1639" fmla="*/ 1005961 h 4102073"/>
              <a:gd name="connsiteX1640" fmla="*/ 1489996 w 4177857"/>
              <a:gd name="connsiteY1640" fmla="*/ 3434692 h 4102073"/>
              <a:gd name="connsiteX1641" fmla="*/ 1543778 w 4177857"/>
              <a:gd name="connsiteY1641" fmla="*/ 3490918 h 4102073"/>
              <a:gd name="connsiteX1642" fmla="*/ 1598782 w 4177857"/>
              <a:gd name="connsiteY1642" fmla="*/ 3438359 h 4102073"/>
              <a:gd name="connsiteX1643" fmla="*/ 1545000 w 4177857"/>
              <a:gd name="connsiteY1643" fmla="*/ 3382132 h 4102073"/>
              <a:gd name="connsiteX1644" fmla="*/ 1489996 w 4177857"/>
              <a:gd name="connsiteY1644" fmla="*/ 3434692 h 4102073"/>
              <a:gd name="connsiteX1645" fmla="*/ 3110780 w 4177857"/>
              <a:gd name="connsiteY1645" fmla="*/ 1097635 h 4102073"/>
              <a:gd name="connsiteX1646" fmla="*/ 3164562 w 4177857"/>
              <a:gd name="connsiteY1646" fmla="*/ 1151416 h 4102073"/>
              <a:gd name="connsiteX1647" fmla="*/ 3220788 w 4177857"/>
              <a:gd name="connsiteY1647" fmla="*/ 1097635 h 4102073"/>
              <a:gd name="connsiteX1648" fmla="*/ 3165784 w 4177857"/>
              <a:gd name="connsiteY1648" fmla="*/ 1042631 h 4102073"/>
              <a:gd name="connsiteX1649" fmla="*/ 3110780 w 4177857"/>
              <a:gd name="connsiteY1649" fmla="*/ 1097635 h 4102073"/>
              <a:gd name="connsiteX1650" fmla="*/ 590376 w 4177857"/>
              <a:gd name="connsiteY1650" fmla="*/ 1816353 h 4102073"/>
              <a:gd name="connsiteX1651" fmla="*/ 645380 w 4177857"/>
              <a:gd name="connsiteY1651" fmla="*/ 1871357 h 4102073"/>
              <a:gd name="connsiteX1652" fmla="*/ 699161 w 4177857"/>
              <a:gd name="connsiteY1652" fmla="*/ 1816353 h 4102073"/>
              <a:gd name="connsiteX1653" fmla="*/ 642935 w 4177857"/>
              <a:gd name="connsiteY1653" fmla="*/ 1761349 h 4102073"/>
              <a:gd name="connsiteX1654" fmla="*/ 590376 w 4177857"/>
              <a:gd name="connsiteY1654" fmla="*/ 1816353 h 4102073"/>
              <a:gd name="connsiteX1655" fmla="*/ 3526365 w 4177857"/>
              <a:gd name="connsiteY1655" fmla="*/ 1762571 h 4102073"/>
              <a:gd name="connsiteX1656" fmla="*/ 3470139 w 4177857"/>
              <a:gd name="connsiteY1656" fmla="*/ 1817575 h 4102073"/>
              <a:gd name="connsiteX1657" fmla="*/ 3523921 w 4177857"/>
              <a:gd name="connsiteY1657" fmla="*/ 1872579 h 4102073"/>
              <a:gd name="connsiteX1658" fmla="*/ 3578925 w 4177857"/>
              <a:gd name="connsiteY1658" fmla="*/ 1817575 h 4102073"/>
              <a:gd name="connsiteX1659" fmla="*/ 3526365 w 4177857"/>
              <a:gd name="connsiteY1659" fmla="*/ 1762571 h 4102073"/>
              <a:gd name="connsiteX1660" fmla="*/ 3438360 w 4177857"/>
              <a:gd name="connsiteY1660" fmla="*/ 1492441 h 4102073"/>
              <a:gd name="connsiteX1661" fmla="*/ 3380911 w 4177857"/>
              <a:gd name="connsiteY1661" fmla="*/ 1545000 h 4102073"/>
              <a:gd name="connsiteX1662" fmla="*/ 3433470 w 4177857"/>
              <a:gd name="connsiteY1662" fmla="*/ 1602449 h 4102073"/>
              <a:gd name="connsiteX1663" fmla="*/ 3490919 w 4177857"/>
              <a:gd name="connsiteY1663" fmla="*/ 1548667 h 4102073"/>
              <a:gd name="connsiteX1664" fmla="*/ 3438360 w 4177857"/>
              <a:gd name="connsiteY1664" fmla="*/ 1492441 h 4102073"/>
              <a:gd name="connsiteX1665" fmla="*/ 2174490 w 4177857"/>
              <a:gd name="connsiteY1665" fmla="*/ 3582592 h 4102073"/>
              <a:gd name="connsiteX1666" fmla="*/ 2229494 w 4177857"/>
              <a:gd name="connsiteY1666" fmla="*/ 3526365 h 4102073"/>
              <a:gd name="connsiteX1667" fmla="*/ 2175712 w 4177857"/>
              <a:gd name="connsiteY1667" fmla="*/ 3472584 h 4102073"/>
              <a:gd name="connsiteX1668" fmla="*/ 2119486 w 4177857"/>
              <a:gd name="connsiteY1668" fmla="*/ 3526365 h 4102073"/>
              <a:gd name="connsiteX1669" fmla="*/ 2174490 w 4177857"/>
              <a:gd name="connsiteY1669" fmla="*/ 3582592 h 4102073"/>
              <a:gd name="connsiteX1670" fmla="*/ 1993588 w 4177857"/>
              <a:gd name="connsiteY1670" fmla="*/ 3472584 h 4102073"/>
              <a:gd name="connsiteX1671" fmla="*/ 1939806 w 4177857"/>
              <a:gd name="connsiteY1671" fmla="*/ 3526365 h 4102073"/>
              <a:gd name="connsiteX1672" fmla="*/ 1994810 w 4177857"/>
              <a:gd name="connsiteY1672" fmla="*/ 3582592 h 4102073"/>
              <a:gd name="connsiteX1673" fmla="*/ 2049814 w 4177857"/>
              <a:gd name="connsiteY1673" fmla="*/ 3527588 h 4102073"/>
              <a:gd name="connsiteX1674" fmla="*/ 1993588 w 4177857"/>
              <a:gd name="connsiteY1674" fmla="*/ 3472584 h 4102073"/>
              <a:gd name="connsiteX1675" fmla="*/ 1813909 w 4177857"/>
              <a:gd name="connsiteY1675" fmla="*/ 701606 h 4102073"/>
              <a:gd name="connsiteX1676" fmla="*/ 1868913 w 4177857"/>
              <a:gd name="connsiteY1676" fmla="*/ 645380 h 4102073"/>
              <a:gd name="connsiteX1677" fmla="*/ 1813909 w 4177857"/>
              <a:gd name="connsiteY1677" fmla="*/ 591598 h 4102073"/>
              <a:gd name="connsiteX1678" fmla="*/ 1758905 w 4177857"/>
              <a:gd name="connsiteY1678" fmla="*/ 647824 h 4102073"/>
              <a:gd name="connsiteX1679" fmla="*/ 1813909 w 4177857"/>
              <a:gd name="connsiteY1679" fmla="*/ 701606 h 4102073"/>
              <a:gd name="connsiteX1680" fmla="*/ 3525143 w 4177857"/>
              <a:gd name="connsiteY1680" fmla="*/ 2302833 h 4102073"/>
              <a:gd name="connsiteX1681" fmla="*/ 3471361 w 4177857"/>
              <a:gd name="connsiteY1681" fmla="*/ 2359059 h 4102073"/>
              <a:gd name="connsiteX1682" fmla="*/ 3526365 w 4177857"/>
              <a:gd name="connsiteY1682" fmla="*/ 2411619 h 4102073"/>
              <a:gd name="connsiteX1683" fmla="*/ 3580147 w 4177857"/>
              <a:gd name="connsiteY1683" fmla="*/ 2355392 h 4102073"/>
              <a:gd name="connsiteX1684" fmla="*/ 3525143 w 4177857"/>
              <a:gd name="connsiteY1684" fmla="*/ 2302833 h 4102073"/>
              <a:gd name="connsiteX1685" fmla="*/ 2621856 w 4177857"/>
              <a:gd name="connsiteY1685" fmla="*/ 3383355 h 4102073"/>
              <a:gd name="connsiteX1686" fmla="*/ 2570519 w 4177857"/>
              <a:gd name="connsiteY1686" fmla="*/ 3439581 h 4102073"/>
              <a:gd name="connsiteX1687" fmla="*/ 2625523 w 4177857"/>
              <a:gd name="connsiteY1687" fmla="*/ 3492140 h 4102073"/>
              <a:gd name="connsiteX1688" fmla="*/ 2680527 w 4177857"/>
              <a:gd name="connsiteY1688" fmla="*/ 3435914 h 4102073"/>
              <a:gd name="connsiteX1689" fmla="*/ 2621856 w 4177857"/>
              <a:gd name="connsiteY1689" fmla="*/ 3383355 h 4102073"/>
              <a:gd name="connsiteX1690" fmla="*/ 2300388 w 4177857"/>
              <a:gd name="connsiteY1690" fmla="*/ 3526365 h 4102073"/>
              <a:gd name="connsiteX1691" fmla="*/ 2355392 w 4177857"/>
              <a:gd name="connsiteY1691" fmla="*/ 3581369 h 4102073"/>
              <a:gd name="connsiteX1692" fmla="*/ 2409174 w 4177857"/>
              <a:gd name="connsiteY1692" fmla="*/ 3527588 h 4102073"/>
              <a:gd name="connsiteX1693" fmla="*/ 2354170 w 4177857"/>
              <a:gd name="connsiteY1693" fmla="*/ 3472584 h 4102073"/>
              <a:gd name="connsiteX1694" fmla="*/ 2300388 w 4177857"/>
              <a:gd name="connsiteY1694" fmla="*/ 3526365 h 4102073"/>
              <a:gd name="connsiteX1695" fmla="*/ 3380911 w 4177857"/>
              <a:gd name="connsiteY1695" fmla="*/ 2626745 h 4102073"/>
              <a:gd name="connsiteX1696" fmla="*/ 3437137 w 4177857"/>
              <a:gd name="connsiteY1696" fmla="*/ 2681749 h 4102073"/>
              <a:gd name="connsiteX1697" fmla="*/ 3489696 w 4177857"/>
              <a:gd name="connsiteY1697" fmla="*/ 2626745 h 4102073"/>
              <a:gd name="connsiteX1698" fmla="*/ 3433470 w 4177857"/>
              <a:gd name="connsiteY1698" fmla="*/ 2571741 h 4102073"/>
              <a:gd name="connsiteX1699" fmla="*/ 3380911 w 4177857"/>
              <a:gd name="connsiteY1699" fmla="*/ 2626745 h 4102073"/>
              <a:gd name="connsiteX1700" fmla="*/ 1148971 w 4177857"/>
              <a:gd name="connsiteY1700" fmla="*/ 1004739 h 4102073"/>
              <a:gd name="connsiteX1701" fmla="*/ 1093968 w 4177857"/>
              <a:gd name="connsiteY1701" fmla="*/ 952180 h 4102073"/>
              <a:gd name="connsiteX1702" fmla="*/ 1038964 w 4177857"/>
              <a:gd name="connsiteY1702" fmla="*/ 1008406 h 4102073"/>
              <a:gd name="connsiteX1703" fmla="*/ 1093968 w 4177857"/>
              <a:gd name="connsiteY1703" fmla="*/ 1060965 h 4102073"/>
              <a:gd name="connsiteX1704" fmla="*/ 1148971 w 4177857"/>
              <a:gd name="connsiteY1704" fmla="*/ 1004739 h 4102073"/>
              <a:gd name="connsiteX1705" fmla="*/ 3039886 w 4177857"/>
              <a:gd name="connsiteY1705" fmla="*/ 914288 h 4102073"/>
              <a:gd name="connsiteX1706" fmla="*/ 2984882 w 4177857"/>
              <a:gd name="connsiteY1706" fmla="*/ 861729 h 4102073"/>
              <a:gd name="connsiteX1707" fmla="*/ 2931101 w 4177857"/>
              <a:gd name="connsiteY1707" fmla="*/ 917955 h 4102073"/>
              <a:gd name="connsiteX1708" fmla="*/ 2986105 w 4177857"/>
              <a:gd name="connsiteY1708" fmla="*/ 970514 h 4102073"/>
              <a:gd name="connsiteX1709" fmla="*/ 3039886 w 4177857"/>
              <a:gd name="connsiteY1709" fmla="*/ 914288 h 4102073"/>
              <a:gd name="connsiteX1710" fmla="*/ 1058521 w 4177857"/>
              <a:gd name="connsiteY1710" fmla="*/ 3079000 h 4102073"/>
              <a:gd name="connsiteX1711" fmla="*/ 1003517 w 4177857"/>
              <a:gd name="connsiteY1711" fmla="*/ 3023996 h 4102073"/>
              <a:gd name="connsiteX1712" fmla="*/ 949735 w 4177857"/>
              <a:gd name="connsiteY1712" fmla="*/ 3077778 h 4102073"/>
              <a:gd name="connsiteX1713" fmla="*/ 1003517 w 4177857"/>
              <a:gd name="connsiteY1713" fmla="*/ 3131559 h 4102073"/>
              <a:gd name="connsiteX1714" fmla="*/ 1058521 w 4177857"/>
              <a:gd name="connsiteY1714" fmla="*/ 3079000 h 4102073"/>
              <a:gd name="connsiteX1715" fmla="*/ 699161 w 4177857"/>
              <a:gd name="connsiteY1715" fmla="*/ 2355392 h 4102073"/>
              <a:gd name="connsiteX1716" fmla="*/ 644157 w 4177857"/>
              <a:gd name="connsiteY1716" fmla="*/ 2302833 h 4102073"/>
              <a:gd name="connsiteX1717" fmla="*/ 590376 w 4177857"/>
              <a:gd name="connsiteY1717" fmla="*/ 2359059 h 4102073"/>
              <a:gd name="connsiteX1718" fmla="*/ 645380 w 4177857"/>
              <a:gd name="connsiteY1718" fmla="*/ 2411619 h 4102073"/>
              <a:gd name="connsiteX1719" fmla="*/ 699161 w 4177857"/>
              <a:gd name="connsiteY1719" fmla="*/ 2355392 h 4102073"/>
              <a:gd name="connsiteX1720" fmla="*/ 1238201 w 4177857"/>
              <a:gd name="connsiteY1720" fmla="*/ 917955 h 4102073"/>
              <a:gd name="connsiteX1721" fmla="*/ 1186864 w 4177857"/>
              <a:gd name="connsiteY1721" fmla="*/ 861729 h 4102073"/>
              <a:gd name="connsiteX1722" fmla="*/ 1129415 w 4177857"/>
              <a:gd name="connsiteY1722" fmla="*/ 915510 h 4102073"/>
              <a:gd name="connsiteX1723" fmla="*/ 1183197 w 4177857"/>
              <a:gd name="connsiteY1723" fmla="*/ 969292 h 4102073"/>
              <a:gd name="connsiteX1724" fmla="*/ 1238201 w 4177857"/>
              <a:gd name="connsiteY1724" fmla="*/ 917955 h 4102073"/>
              <a:gd name="connsiteX1725" fmla="*/ 3255013 w 4177857"/>
              <a:gd name="connsiteY1725" fmla="*/ 1133081 h 4102073"/>
              <a:gd name="connsiteX1726" fmla="*/ 3200009 w 4177857"/>
              <a:gd name="connsiteY1726" fmla="*/ 1185641 h 4102073"/>
              <a:gd name="connsiteX1727" fmla="*/ 3255013 w 4177857"/>
              <a:gd name="connsiteY1727" fmla="*/ 1240645 h 4102073"/>
              <a:gd name="connsiteX1728" fmla="*/ 3307572 w 4177857"/>
              <a:gd name="connsiteY1728" fmla="*/ 1185641 h 4102073"/>
              <a:gd name="connsiteX1729" fmla="*/ 3255013 w 4177857"/>
              <a:gd name="connsiteY1729" fmla="*/ 1133081 h 4102073"/>
              <a:gd name="connsiteX1730" fmla="*/ 968070 w 4177857"/>
              <a:gd name="connsiteY1730" fmla="*/ 1186863 h 4102073"/>
              <a:gd name="connsiteX1731" fmla="*/ 914288 w 4177857"/>
              <a:gd name="connsiteY1731" fmla="*/ 1133081 h 4102073"/>
              <a:gd name="connsiteX1732" fmla="*/ 859284 w 4177857"/>
              <a:gd name="connsiteY1732" fmla="*/ 1188085 h 4102073"/>
              <a:gd name="connsiteX1733" fmla="*/ 914288 w 4177857"/>
              <a:gd name="connsiteY1733" fmla="*/ 1240645 h 4102073"/>
              <a:gd name="connsiteX1734" fmla="*/ 968070 w 4177857"/>
              <a:gd name="connsiteY1734" fmla="*/ 1186863 h 4102073"/>
              <a:gd name="connsiteX1735" fmla="*/ 1040186 w 4177857"/>
              <a:gd name="connsiteY1735" fmla="*/ 3167006 h 4102073"/>
              <a:gd name="connsiteX1736" fmla="*/ 1093968 w 4177857"/>
              <a:gd name="connsiteY1736" fmla="*/ 3222010 h 4102073"/>
              <a:gd name="connsiteX1737" fmla="*/ 1148971 w 4177857"/>
              <a:gd name="connsiteY1737" fmla="*/ 3167006 h 4102073"/>
              <a:gd name="connsiteX1738" fmla="*/ 1095190 w 4177857"/>
              <a:gd name="connsiteY1738" fmla="*/ 3114447 h 4102073"/>
              <a:gd name="connsiteX1739" fmla="*/ 1040186 w 4177857"/>
              <a:gd name="connsiteY1739" fmla="*/ 3167006 h 4102073"/>
              <a:gd name="connsiteX1740" fmla="*/ 1816353 w 4177857"/>
              <a:gd name="connsiteY1740" fmla="*/ 3472584 h 4102073"/>
              <a:gd name="connsiteX1741" fmla="*/ 1760127 w 4177857"/>
              <a:gd name="connsiteY1741" fmla="*/ 3523921 h 4102073"/>
              <a:gd name="connsiteX1742" fmla="*/ 1813909 w 4177857"/>
              <a:gd name="connsiteY1742" fmla="*/ 3581369 h 4102073"/>
              <a:gd name="connsiteX1743" fmla="*/ 1868913 w 4177857"/>
              <a:gd name="connsiteY1743" fmla="*/ 3528810 h 4102073"/>
              <a:gd name="connsiteX1744" fmla="*/ 1816353 w 4177857"/>
              <a:gd name="connsiteY1744" fmla="*/ 3472584 h 4102073"/>
              <a:gd name="connsiteX1745" fmla="*/ 3075333 w 4177857"/>
              <a:gd name="connsiteY1745" fmla="*/ 3113224 h 4102073"/>
              <a:gd name="connsiteX1746" fmla="*/ 3020329 w 4177857"/>
              <a:gd name="connsiteY1746" fmla="*/ 3165783 h 4102073"/>
              <a:gd name="connsiteX1747" fmla="*/ 3076555 w 4177857"/>
              <a:gd name="connsiteY1747" fmla="*/ 3220787 h 4102073"/>
              <a:gd name="connsiteX1748" fmla="*/ 3129114 w 4177857"/>
              <a:gd name="connsiteY1748" fmla="*/ 3165783 h 4102073"/>
              <a:gd name="connsiteX1749" fmla="*/ 3075333 w 4177857"/>
              <a:gd name="connsiteY1749" fmla="*/ 3113224 h 4102073"/>
              <a:gd name="connsiteX1750" fmla="*/ 3110780 w 4177857"/>
              <a:gd name="connsiteY1750" fmla="*/ 3076555 h 4102073"/>
              <a:gd name="connsiteX1751" fmla="*/ 3164562 w 4177857"/>
              <a:gd name="connsiteY1751" fmla="*/ 3130337 h 4102073"/>
              <a:gd name="connsiteX1752" fmla="*/ 3219566 w 4177857"/>
              <a:gd name="connsiteY1752" fmla="*/ 3075333 h 4102073"/>
              <a:gd name="connsiteX1753" fmla="*/ 3164562 w 4177857"/>
              <a:gd name="connsiteY1753" fmla="*/ 3022774 h 4102073"/>
              <a:gd name="connsiteX1754" fmla="*/ 3110780 w 4177857"/>
              <a:gd name="connsiteY1754" fmla="*/ 3076555 h 4102073"/>
              <a:gd name="connsiteX1755" fmla="*/ 2982437 w 4177857"/>
              <a:gd name="connsiteY1755" fmla="*/ 3203675 h 4102073"/>
              <a:gd name="connsiteX1756" fmla="*/ 2931101 w 4177857"/>
              <a:gd name="connsiteY1756" fmla="*/ 3258679 h 4102073"/>
              <a:gd name="connsiteX1757" fmla="*/ 2986105 w 4177857"/>
              <a:gd name="connsiteY1757" fmla="*/ 3311239 h 4102073"/>
              <a:gd name="connsiteX1758" fmla="*/ 3039886 w 4177857"/>
              <a:gd name="connsiteY1758" fmla="*/ 3257457 h 4102073"/>
              <a:gd name="connsiteX1759" fmla="*/ 2982437 w 4177857"/>
              <a:gd name="connsiteY1759" fmla="*/ 3203675 h 4102073"/>
              <a:gd name="connsiteX1760" fmla="*/ 3255013 w 4177857"/>
              <a:gd name="connsiteY1760" fmla="*/ 2933544 h 4102073"/>
              <a:gd name="connsiteX1761" fmla="*/ 3201231 w 4177857"/>
              <a:gd name="connsiteY1761" fmla="*/ 2987326 h 4102073"/>
              <a:gd name="connsiteX1762" fmla="*/ 3255013 w 4177857"/>
              <a:gd name="connsiteY1762" fmla="*/ 3041108 h 4102073"/>
              <a:gd name="connsiteX1763" fmla="*/ 3308794 w 4177857"/>
              <a:gd name="connsiteY1763" fmla="*/ 2987326 h 4102073"/>
              <a:gd name="connsiteX1764" fmla="*/ 3255013 w 4177857"/>
              <a:gd name="connsiteY1764" fmla="*/ 2933544 h 4102073"/>
              <a:gd name="connsiteX1765" fmla="*/ 1184419 w 4177857"/>
              <a:gd name="connsiteY1765" fmla="*/ 3203675 h 4102073"/>
              <a:gd name="connsiteX1766" fmla="*/ 1130637 w 4177857"/>
              <a:gd name="connsiteY1766" fmla="*/ 3257457 h 4102073"/>
              <a:gd name="connsiteX1767" fmla="*/ 1184419 w 4177857"/>
              <a:gd name="connsiteY1767" fmla="*/ 3311239 h 4102073"/>
              <a:gd name="connsiteX1768" fmla="*/ 1238201 w 4177857"/>
              <a:gd name="connsiteY1768" fmla="*/ 3257457 h 4102073"/>
              <a:gd name="connsiteX1769" fmla="*/ 1184419 w 4177857"/>
              <a:gd name="connsiteY1769" fmla="*/ 3203675 h 4102073"/>
              <a:gd name="connsiteX1770" fmla="*/ 915510 w 4177857"/>
              <a:gd name="connsiteY1770" fmla="*/ 2933544 h 4102073"/>
              <a:gd name="connsiteX1771" fmla="*/ 860506 w 4177857"/>
              <a:gd name="connsiteY1771" fmla="*/ 2986104 h 4102073"/>
              <a:gd name="connsiteX1772" fmla="*/ 914288 w 4177857"/>
              <a:gd name="connsiteY1772" fmla="*/ 3041108 h 4102073"/>
              <a:gd name="connsiteX1773" fmla="*/ 969292 w 4177857"/>
              <a:gd name="connsiteY1773" fmla="*/ 2988548 h 4102073"/>
              <a:gd name="connsiteX1774" fmla="*/ 915510 w 4177857"/>
              <a:gd name="connsiteY1774" fmla="*/ 2933544 h 4102073"/>
              <a:gd name="connsiteX1775" fmla="*/ 3398023 w 4177857"/>
              <a:gd name="connsiteY1775" fmla="*/ 1276092 h 4102073"/>
              <a:gd name="connsiteX1776" fmla="*/ 3344242 w 4177857"/>
              <a:gd name="connsiteY1776" fmla="*/ 1223533 h 4102073"/>
              <a:gd name="connsiteX1777" fmla="*/ 3290460 w 4177857"/>
              <a:gd name="connsiteY1777" fmla="*/ 1277314 h 4102073"/>
              <a:gd name="connsiteX1778" fmla="*/ 3345464 w 4177857"/>
              <a:gd name="connsiteY1778" fmla="*/ 1329873 h 4102073"/>
              <a:gd name="connsiteX1779" fmla="*/ 3398023 w 4177857"/>
              <a:gd name="connsiteY1779" fmla="*/ 1276092 h 4102073"/>
              <a:gd name="connsiteX1780" fmla="*/ 1273647 w 4177857"/>
              <a:gd name="connsiteY1780" fmla="*/ 772500 h 4102073"/>
              <a:gd name="connsiteX1781" fmla="*/ 1221088 w 4177857"/>
              <a:gd name="connsiteY1781" fmla="*/ 825059 h 4102073"/>
              <a:gd name="connsiteX1782" fmla="*/ 1273647 w 4177857"/>
              <a:gd name="connsiteY1782" fmla="*/ 880063 h 4102073"/>
              <a:gd name="connsiteX1783" fmla="*/ 1327429 w 4177857"/>
              <a:gd name="connsiteY1783" fmla="*/ 826282 h 4102073"/>
              <a:gd name="connsiteX1784" fmla="*/ 1273647 w 4177857"/>
              <a:gd name="connsiteY1784" fmla="*/ 772500 h 4102073"/>
              <a:gd name="connsiteX1785" fmla="*/ 3344242 w 4177857"/>
              <a:gd name="connsiteY1785" fmla="*/ 2843094 h 4102073"/>
              <a:gd name="connsiteX1786" fmla="*/ 3291682 w 4177857"/>
              <a:gd name="connsiteY1786" fmla="*/ 2898098 h 4102073"/>
              <a:gd name="connsiteX1787" fmla="*/ 3344242 w 4177857"/>
              <a:gd name="connsiteY1787" fmla="*/ 2950657 h 4102073"/>
              <a:gd name="connsiteX1788" fmla="*/ 3398023 w 4177857"/>
              <a:gd name="connsiteY1788" fmla="*/ 2898098 h 4102073"/>
              <a:gd name="connsiteX1789" fmla="*/ 3344242 w 4177857"/>
              <a:gd name="connsiteY1789" fmla="*/ 2843094 h 4102073"/>
              <a:gd name="connsiteX1790" fmla="*/ 3523921 w 4177857"/>
              <a:gd name="connsiteY1790" fmla="*/ 1584114 h 4102073"/>
              <a:gd name="connsiteX1791" fmla="*/ 3472584 w 4177857"/>
              <a:gd name="connsiteY1791" fmla="*/ 1636673 h 4102073"/>
              <a:gd name="connsiteX1792" fmla="*/ 3523921 w 4177857"/>
              <a:gd name="connsiteY1792" fmla="*/ 1689233 h 4102073"/>
              <a:gd name="connsiteX1793" fmla="*/ 3577703 w 4177857"/>
              <a:gd name="connsiteY1793" fmla="*/ 1635451 h 4102073"/>
              <a:gd name="connsiteX1794" fmla="*/ 3523921 w 4177857"/>
              <a:gd name="connsiteY1794" fmla="*/ 1584114 h 4102073"/>
              <a:gd name="connsiteX1795" fmla="*/ 771278 w 4177857"/>
              <a:gd name="connsiteY1795" fmla="*/ 1276092 h 4102073"/>
              <a:gd name="connsiteX1796" fmla="*/ 823837 w 4177857"/>
              <a:gd name="connsiteY1796" fmla="*/ 1329873 h 4102073"/>
              <a:gd name="connsiteX1797" fmla="*/ 878841 w 4177857"/>
              <a:gd name="connsiteY1797" fmla="*/ 1277314 h 4102073"/>
              <a:gd name="connsiteX1798" fmla="*/ 826282 w 4177857"/>
              <a:gd name="connsiteY1798" fmla="*/ 1223533 h 4102073"/>
              <a:gd name="connsiteX1799" fmla="*/ 771278 w 4177857"/>
              <a:gd name="connsiteY1799" fmla="*/ 1276092 h 4102073"/>
              <a:gd name="connsiteX1800" fmla="*/ 2894431 w 4177857"/>
              <a:gd name="connsiteY1800" fmla="*/ 772500 h 4102073"/>
              <a:gd name="connsiteX1801" fmla="*/ 2841871 w 4177857"/>
              <a:gd name="connsiteY1801" fmla="*/ 827504 h 4102073"/>
              <a:gd name="connsiteX1802" fmla="*/ 2894431 w 4177857"/>
              <a:gd name="connsiteY1802" fmla="*/ 878841 h 4102073"/>
              <a:gd name="connsiteX1803" fmla="*/ 2948213 w 4177857"/>
              <a:gd name="connsiteY1803" fmla="*/ 826282 h 4102073"/>
              <a:gd name="connsiteX1804" fmla="*/ 2894431 w 4177857"/>
              <a:gd name="connsiteY1804" fmla="*/ 772500 h 4102073"/>
              <a:gd name="connsiteX1805" fmla="*/ 2587631 w 4177857"/>
              <a:gd name="connsiteY1805" fmla="*/ 646602 h 4102073"/>
              <a:gd name="connsiteX1806" fmla="*/ 2535072 w 4177857"/>
              <a:gd name="connsiteY1806" fmla="*/ 592821 h 4102073"/>
              <a:gd name="connsiteX1807" fmla="*/ 2482513 w 4177857"/>
              <a:gd name="connsiteY1807" fmla="*/ 646602 h 4102073"/>
              <a:gd name="connsiteX1808" fmla="*/ 2533850 w 4177857"/>
              <a:gd name="connsiteY1808" fmla="*/ 697939 h 4102073"/>
              <a:gd name="connsiteX1809" fmla="*/ 2587631 w 4177857"/>
              <a:gd name="connsiteY1809" fmla="*/ 646602 h 4102073"/>
              <a:gd name="connsiteX1810" fmla="*/ 1688011 w 4177857"/>
              <a:gd name="connsiteY1810" fmla="*/ 647824 h 4102073"/>
              <a:gd name="connsiteX1811" fmla="*/ 1635452 w 4177857"/>
              <a:gd name="connsiteY1811" fmla="*/ 592821 h 4102073"/>
              <a:gd name="connsiteX1812" fmla="*/ 1581670 w 4177857"/>
              <a:gd name="connsiteY1812" fmla="*/ 646602 h 4102073"/>
              <a:gd name="connsiteX1813" fmla="*/ 1633007 w 4177857"/>
              <a:gd name="connsiteY1813" fmla="*/ 699161 h 4102073"/>
              <a:gd name="connsiteX1814" fmla="*/ 1688011 w 4177857"/>
              <a:gd name="connsiteY1814" fmla="*/ 647824 h 4102073"/>
              <a:gd name="connsiteX1815" fmla="*/ 1273647 w 4177857"/>
              <a:gd name="connsiteY1815" fmla="*/ 3294126 h 4102073"/>
              <a:gd name="connsiteX1816" fmla="*/ 1222310 w 4177857"/>
              <a:gd name="connsiteY1816" fmla="*/ 3346686 h 4102073"/>
              <a:gd name="connsiteX1817" fmla="*/ 1273647 w 4177857"/>
              <a:gd name="connsiteY1817" fmla="*/ 3400467 h 4102073"/>
              <a:gd name="connsiteX1818" fmla="*/ 1327429 w 4177857"/>
              <a:gd name="connsiteY1818" fmla="*/ 3347908 h 4102073"/>
              <a:gd name="connsiteX1819" fmla="*/ 1273647 w 4177857"/>
              <a:gd name="connsiteY1819" fmla="*/ 3294126 h 4102073"/>
              <a:gd name="connsiteX1820" fmla="*/ 697939 w 4177857"/>
              <a:gd name="connsiteY1820" fmla="*/ 1639118 h 4102073"/>
              <a:gd name="connsiteX1821" fmla="*/ 645380 w 4177857"/>
              <a:gd name="connsiteY1821" fmla="*/ 1584114 h 4102073"/>
              <a:gd name="connsiteX1822" fmla="*/ 592821 w 4177857"/>
              <a:gd name="connsiteY1822" fmla="*/ 1634229 h 4102073"/>
              <a:gd name="connsiteX1823" fmla="*/ 644157 w 4177857"/>
              <a:gd name="connsiteY1823" fmla="*/ 1689233 h 4102073"/>
              <a:gd name="connsiteX1824" fmla="*/ 697939 w 4177857"/>
              <a:gd name="connsiteY1824" fmla="*/ 1639118 h 4102073"/>
              <a:gd name="connsiteX1825" fmla="*/ 2898098 w 4177857"/>
              <a:gd name="connsiteY1825" fmla="*/ 3294126 h 4102073"/>
              <a:gd name="connsiteX1826" fmla="*/ 2841871 w 4177857"/>
              <a:gd name="connsiteY1826" fmla="*/ 3345463 h 4102073"/>
              <a:gd name="connsiteX1827" fmla="*/ 2894431 w 4177857"/>
              <a:gd name="connsiteY1827" fmla="*/ 3400467 h 4102073"/>
              <a:gd name="connsiteX1828" fmla="*/ 2946991 w 4177857"/>
              <a:gd name="connsiteY1828" fmla="*/ 3347908 h 4102073"/>
              <a:gd name="connsiteX1829" fmla="*/ 2898098 w 4177857"/>
              <a:gd name="connsiteY1829" fmla="*/ 3294126 h 4102073"/>
              <a:gd name="connsiteX1830" fmla="*/ 877619 w 4177857"/>
              <a:gd name="connsiteY1830" fmla="*/ 2896875 h 4102073"/>
              <a:gd name="connsiteX1831" fmla="*/ 826282 w 4177857"/>
              <a:gd name="connsiteY1831" fmla="*/ 2844316 h 4102073"/>
              <a:gd name="connsiteX1832" fmla="*/ 771278 w 4177857"/>
              <a:gd name="connsiteY1832" fmla="*/ 2896875 h 4102073"/>
              <a:gd name="connsiteX1833" fmla="*/ 825060 w 4177857"/>
              <a:gd name="connsiteY1833" fmla="*/ 2950657 h 4102073"/>
              <a:gd name="connsiteX1834" fmla="*/ 877619 w 4177857"/>
              <a:gd name="connsiteY1834" fmla="*/ 2896875 h 4102073"/>
              <a:gd name="connsiteX1835" fmla="*/ 3526365 w 4177857"/>
              <a:gd name="connsiteY1835" fmla="*/ 2483734 h 4102073"/>
              <a:gd name="connsiteX1836" fmla="*/ 3472584 w 4177857"/>
              <a:gd name="connsiteY1836" fmla="*/ 2537516 h 4102073"/>
              <a:gd name="connsiteX1837" fmla="*/ 3525143 w 4177857"/>
              <a:gd name="connsiteY1837" fmla="*/ 2590076 h 4102073"/>
              <a:gd name="connsiteX1838" fmla="*/ 3578925 w 4177857"/>
              <a:gd name="connsiteY1838" fmla="*/ 2536294 h 4102073"/>
              <a:gd name="connsiteX1839" fmla="*/ 3526365 w 4177857"/>
              <a:gd name="connsiteY1839" fmla="*/ 2483734 h 4102073"/>
              <a:gd name="connsiteX1840" fmla="*/ 1631784 w 4177857"/>
              <a:gd name="connsiteY1840" fmla="*/ 3475028 h 4102073"/>
              <a:gd name="connsiteX1841" fmla="*/ 1581670 w 4177857"/>
              <a:gd name="connsiteY1841" fmla="*/ 3528810 h 4102073"/>
              <a:gd name="connsiteX1842" fmla="*/ 1636674 w 4177857"/>
              <a:gd name="connsiteY1842" fmla="*/ 3580147 h 4102073"/>
              <a:gd name="connsiteX1843" fmla="*/ 1686788 w 4177857"/>
              <a:gd name="connsiteY1843" fmla="*/ 3526365 h 4102073"/>
              <a:gd name="connsiteX1844" fmla="*/ 1631784 w 4177857"/>
              <a:gd name="connsiteY1844" fmla="*/ 3475028 h 4102073"/>
              <a:gd name="connsiteX1845" fmla="*/ 1368987 w 4177857"/>
              <a:gd name="connsiteY1845" fmla="*/ 683271 h 4102073"/>
              <a:gd name="connsiteX1846" fmla="*/ 1312761 w 4177857"/>
              <a:gd name="connsiteY1846" fmla="*/ 733386 h 4102073"/>
              <a:gd name="connsiteX1847" fmla="*/ 1362876 w 4177857"/>
              <a:gd name="connsiteY1847" fmla="*/ 788390 h 4102073"/>
              <a:gd name="connsiteX1848" fmla="*/ 1417880 w 4177857"/>
              <a:gd name="connsiteY1848" fmla="*/ 739498 h 4102073"/>
              <a:gd name="connsiteX1849" fmla="*/ 1368987 w 4177857"/>
              <a:gd name="connsiteY1849" fmla="*/ 683271 h 4102073"/>
              <a:gd name="connsiteX1850" fmla="*/ 642935 w 4177857"/>
              <a:gd name="connsiteY1850" fmla="*/ 2590076 h 4102073"/>
              <a:gd name="connsiteX1851" fmla="*/ 697939 w 4177857"/>
              <a:gd name="connsiteY1851" fmla="*/ 2537516 h 4102073"/>
              <a:gd name="connsiteX1852" fmla="*/ 644157 w 4177857"/>
              <a:gd name="connsiteY1852" fmla="*/ 2483734 h 4102073"/>
              <a:gd name="connsiteX1853" fmla="*/ 592821 w 4177857"/>
              <a:gd name="connsiteY1853" fmla="*/ 2536294 h 4102073"/>
              <a:gd name="connsiteX1854" fmla="*/ 642935 w 4177857"/>
              <a:gd name="connsiteY1854" fmla="*/ 2590076 h 4102073"/>
              <a:gd name="connsiteX1855" fmla="*/ 3434692 w 4177857"/>
              <a:gd name="connsiteY1855" fmla="*/ 1313984 h 4102073"/>
              <a:gd name="connsiteX1856" fmla="*/ 3382133 w 4177857"/>
              <a:gd name="connsiteY1856" fmla="*/ 1368988 h 4102073"/>
              <a:gd name="connsiteX1857" fmla="*/ 3435915 w 4177857"/>
              <a:gd name="connsiteY1857" fmla="*/ 1419102 h 4102073"/>
              <a:gd name="connsiteX1858" fmla="*/ 3487252 w 4177857"/>
              <a:gd name="connsiteY1858" fmla="*/ 1365320 h 4102073"/>
              <a:gd name="connsiteX1859" fmla="*/ 3434692 w 4177857"/>
              <a:gd name="connsiteY1859" fmla="*/ 1313984 h 4102073"/>
              <a:gd name="connsiteX1860" fmla="*/ 2482513 w 4177857"/>
              <a:gd name="connsiteY1860" fmla="*/ 3527588 h 4102073"/>
              <a:gd name="connsiteX1861" fmla="*/ 2536294 w 4177857"/>
              <a:gd name="connsiteY1861" fmla="*/ 3580147 h 4102073"/>
              <a:gd name="connsiteX1862" fmla="*/ 2586409 w 4177857"/>
              <a:gd name="connsiteY1862" fmla="*/ 3527588 h 4102073"/>
              <a:gd name="connsiteX1863" fmla="*/ 2532627 w 4177857"/>
              <a:gd name="connsiteY1863" fmla="*/ 3475028 h 4102073"/>
              <a:gd name="connsiteX1864" fmla="*/ 2482513 w 4177857"/>
              <a:gd name="connsiteY1864" fmla="*/ 3527588 h 4102073"/>
              <a:gd name="connsiteX1865" fmla="*/ 2081595 w 4177857"/>
              <a:gd name="connsiteY1865" fmla="*/ 504814 h 4102073"/>
              <a:gd name="connsiteX1866" fmla="*/ 2032703 w 4177857"/>
              <a:gd name="connsiteY1866" fmla="*/ 556151 h 4102073"/>
              <a:gd name="connsiteX1867" fmla="*/ 2086484 w 4177857"/>
              <a:gd name="connsiteY1867" fmla="*/ 608710 h 4102073"/>
              <a:gd name="connsiteX1868" fmla="*/ 2137821 w 4177857"/>
              <a:gd name="connsiteY1868" fmla="*/ 554929 h 4102073"/>
              <a:gd name="connsiteX1869" fmla="*/ 2081595 w 4177857"/>
              <a:gd name="connsiteY1869" fmla="*/ 504814 h 4102073"/>
              <a:gd name="connsiteX1870" fmla="*/ 3563035 w 4177857"/>
              <a:gd name="connsiteY1870" fmla="*/ 2087706 h 4102073"/>
              <a:gd name="connsiteX1871" fmla="*/ 3616817 w 4177857"/>
              <a:gd name="connsiteY1871" fmla="*/ 2137821 h 4102073"/>
              <a:gd name="connsiteX1872" fmla="*/ 3668154 w 4177857"/>
              <a:gd name="connsiteY1872" fmla="*/ 2085261 h 4102073"/>
              <a:gd name="connsiteX1873" fmla="*/ 3614372 w 4177857"/>
              <a:gd name="connsiteY1873" fmla="*/ 2035146 h 4102073"/>
              <a:gd name="connsiteX1874" fmla="*/ 3563035 w 4177857"/>
              <a:gd name="connsiteY1874" fmla="*/ 2087706 h 4102073"/>
              <a:gd name="connsiteX1875" fmla="*/ 2856539 w 4177857"/>
              <a:gd name="connsiteY1875" fmla="*/ 3435914 h 4102073"/>
              <a:gd name="connsiteX1876" fmla="*/ 2803980 w 4177857"/>
              <a:gd name="connsiteY1876" fmla="*/ 3385799 h 4102073"/>
              <a:gd name="connsiteX1877" fmla="*/ 2753866 w 4177857"/>
              <a:gd name="connsiteY1877" fmla="*/ 3438359 h 4102073"/>
              <a:gd name="connsiteX1878" fmla="*/ 2806425 w 4177857"/>
              <a:gd name="connsiteY1878" fmla="*/ 3488474 h 4102073"/>
              <a:gd name="connsiteX1879" fmla="*/ 2856539 w 4177857"/>
              <a:gd name="connsiteY1879" fmla="*/ 3435914 h 4102073"/>
              <a:gd name="connsiteX1880" fmla="*/ 737053 w 4177857"/>
              <a:gd name="connsiteY1880" fmla="*/ 1313984 h 4102073"/>
              <a:gd name="connsiteX1881" fmla="*/ 683271 w 4177857"/>
              <a:gd name="connsiteY1881" fmla="*/ 1366543 h 4102073"/>
              <a:gd name="connsiteX1882" fmla="*/ 734609 w 4177857"/>
              <a:gd name="connsiteY1882" fmla="*/ 1419102 h 4102073"/>
              <a:gd name="connsiteX1883" fmla="*/ 787168 w 4177857"/>
              <a:gd name="connsiteY1883" fmla="*/ 1367765 h 4102073"/>
              <a:gd name="connsiteX1884" fmla="*/ 737053 w 4177857"/>
              <a:gd name="connsiteY1884" fmla="*/ 1313984 h 4102073"/>
              <a:gd name="connsiteX1885" fmla="*/ 1904360 w 4177857"/>
              <a:gd name="connsiteY1885" fmla="*/ 504814 h 4102073"/>
              <a:gd name="connsiteX1886" fmla="*/ 1851800 w 4177857"/>
              <a:gd name="connsiteY1886" fmla="*/ 556151 h 4102073"/>
              <a:gd name="connsiteX1887" fmla="*/ 1904360 w 4177857"/>
              <a:gd name="connsiteY1887" fmla="*/ 608710 h 4102073"/>
              <a:gd name="connsiteX1888" fmla="*/ 1955696 w 4177857"/>
              <a:gd name="connsiteY1888" fmla="*/ 556151 h 4102073"/>
              <a:gd name="connsiteX1889" fmla="*/ 1904360 w 4177857"/>
              <a:gd name="connsiteY1889" fmla="*/ 504814 h 4102073"/>
              <a:gd name="connsiteX1890" fmla="*/ 2805202 w 4177857"/>
              <a:gd name="connsiteY1890" fmla="*/ 684494 h 4102073"/>
              <a:gd name="connsiteX1891" fmla="*/ 2752643 w 4177857"/>
              <a:gd name="connsiteY1891" fmla="*/ 735831 h 4102073"/>
              <a:gd name="connsiteX1892" fmla="*/ 2805202 w 4177857"/>
              <a:gd name="connsiteY1892" fmla="*/ 789613 h 4102073"/>
              <a:gd name="connsiteX1893" fmla="*/ 2856539 w 4177857"/>
              <a:gd name="connsiteY1893" fmla="*/ 737053 h 4102073"/>
              <a:gd name="connsiteX1894" fmla="*/ 2805202 w 4177857"/>
              <a:gd name="connsiteY1894" fmla="*/ 684494 h 4102073"/>
              <a:gd name="connsiteX1895" fmla="*/ 3563035 w 4177857"/>
              <a:gd name="connsiteY1895" fmla="*/ 2268608 h 4102073"/>
              <a:gd name="connsiteX1896" fmla="*/ 3616817 w 4177857"/>
              <a:gd name="connsiteY1896" fmla="*/ 2318722 h 4102073"/>
              <a:gd name="connsiteX1897" fmla="*/ 3666931 w 4177857"/>
              <a:gd name="connsiteY1897" fmla="*/ 2267385 h 4102073"/>
              <a:gd name="connsiteX1898" fmla="*/ 3614372 w 4177857"/>
              <a:gd name="connsiteY1898" fmla="*/ 2216049 h 4102073"/>
              <a:gd name="connsiteX1899" fmla="*/ 3563035 w 4177857"/>
              <a:gd name="connsiteY1899" fmla="*/ 2268608 h 4102073"/>
              <a:gd name="connsiteX1900" fmla="*/ 683271 w 4177857"/>
              <a:gd name="connsiteY1900" fmla="*/ 2806425 h 4102073"/>
              <a:gd name="connsiteX1901" fmla="*/ 734609 w 4177857"/>
              <a:gd name="connsiteY1901" fmla="*/ 2858984 h 4102073"/>
              <a:gd name="connsiteX1902" fmla="*/ 787168 w 4177857"/>
              <a:gd name="connsiteY1902" fmla="*/ 2808869 h 4102073"/>
              <a:gd name="connsiteX1903" fmla="*/ 737053 w 4177857"/>
              <a:gd name="connsiteY1903" fmla="*/ 2756309 h 4102073"/>
              <a:gd name="connsiteX1904" fmla="*/ 683271 w 4177857"/>
              <a:gd name="connsiteY1904" fmla="*/ 2806425 h 4102073"/>
              <a:gd name="connsiteX1905" fmla="*/ 502370 w 4177857"/>
              <a:gd name="connsiteY1905" fmla="*/ 2087706 h 4102073"/>
              <a:gd name="connsiteX1906" fmla="*/ 554929 w 4177857"/>
              <a:gd name="connsiteY1906" fmla="*/ 2139043 h 4102073"/>
              <a:gd name="connsiteX1907" fmla="*/ 606266 w 4177857"/>
              <a:gd name="connsiteY1907" fmla="*/ 2087706 h 4102073"/>
              <a:gd name="connsiteX1908" fmla="*/ 553707 w 4177857"/>
              <a:gd name="connsiteY1908" fmla="*/ 2036369 h 4102073"/>
              <a:gd name="connsiteX1909" fmla="*/ 502370 w 4177857"/>
              <a:gd name="connsiteY1909" fmla="*/ 2087706 h 4102073"/>
              <a:gd name="connsiteX1910" fmla="*/ 3666931 w 4177857"/>
              <a:gd name="connsiteY1910" fmla="*/ 1908026 h 4102073"/>
              <a:gd name="connsiteX1911" fmla="*/ 3613150 w 4177857"/>
              <a:gd name="connsiteY1911" fmla="*/ 1855467 h 4102073"/>
              <a:gd name="connsiteX1912" fmla="*/ 3563035 w 4177857"/>
              <a:gd name="connsiteY1912" fmla="*/ 1906804 h 4102073"/>
              <a:gd name="connsiteX1913" fmla="*/ 3615595 w 4177857"/>
              <a:gd name="connsiteY1913" fmla="*/ 1958141 h 4102073"/>
              <a:gd name="connsiteX1914" fmla="*/ 3666931 w 4177857"/>
              <a:gd name="connsiteY1914" fmla="*/ 1908026 h 4102073"/>
              <a:gd name="connsiteX1915" fmla="*/ 2264942 w 4177857"/>
              <a:gd name="connsiteY1915" fmla="*/ 504814 h 4102073"/>
              <a:gd name="connsiteX1916" fmla="*/ 2213604 w 4177857"/>
              <a:gd name="connsiteY1916" fmla="*/ 556151 h 4102073"/>
              <a:gd name="connsiteX1917" fmla="*/ 2264942 w 4177857"/>
              <a:gd name="connsiteY1917" fmla="*/ 608710 h 4102073"/>
              <a:gd name="connsiteX1918" fmla="*/ 2316278 w 4177857"/>
              <a:gd name="connsiteY1918" fmla="*/ 557374 h 4102073"/>
              <a:gd name="connsiteX1919" fmla="*/ 2264942 w 4177857"/>
              <a:gd name="connsiteY1919" fmla="*/ 504814 h 4102073"/>
              <a:gd name="connsiteX1920" fmla="*/ 552484 w 4177857"/>
              <a:gd name="connsiteY1920" fmla="*/ 1855467 h 4102073"/>
              <a:gd name="connsiteX1921" fmla="*/ 502370 w 4177857"/>
              <a:gd name="connsiteY1921" fmla="*/ 1909248 h 4102073"/>
              <a:gd name="connsiteX1922" fmla="*/ 553707 w 4177857"/>
              <a:gd name="connsiteY1922" fmla="*/ 1958141 h 4102073"/>
              <a:gd name="connsiteX1923" fmla="*/ 605044 w 4177857"/>
              <a:gd name="connsiteY1923" fmla="*/ 1905582 h 4102073"/>
              <a:gd name="connsiteX1924" fmla="*/ 552484 w 4177857"/>
              <a:gd name="connsiteY1924" fmla="*/ 1855467 h 4102073"/>
              <a:gd name="connsiteX1925" fmla="*/ 3383356 w 4177857"/>
              <a:gd name="connsiteY1925" fmla="*/ 2803980 h 4102073"/>
              <a:gd name="connsiteX1926" fmla="*/ 3434692 w 4177857"/>
              <a:gd name="connsiteY1926" fmla="*/ 2858984 h 4102073"/>
              <a:gd name="connsiteX1927" fmla="*/ 3487252 w 4177857"/>
              <a:gd name="connsiteY1927" fmla="*/ 2807647 h 4102073"/>
              <a:gd name="connsiteX1928" fmla="*/ 3434692 w 4177857"/>
              <a:gd name="connsiteY1928" fmla="*/ 2755087 h 4102073"/>
              <a:gd name="connsiteX1929" fmla="*/ 3383356 w 4177857"/>
              <a:gd name="connsiteY1929" fmla="*/ 2803980 h 4102073"/>
              <a:gd name="connsiteX1930" fmla="*/ 2086484 w 4177857"/>
              <a:gd name="connsiteY1930" fmla="*/ 3565479 h 4102073"/>
              <a:gd name="connsiteX1931" fmla="*/ 2033925 w 4177857"/>
              <a:gd name="connsiteY1931" fmla="*/ 3616816 h 4102073"/>
              <a:gd name="connsiteX1932" fmla="*/ 2085262 w 4177857"/>
              <a:gd name="connsiteY1932" fmla="*/ 3668153 h 4102073"/>
              <a:gd name="connsiteX1933" fmla="*/ 2136599 w 4177857"/>
              <a:gd name="connsiteY1933" fmla="*/ 3616816 h 4102073"/>
              <a:gd name="connsiteX1934" fmla="*/ 2086484 w 4177857"/>
              <a:gd name="connsiteY1934" fmla="*/ 3565479 h 4102073"/>
              <a:gd name="connsiteX1935" fmla="*/ 502370 w 4177857"/>
              <a:gd name="connsiteY1935" fmla="*/ 2268608 h 4102073"/>
              <a:gd name="connsiteX1936" fmla="*/ 553707 w 4177857"/>
              <a:gd name="connsiteY1936" fmla="*/ 2318722 h 4102073"/>
              <a:gd name="connsiteX1937" fmla="*/ 605044 w 4177857"/>
              <a:gd name="connsiteY1937" fmla="*/ 2267385 h 4102073"/>
              <a:gd name="connsiteX1938" fmla="*/ 552484 w 4177857"/>
              <a:gd name="connsiteY1938" fmla="*/ 2216049 h 4102073"/>
              <a:gd name="connsiteX1939" fmla="*/ 502370 w 4177857"/>
              <a:gd name="connsiteY1939" fmla="*/ 2268608 h 4102073"/>
              <a:gd name="connsiteX1940" fmla="*/ 1362876 w 4177857"/>
              <a:gd name="connsiteY1940" fmla="*/ 3385799 h 4102073"/>
              <a:gd name="connsiteX1941" fmla="*/ 1312761 w 4177857"/>
              <a:gd name="connsiteY1941" fmla="*/ 3439581 h 4102073"/>
              <a:gd name="connsiteX1942" fmla="*/ 1364099 w 4177857"/>
              <a:gd name="connsiteY1942" fmla="*/ 3489696 h 4102073"/>
              <a:gd name="connsiteX1943" fmla="*/ 1416658 w 4177857"/>
              <a:gd name="connsiteY1943" fmla="*/ 3438359 h 4102073"/>
              <a:gd name="connsiteX1944" fmla="*/ 1362876 w 4177857"/>
              <a:gd name="connsiteY1944" fmla="*/ 3385799 h 4102073"/>
              <a:gd name="connsiteX1945" fmla="*/ 2266164 w 4177857"/>
              <a:gd name="connsiteY1945" fmla="*/ 3668153 h 4102073"/>
              <a:gd name="connsiteX1946" fmla="*/ 2315056 w 4177857"/>
              <a:gd name="connsiteY1946" fmla="*/ 3618038 h 4102073"/>
              <a:gd name="connsiteX1947" fmla="*/ 2266164 w 4177857"/>
              <a:gd name="connsiteY1947" fmla="*/ 3566702 h 4102073"/>
              <a:gd name="connsiteX1948" fmla="*/ 2213604 w 4177857"/>
              <a:gd name="connsiteY1948" fmla="*/ 3618038 h 4102073"/>
              <a:gd name="connsiteX1949" fmla="*/ 2266164 w 4177857"/>
              <a:gd name="connsiteY1949" fmla="*/ 3668153 h 4102073"/>
              <a:gd name="connsiteX1950" fmla="*/ 1905582 w 4177857"/>
              <a:gd name="connsiteY1950" fmla="*/ 3565479 h 4102073"/>
              <a:gd name="connsiteX1951" fmla="*/ 1853023 w 4177857"/>
              <a:gd name="connsiteY1951" fmla="*/ 3616816 h 4102073"/>
              <a:gd name="connsiteX1952" fmla="*/ 1905582 w 4177857"/>
              <a:gd name="connsiteY1952" fmla="*/ 3666931 h 4102073"/>
              <a:gd name="connsiteX1953" fmla="*/ 1954474 w 4177857"/>
              <a:gd name="connsiteY1953" fmla="*/ 3616816 h 4102073"/>
              <a:gd name="connsiteX1954" fmla="*/ 1905582 w 4177857"/>
              <a:gd name="connsiteY1954" fmla="*/ 3565479 h 4102073"/>
              <a:gd name="connsiteX1955" fmla="*/ 1505886 w 4177857"/>
              <a:gd name="connsiteY1955" fmla="*/ 647824 h 4102073"/>
              <a:gd name="connsiteX1956" fmla="*/ 1456994 w 4177857"/>
              <a:gd name="connsiteY1956" fmla="*/ 596487 h 4102073"/>
              <a:gd name="connsiteX1957" fmla="*/ 1404435 w 4177857"/>
              <a:gd name="connsiteY1957" fmla="*/ 646602 h 4102073"/>
              <a:gd name="connsiteX1958" fmla="*/ 1454549 w 4177857"/>
              <a:gd name="connsiteY1958" fmla="*/ 696717 h 4102073"/>
              <a:gd name="connsiteX1959" fmla="*/ 1505886 w 4177857"/>
              <a:gd name="connsiteY1959" fmla="*/ 647824 h 4102073"/>
              <a:gd name="connsiteX1960" fmla="*/ 2664636 w 4177857"/>
              <a:gd name="connsiteY1960" fmla="*/ 645380 h 4102073"/>
              <a:gd name="connsiteX1961" fmla="*/ 2712307 w 4177857"/>
              <a:gd name="connsiteY1961" fmla="*/ 697939 h 4102073"/>
              <a:gd name="connsiteX1962" fmla="*/ 2766089 w 4177857"/>
              <a:gd name="connsiteY1962" fmla="*/ 647824 h 4102073"/>
              <a:gd name="connsiteX1963" fmla="*/ 2715974 w 4177857"/>
              <a:gd name="connsiteY1963" fmla="*/ 597710 h 4102073"/>
              <a:gd name="connsiteX1964" fmla="*/ 2664636 w 4177857"/>
              <a:gd name="connsiteY1964" fmla="*/ 645380 h 4102073"/>
              <a:gd name="connsiteX1965" fmla="*/ 2447065 w 4177857"/>
              <a:gd name="connsiteY1965" fmla="*/ 506036 h 4102073"/>
              <a:gd name="connsiteX1966" fmla="*/ 2394506 w 4177857"/>
              <a:gd name="connsiteY1966" fmla="*/ 557374 h 4102073"/>
              <a:gd name="connsiteX1967" fmla="*/ 2444621 w 4177857"/>
              <a:gd name="connsiteY1967" fmla="*/ 608710 h 4102073"/>
              <a:gd name="connsiteX1968" fmla="*/ 2495958 w 4177857"/>
              <a:gd name="connsiteY1968" fmla="*/ 558596 h 4102073"/>
              <a:gd name="connsiteX1969" fmla="*/ 2447065 w 4177857"/>
              <a:gd name="connsiteY1969" fmla="*/ 506036 h 4102073"/>
              <a:gd name="connsiteX1970" fmla="*/ 1774795 w 4177857"/>
              <a:gd name="connsiteY1970" fmla="*/ 556151 h 4102073"/>
              <a:gd name="connsiteX1971" fmla="*/ 1722235 w 4177857"/>
              <a:gd name="connsiteY1971" fmla="*/ 506036 h 4102073"/>
              <a:gd name="connsiteX1972" fmla="*/ 1673343 w 4177857"/>
              <a:gd name="connsiteY1972" fmla="*/ 558596 h 4102073"/>
              <a:gd name="connsiteX1973" fmla="*/ 1724680 w 4177857"/>
              <a:gd name="connsiteY1973" fmla="*/ 608710 h 4102073"/>
              <a:gd name="connsiteX1974" fmla="*/ 1774795 w 4177857"/>
              <a:gd name="connsiteY1974" fmla="*/ 556151 h 4102073"/>
              <a:gd name="connsiteX1975" fmla="*/ 644157 w 4177857"/>
              <a:gd name="connsiteY1975" fmla="*/ 1406879 h 4102073"/>
              <a:gd name="connsiteX1976" fmla="*/ 592821 w 4177857"/>
              <a:gd name="connsiteY1976" fmla="*/ 1455772 h 4102073"/>
              <a:gd name="connsiteX1977" fmla="*/ 644157 w 4177857"/>
              <a:gd name="connsiteY1977" fmla="*/ 1505886 h 4102073"/>
              <a:gd name="connsiteX1978" fmla="*/ 693050 w 4177857"/>
              <a:gd name="connsiteY1978" fmla="*/ 1455772 h 4102073"/>
              <a:gd name="connsiteX1979" fmla="*/ 644157 w 4177857"/>
              <a:gd name="connsiteY1979" fmla="*/ 1406879 h 4102073"/>
              <a:gd name="connsiteX1980" fmla="*/ 503592 w 4177857"/>
              <a:gd name="connsiteY1980" fmla="*/ 2445843 h 4102073"/>
              <a:gd name="connsiteX1981" fmla="*/ 553707 w 4177857"/>
              <a:gd name="connsiteY1981" fmla="*/ 2497180 h 4102073"/>
              <a:gd name="connsiteX1982" fmla="*/ 605044 w 4177857"/>
              <a:gd name="connsiteY1982" fmla="*/ 2447065 h 4102073"/>
              <a:gd name="connsiteX1983" fmla="*/ 554929 w 4177857"/>
              <a:gd name="connsiteY1983" fmla="*/ 2395728 h 4102073"/>
              <a:gd name="connsiteX1984" fmla="*/ 503592 w 4177857"/>
              <a:gd name="connsiteY1984" fmla="*/ 2445843 h 4102073"/>
              <a:gd name="connsiteX1985" fmla="*/ 556151 w 4177857"/>
              <a:gd name="connsiteY1985" fmla="*/ 1675788 h 4102073"/>
              <a:gd name="connsiteX1986" fmla="*/ 503592 w 4177857"/>
              <a:gd name="connsiteY1986" fmla="*/ 1727124 h 4102073"/>
              <a:gd name="connsiteX1987" fmla="*/ 553707 w 4177857"/>
              <a:gd name="connsiteY1987" fmla="*/ 1777239 h 4102073"/>
              <a:gd name="connsiteX1988" fmla="*/ 603821 w 4177857"/>
              <a:gd name="connsiteY1988" fmla="*/ 1728347 h 4102073"/>
              <a:gd name="connsiteX1989" fmla="*/ 556151 w 4177857"/>
              <a:gd name="connsiteY1989" fmla="*/ 1675788 h 4102073"/>
              <a:gd name="connsiteX1990" fmla="*/ 645380 w 4177857"/>
              <a:gd name="connsiteY1990" fmla="*/ 2667081 h 4102073"/>
              <a:gd name="connsiteX1991" fmla="*/ 594043 w 4177857"/>
              <a:gd name="connsiteY1991" fmla="*/ 2715973 h 4102073"/>
              <a:gd name="connsiteX1992" fmla="*/ 644157 w 4177857"/>
              <a:gd name="connsiteY1992" fmla="*/ 2767310 h 4102073"/>
              <a:gd name="connsiteX1993" fmla="*/ 694272 w 4177857"/>
              <a:gd name="connsiteY1993" fmla="*/ 2717196 h 4102073"/>
              <a:gd name="connsiteX1994" fmla="*/ 645380 w 4177857"/>
              <a:gd name="connsiteY1994" fmla="*/ 2667081 h 4102073"/>
              <a:gd name="connsiteX1995" fmla="*/ 3665709 w 4177857"/>
              <a:gd name="connsiteY1995" fmla="*/ 1727124 h 4102073"/>
              <a:gd name="connsiteX1996" fmla="*/ 3616817 w 4177857"/>
              <a:gd name="connsiteY1996" fmla="*/ 1675788 h 4102073"/>
              <a:gd name="connsiteX1997" fmla="*/ 3565479 w 4177857"/>
              <a:gd name="connsiteY1997" fmla="*/ 1725902 h 4102073"/>
              <a:gd name="connsiteX1998" fmla="*/ 3614372 w 4177857"/>
              <a:gd name="connsiteY1998" fmla="*/ 1777239 h 4102073"/>
              <a:gd name="connsiteX1999" fmla="*/ 3665709 w 4177857"/>
              <a:gd name="connsiteY1999" fmla="*/ 1727124 h 4102073"/>
              <a:gd name="connsiteX2000" fmla="*/ 3475029 w 4177857"/>
              <a:gd name="connsiteY2000" fmla="*/ 2715973 h 4102073"/>
              <a:gd name="connsiteX2001" fmla="*/ 3523921 w 4177857"/>
              <a:gd name="connsiteY2001" fmla="*/ 2767310 h 4102073"/>
              <a:gd name="connsiteX2002" fmla="*/ 3575258 w 4177857"/>
              <a:gd name="connsiteY2002" fmla="*/ 2718418 h 4102073"/>
              <a:gd name="connsiteX2003" fmla="*/ 3526365 w 4177857"/>
              <a:gd name="connsiteY2003" fmla="*/ 2667081 h 4102073"/>
              <a:gd name="connsiteX2004" fmla="*/ 3475029 w 4177857"/>
              <a:gd name="connsiteY2004" fmla="*/ 2715973 h 4102073"/>
              <a:gd name="connsiteX2005" fmla="*/ 3613150 w 4177857"/>
              <a:gd name="connsiteY2005" fmla="*/ 2396951 h 4102073"/>
              <a:gd name="connsiteX2006" fmla="*/ 3564257 w 4177857"/>
              <a:gd name="connsiteY2006" fmla="*/ 2448288 h 4102073"/>
              <a:gd name="connsiteX2007" fmla="*/ 3615595 w 4177857"/>
              <a:gd name="connsiteY2007" fmla="*/ 2497180 h 4102073"/>
              <a:gd name="connsiteX2008" fmla="*/ 3664487 w 4177857"/>
              <a:gd name="connsiteY2008" fmla="*/ 2445843 h 4102073"/>
              <a:gd name="connsiteX2009" fmla="*/ 3613150 w 4177857"/>
              <a:gd name="connsiteY2009" fmla="*/ 2396951 h 4102073"/>
              <a:gd name="connsiteX2010" fmla="*/ 2715974 w 4177857"/>
              <a:gd name="connsiteY2010" fmla="*/ 3476250 h 4102073"/>
              <a:gd name="connsiteX2011" fmla="*/ 2664636 w 4177857"/>
              <a:gd name="connsiteY2011" fmla="*/ 3525143 h 4102073"/>
              <a:gd name="connsiteX2012" fmla="*/ 2713529 w 4177857"/>
              <a:gd name="connsiteY2012" fmla="*/ 3576480 h 4102073"/>
              <a:gd name="connsiteX2013" fmla="*/ 2764866 w 4177857"/>
              <a:gd name="connsiteY2013" fmla="*/ 3527588 h 4102073"/>
              <a:gd name="connsiteX2014" fmla="*/ 2715974 w 4177857"/>
              <a:gd name="connsiteY2014" fmla="*/ 3476250 h 4102073"/>
              <a:gd name="connsiteX2015" fmla="*/ 1504664 w 4177857"/>
              <a:gd name="connsiteY2015" fmla="*/ 3528810 h 4102073"/>
              <a:gd name="connsiteX2016" fmla="*/ 1455772 w 4177857"/>
              <a:gd name="connsiteY2016" fmla="*/ 3477472 h 4102073"/>
              <a:gd name="connsiteX2017" fmla="*/ 1405657 w 4177857"/>
              <a:gd name="connsiteY2017" fmla="*/ 3526365 h 4102073"/>
              <a:gd name="connsiteX2018" fmla="*/ 1454549 w 4177857"/>
              <a:gd name="connsiteY2018" fmla="*/ 3577702 h 4102073"/>
              <a:gd name="connsiteX2019" fmla="*/ 1504664 w 4177857"/>
              <a:gd name="connsiteY2019" fmla="*/ 3528810 h 4102073"/>
              <a:gd name="connsiteX2020" fmla="*/ 2443399 w 4177857"/>
              <a:gd name="connsiteY2020" fmla="*/ 3567924 h 4102073"/>
              <a:gd name="connsiteX2021" fmla="*/ 2394506 w 4177857"/>
              <a:gd name="connsiteY2021" fmla="*/ 3616816 h 4102073"/>
              <a:gd name="connsiteX2022" fmla="*/ 2444621 w 4177857"/>
              <a:gd name="connsiteY2022" fmla="*/ 3666931 h 4102073"/>
              <a:gd name="connsiteX2023" fmla="*/ 2494736 w 4177857"/>
              <a:gd name="connsiteY2023" fmla="*/ 3616816 h 4102073"/>
              <a:gd name="connsiteX2024" fmla="*/ 2443399 w 4177857"/>
              <a:gd name="connsiteY2024" fmla="*/ 3567924 h 4102073"/>
              <a:gd name="connsiteX2025" fmla="*/ 3575258 w 4177857"/>
              <a:gd name="connsiteY2025" fmla="*/ 1455772 h 4102073"/>
              <a:gd name="connsiteX2026" fmla="*/ 3523921 w 4177857"/>
              <a:gd name="connsiteY2026" fmla="*/ 1406879 h 4102073"/>
              <a:gd name="connsiteX2027" fmla="*/ 3475029 w 4177857"/>
              <a:gd name="connsiteY2027" fmla="*/ 1458216 h 4102073"/>
              <a:gd name="connsiteX2028" fmla="*/ 3526365 w 4177857"/>
              <a:gd name="connsiteY2028" fmla="*/ 1507108 h 4102073"/>
              <a:gd name="connsiteX2029" fmla="*/ 3575258 w 4177857"/>
              <a:gd name="connsiteY2029" fmla="*/ 1455772 h 4102073"/>
              <a:gd name="connsiteX2030" fmla="*/ 1724680 w 4177857"/>
              <a:gd name="connsiteY2030" fmla="*/ 3666931 h 4102073"/>
              <a:gd name="connsiteX2031" fmla="*/ 1774795 w 4177857"/>
              <a:gd name="connsiteY2031" fmla="*/ 3616816 h 4102073"/>
              <a:gd name="connsiteX2032" fmla="*/ 1725902 w 4177857"/>
              <a:gd name="connsiteY2032" fmla="*/ 3567924 h 4102073"/>
              <a:gd name="connsiteX2033" fmla="*/ 1674565 w 4177857"/>
              <a:gd name="connsiteY2033" fmla="*/ 3616816 h 4102073"/>
              <a:gd name="connsiteX2034" fmla="*/ 1724680 w 4177857"/>
              <a:gd name="connsiteY2034" fmla="*/ 3666931 h 4102073"/>
              <a:gd name="connsiteX2035" fmla="*/ 3253790 w 4177857"/>
              <a:gd name="connsiteY2035" fmla="*/ 957069 h 4102073"/>
              <a:gd name="connsiteX2036" fmla="*/ 3206121 w 4177857"/>
              <a:gd name="connsiteY2036" fmla="*/ 1005961 h 4102073"/>
              <a:gd name="connsiteX2037" fmla="*/ 3255013 w 4177857"/>
              <a:gd name="connsiteY2037" fmla="*/ 1056076 h 4102073"/>
              <a:gd name="connsiteX2038" fmla="*/ 3305127 w 4177857"/>
              <a:gd name="connsiteY2038" fmla="*/ 1005961 h 4102073"/>
              <a:gd name="connsiteX2039" fmla="*/ 3253790 w 4177857"/>
              <a:gd name="connsiteY2039" fmla="*/ 957069 h 4102073"/>
              <a:gd name="connsiteX2040" fmla="*/ 3163340 w 4177857"/>
              <a:gd name="connsiteY2040" fmla="*/ 866618 h 4102073"/>
              <a:gd name="connsiteX2041" fmla="*/ 3114447 w 4177857"/>
              <a:gd name="connsiteY2041" fmla="*/ 915510 h 4102073"/>
              <a:gd name="connsiteX2042" fmla="*/ 3164562 w 4177857"/>
              <a:gd name="connsiteY2042" fmla="*/ 965625 h 4102073"/>
              <a:gd name="connsiteX2043" fmla="*/ 3214676 w 4177857"/>
              <a:gd name="connsiteY2043" fmla="*/ 915510 h 4102073"/>
              <a:gd name="connsiteX2044" fmla="*/ 3163340 w 4177857"/>
              <a:gd name="connsiteY2044" fmla="*/ 866618 h 4102073"/>
              <a:gd name="connsiteX2045" fmla="*/ 914288 w 4177857"/>
              <a:gd name="connsiteY2045" fmla="*/ 1056076 h 4102073"/>
              <a:gd name="connsiteX2046" fmla="*/ 964403 w 4177857"/>
              <a:gd name="connsiteY2046" fmla="*/ 1009628 h 4102073"/>
              <a:gd name="connsiteX2047" fmla="*/ 916733 w 4177857"/>
              <a:gd name="connsiteY2047" fmla="*/ 957069 h 4102073"/>
              <a:gd name="connsiteX2048" fmla="*/ 865396 w 4177857"/>
              <a:gd name="connsiteY2048" fmla="*/ 1005961 h 4102073"/>
              <a:gd name="connsiteX2049" fmla="*/ 914288 w 4177857"/>
              <a:gd name="connsiteY2049" fmla="*/ 1056076 h 4102073"/>
              <a:gd name="connsiteX2050" fmla="*/ 3350353 w 4177857"/>
              <a:gd name="connsiteY2050" fmla="*/ 1048742 h 4102073"/>
              <a:gd name="connsiteX2051" fmla="*/ 3296571 w 4177857"/>
              <a:gd name="connsiteY2051" fmla="*/ 1092745 h 4102073"/>
              <a:gd name="connsiteX2052" fmla="*/ 3343019 w 4177857"/>
              <a:gd name="connsiteY2052" fmla="*/ 1146527 h 4102073"/>
              <a:gd name="connsiteX2053" fmla="*/ 3394356 w 4177857"/>
              <a:gd name="connsiteY2053" fmla="*/ 1101302 h 4102073"/>
              <a:gd name="connsiteX2054" fmla="*/ 3350353 w 4177857"/>
              <a:gd name="connsiteY2054" fmla="*/ 1048742 h 4102073"/>
              <a:gd name="connsiteX2055" fmla="*/ 3115669 w 4177857"/>
              <a:gd name="connsiteY2055" fmla="*/ 3255013 h 4102073"/>
              <a:gd name="connsiteX2056" fmla="*/ 3160895 w 4177857"/>
              <a:gd name="connsiteY2056" fmla="*/ 3306349 h 4102073"/>
              <a:gd name="connsiteX2057" fmla="*/ 3213454 w 4177857"/>
              <a:gd name="connsiteY2057" fmla="*/ 3259901 h 4102073"/>
              <a:gd name="connsiteX2058" fmla="*/ 3168229 w 4177857"/>
              <a:gd name="connsiteY2058" fmla="*/ 3209787 h 4102073"/>
              <a:gd name="connsiteX2059" fmla="*/ 3115669 w 4177857"/>
              <a:gd name="connsiteY2059" fmla="*/ 3255013 h 4102073"/>
              <a:gd name="connsiteX2060" fmla="*/ 823837 w 4177857"/>
              <a:gd name="connsiteY2060" fmla="*/ 1047520 h 4102073"/>
              <a:gd name="connsiteX2061" fmla="*/ 774945 w 4177857"/>
              <a:gd name="connsiteY2061" fmla="*/ 1095190 h 4102073"/>
              <a:gd name="connsiteX2062" fmla="*/ 825060 w 4177857"/>
              <a:gd name="connsiteY2062" fmla="*/ 1144083 h 4102073"/>
              <a:gd name="connsiteX2063" fmla="*/ 872730 w 4177857"/>
              <a:gd name="connsiteY2063" fmla="*/ 1095190 h 4102073"/>
              <a:gd name="connsiteX2064" fmla="*/ 823837 w 4177857"/>
              <a:gd name="connsiteY2064" fmla="*/ 1047520 h 4102073"/>
              <a:gd name="connsiteX2065" fmla="*/ 1004739 w 4177857"/>
              <a:gd name="connsiteY2065" fmla="*/ 866618 h 4102073"/>
              <a:gd name="connsiteX2066" fmla="*/ 954625 w 4177857"/>
              <a:gd name="connsiteY2066" fmla="*/ 916733 h 4102073"/>
              <a:gd name="connsiteX2067" fmla="*/ 1003517 w 4177857"/>
              <a:gd name="connsiteY2067" fmla="*/ 965625 h 4102073"/>
              <a:gd name="connsiteX2068" fmla="*/ 1054854 w 4177857"/>
              <a:gd name="connsiteY2068" fmla="*/ 916733 h 4102073"/>
              <a:gd name="connsiteX2069" fmla="*/ 1004739 w 4177857"/>
              <a:gd name="connsiteY2069" fmla="*/ 866618 h 4102073"/>
              <a:gd name="connsiteX2070" fmla="*/ 1144083 w 4177857"/>
              <a:gd name="connsiteY2070" fmla="*/ 826282 h 4102073"/>
              <a:gd name="connsiteX2071" fmla="*/ 1092746 w 4177857"/>
              <a:gd name="connsiteY2071" fmla="*/ 777389 h 4102073"/>
              <a:gd name="connsiteX2072" fmla="*/ 1045075 w 4177857"/>
              <a:gd name="connsiteY2072" fmla="*/ 826282 h 4102073"/>
              <a:gd name="connsiteX2073" fmla="*/ 1095190 w 4177857"/>
              <a:gd name="connsiteY2073" fmla="*/ 875174 h 4102073"/>
              <a:gd name="connsiteX2074" fmla="*/ 1144083 w 4177857"/>
              <a:gd name="connsiteY2074" fmla="*/ 826282 h 4102073"/>
              <a:gd name="connsiteX2075" fmla="*/ 3303905 w 4177857"/>
              <a:gd name="connsiteY2075" fmla="*/ 3168228 h 4102073"/>
              <a:gd name="connsiteX2076" fmla="*/ 3255013 w 4177857"/>
              <a:gd name="connsiteY2076" fmla="*/ 3118114 h 4102073"/>
              <a:gd name="connsiteX2077" fmla="*/ 3206121 w 4177857"/>
              <a:gd name="connsiteY2077" fmla="*/ 3169451 h 4102073"/>
              <a:gd name="connsiteX2078" fmla="*/ 3255013 w 4177857"/>
              <a:gd name="connsiteY2078" fmla="*/ 3217121 h 4102073"/>
              <a:gd name="connsiteX2079" fmla="*/ 3303905 w 4177857"/>
              <a:gd name="connsiteY2079" fmla="*/ 3168228 h 4102073"/>
              <a:gd name="connsiteX2080" fmla="*/ 3076555 w 4177857"/>
              <a:gd name="connsiteY2080" fmla="*/ 777389 h 4102073"/>
              <a:gd name="connsiteX2081" fmla="*/ 3025218 w 4177857"/>
              <a:gd name="connsiteY2081" fmla="*/ 826282 h 4102073"/>
              <a:gd name="connsiteX2082" fmla="*/ 3075333 w 4177857"/>
              <a:gd name="connsiteY2082" fmla="*/ 875174 h 4102073"/>
              <a:gd name="connsiteX2083" fmla="*/ 3123003 w 4177857"/>
              <a:gd name="connsiteY2083" fmla="*/ 826282 h 4102073"/>
              <a:gd name="connsiteX2084" fmla="*/ 3076555 w 4177857"/>
              <a:gd name="connsiteY2084" fmla="*/ 777389 h 4102073"/>
              <a:gd name="connsiteX2085" fmla="*/ 963181 w 4177857"/>
              <a:gd name="connsiteY2085" fmla="*/ 3169451 h 4102073"/>
              <a:gd name="connsiteX2086" fmla="*/ 916733 w 4177857"/>
              <a:gd name="connsiteY2086" fmla="*/ 3119336 h 4102073"/>
              <a:gd name="connsiteX2087" fmla="*/ 865396 w 4177857"/>
              <a:gd name="connsiteY2087" fmla="*/ 3168228 h 4102073"/>
              <a:gd name="connsiteX2088" fmla="*/ 913066 w 4177857"/>
              <a:gd name="connsiteY2088" fmla="*/ 3217121 h 4102073"/>
              <a:gd name="connsiteX2089" fmla="*/ 963181 w 4177857"/>
              <a:gd name="connsiteY2089" fmla="*/ 3169451 h 4102073"/>
              <a:gd name="connsiteX2090" fmla="*/ 954625 w 4177857"/>
              <a:gd name="connsiteY2090" fmla="*/ 3256235 h 4102073"/>
              <a:gd name="connsiteX2091" fmla="*/ 1004739 w 4177857"/>
              <a:gd name="connsiteY2091" fmla="*/ 3306349 h 4102073"/>
              <a:gd name="connsiteX2092" fmla="*/ 1052409 w 4177857"/>
              <a:gd name="connsiteY2092" fmla="*/ 3257457 h 4102073"/>
              <a:gd name="connsiteX2093" fmla="*/ 1003517 w 4177857"/>
              <a:gd name="connsiteY2093" fmla="*/ 3208564 h 4102073"/>
              <a:gd name="connsiteX2094" fmla="*/ 954625 w 4177857"/>
              <a:gd name="connsiteY2094" fmla="*/ 3256235 h 4102073"/>
              <a:gd name="connsiteX2095" fmla="*/ 3346686 w 4177857"/>
              <a:gd name="connsiteY2095" fmla="*/ 3028885 h 4102073"/>
              <a:gd name="connsiteX2096" fmla="*/ 3296571 w 4177857"/>
              <a:gd name="connsiteY2096" fmla="*/ 3075333 h 4102073"/>
              <a:gd name="connsiteX2097" fmla="*/ 3344242 w 4177857"/>
              <a:gd name="connsiteY2097" fmla="*/ 3126670 h 4102073"/>
              <a:gd name="connsiteX2098" fmla="*/ 3393134 w 4177857"/>
              <a:gd name="connsiteY2098" fmla="*/ 3079000 h 4102073"/>
              <a:gd name="connsiteX2099" fmla="*/ 3346686 w 4177857"/>
              <a:gd name="connsiteY2099" fmla="*/ 3028885 h 4102073"/>
              <a:gd name="connsiteX2100" fmla="*/ 3123003 w 4177857"/>
              <a:gd name="connsiteY2100" fmla="*/ 3346686 h 4102073"/>
              <a:gd name="connsiteX2101" fmla="*/ 3075333 w 4177857"/>
              <a:gd name="connsiteY2101" fmla="*/ 3299015 h 4102073"/>
              <a:gd name="connsiteX2102" fmla="*/ 3026441 w 4177857"/>
              <a:gd name="connsiteY2102" fmla="*/ 3349130 h 4102073"/>
              <a:gd name="connsiteX2103" fmla="*/ 3076555 w 4177857"/>
              <a:gd name="connsiteY2103" fmla="*/ 3395578 h 4102073"/>
              <a:gd name="connsiteX2104" fmla="*/ 3123003 w 4177857"/>
              <a:gd name="connsiteY2104" fmla="*/ 3346686 h 4102073"/>
              <a:gd name="connsiteX2105" fmla="*/ 872730 w 4177857"/>
              <a:gd name="connsiteY2105" fmla="*/ 3080222 h 4102073"/>
              <a:gd name="connsiteX2106" fmla="*/ 827504 w 4177857"/>
              <a:gd name="connsiteY2106" fmla="*/ 3028885 h 4102073"/>
              <a:gd name="connsiteX2107" fmla="*/ 774945 w 4177857"/>
              <a:gd name="connsiteY2107" fmla="*/ 3075333 h 4102073"/>
              <a:gd name="connsiteX2108" fmla="*/ 821392 w 4177857"/>
              <a:gd name="connsiteY2108" fmla="*/ 3125447 h 4102073"/>
              <a:gd name="connsiteX2109" fmla="*/ 872730 w 4177857"/>
              <a:gd name="connsiteY2109" fmla="*/ 3080222 h 4102073"/>
              <a:gd name="connsiteX2110" fmla="*/ 1046298 w 4177857"/>
              <a:gd name="connsiteY2110" fmla="*/ 3347908 h 4102073"/>
              <a:gd name="connsiteX2111" fmla="*/ 1095190 w 4177857"/>
              <a:gd name="connsiteY2111" fmla="*/ 3395578 h 4102073"/>
              <a:gd name="connsiteX2112" fmla="*/ 1142860 w 4177857"/>
              <a:gd name="connsiteY2112" fmla="*/ 3346686 h 4102073"/>
              <a:gd name="connsiteX2113" fmla="*/ 1093968 w 4177857"/>
              <a:gd name="connsiteY2113" fmla="*/ 3299015 h 4102073"/>
              <a:gd name="connsiteX2114" fmla="*/ 1046298 w 4177857"/>
              <a:gd name="connsiteY2114" fmla="*/ 3347908 h 4102073"/>
              <a:gd name="connsiteX2115" fmla="*/ 3433470 w 4177857"/>
              <a:gd name="connsiteY2115" fmla="*/ 1137971 h 4102073"/>
              <a:gd name="connsiteX2116" fmla="*/ 3385800 w 4177857"/>
              <a:gd name="connsiteY2116" fmla="*/ 1186863 h 4102073"/>
              <a:gd name="connsiteX2117" fmla="*/ 3434692 w 4177857"/>
              <a:gd name="connsiteY2117" fmla="*/ 1233311 h 4102073"/>
              <a:gd name="connsiteX2118" fmla="*/ 3481140 w 4177857"/>
              <a:gd name="connsiteY2118" fmla="*/ 1184419 h 4102073"/>
              <a:gd name="connsiteX2119" fmla="*/ 3433470 w 4177857"/>
              <a:gd name="connsiteY2119" fmla="*/ 1137971 h 4102073"/>
              <a:gd name="connsiteX2120" fmla="*/ 1546222 w 4177857"/>
              <a:gd name="connsiteY2120" fmla="*/ 507259 h 4102073"/>
              <a:gd name="connsiteX2121" fmla="*/ 1497330 w 4177857"/>
              <a:gd name="connsiteY2121" fmla="*/ 554929 h 4102073"/>
              <a:gd name="connsiteX2122" fmla="*/ 1543778 w 4177857"/>
              <a:gd name="connsiteY2122" fmla="*/ 603821 h 4102073"/>
              <a:gd name="connsiteX2123" fmla="*/ 1592671 w 4177857"/>
              <a:gd name="connsiteY2123" fmla="*/ 557374 h 4102073"/>
              <a:gd name="connsiteX2124" fmla="*/ 1546222 w 4177857"/>
              <a:gd name="connsiteY2124" fmla="*/ 507259 h 4102073"/>
              <a:gd name="connsiteX2125" fmla="*/ 2174490 w 4177857"/>
              <a:gd name="connsiteY2125" fmla="*/ 418030 h 4102073"/>
              <a:gd name="connsiteX2126" fmla="*/ 2126820 w 4177857"/>
              <a:gd name="connsiteY2126" fmla="*/ 466922 h 4102073"/>
              <a:gd name="connsiteX2127" fmla="*/ 2174490 w 4177857"/>
              <a:gd name="connsiteY2127" fmla="*/ 514593 h 4102073"/>
              <a:gd name="connsiteX2128" fmla="*/ 2223383 w 4177857"/>
              <a:gd name="connsiteY2128" fmla="*/ 466922 h 4102073"/>
              <a:gd name="connsiteX2129" fmla="*/ 2174490 w 4177857"/>
              <a:gd name="connsiteY2129" fmla="*/ 418030 h 4102073"/>
              <a:gd name="connsiteX2130" fmla="*/ 2576631 w 4177857"/>
              <a:gd name="connsiteY2130" fmla="*/ 556151 h 4102073"/>
              <a:gd name="connsiteX2131" fmla="*/ 2625523 w 4177857"/>
              <a:gd name="connsiteY2131" fmla="*/ 603821 h 4102073"/>
              <a:gd name="connsiteX2132" fmla="*/ 2674416 w 4177857"/>
              <a:gd name="connsiteY2132" fmla="*/ 556151 h 4102073"/>
              <a:gd name="connsiteX2133" fmla="*/ 2626745 w 4177857"/>
              <a:gd name="connsiteY2133" fmla="*/ 507259 h 4102073"/>
              <a:gd name="connsiteX2134" fmla="*/ 2576631 w 4177857"/>
              <a:gd name="connsiteY2134" fmla="*/ 556151 h 4102073"/>
              <a:gd name="connsiteX2135" fmla="*/ 734609 w 4177857"/>
              <a:gd name="connsiteY2135" fmla="*/ 1137971 h 4102073"/>
              <a:gd name="connsiteX2136" fmla="*/ 686938 w 4177857"/>
              <a:gd name="connsiteY2136" fmla="*/ 1186863 h 4102073"/>
              <a:gd name="connsiteX2137" fmla="*/ 734609 w 4177857"/>
              <a:gd name="connsiteY2137" fmla="*/ 1234533 h 4102073"/>
              <a:gd name="connsiteX2138" fmla="*/ 783501 w 4177857"/>
              <a:gd name="connsiteY2138" fmla="*/ 1186863 h 4102073"/>
              <a:gd name="connsiteX2139" fmla="*/ 734609 w 4177857"/>
              <a:gd name="connsiteY2139" fmla="*/ 1137971 h 4102073"/>
              <a:gd name="connsiteX2140" fmla="*/ 602599 w 4177857"/>
              <a:gd name="connsiteY2140" fmla="*/ 1547445 h 4102073"/>
              <a:gd name="connsiteX2141" fmla="*/ 556151 w 4177857"/>
              <a:gd name="connsiteY2141" fmla="*/ 1498553 h 4102073"/>
              <a:gd name="connsiteX2142" fmla="*/ 507259 w 4177857"/>
              <a:gd name="connsiteY2142" fmla="*/ 1545000 h 4102073"/>
              <a:gd name="connsiteX2143" fmla="*/ 553707 w 4177857"/>
              <a:gd name="connsiteY2143" fmla="*/ 1595115 h 4102073"/>
              <a:gd name="connsiteX2144" fmla="*/ 602599 w 4177857"/>
              <a:gd name="connsiteY2144" fmla="*/ 1547445 h 4102073"/>
              <a:gd name="connsiteX2145" fmla="*/ 1184419 w 4177857"/>
              <a:gd name="connsiteY2145" fmla="*/ 688161 h 4102073"/>
              <a:gd name="connsiteX2146" fmla="*/ 1135526 w 4177857"/>
              <a:gd name="connsiteY2146" fmla="*/ 735831 h 4102073"/>
              <a:gd name="connsiteX2147" fmla="*/ 1184419 w 4177857"/>
              <a:gd name="connsiteY2147" fmla="*/ 784723 h 4102073"/>
              <a:gd name="connsiteX2148" fmla="*/ 1232089 w 4177857"/>
              <a:gd name="connsiteY2148" fmla="*/ 737053 h 4102073"/>
              <a:gd name="connsiteX2149" fmla="*/ 1184419 w 4177857"/>
              <a:gd name="connsiteY2149" fmla="*/ 688161 h 4102073"/>
              <a:gd name="connsiteX2150" fmla="*/ 3753716 w 4177857"/>
              <a:gd name="connsiteY2150" fmla="*/ 1997255 h 4102073"/>
              <a:gd name="connsiteX2151" fmla="*/ 3706045 w 4177857"/>
              <a:gd name="connsiteY2151" fmla="*/ 1948363 h 4102073"/>
              <a:gd name="connsiteX2152" fmla="*/ 3657153 w 4177857"/>
              <a:gd name="connsiteY2152" fmla="*/ 1996033 h 4102073"/>
              <a:gd name="connsiteX2153" fmla="*/ 3703600 w 4177857"/>
              <a:gd name="connsiteY2153" fmla="*/ 2044925 h 4102073"/>
              <a:gd name="connsiteX2154" fmla="*/ 3753716 w 4177857"/>
              <a:gd name="connsiteY2154" fmla="*/ 1997255 h 4102073"/>
              <a:gd name="connsiteX2155" fmla="*/ 3616817 w 4177857"/>
              <a:gd name="connsiteY2155" fmla="*/ 2579074 h 4102073"/>
              <a:gd name="connsiteX2156" fmla="*/ 3567924 w 4177857"/>
              <a:gd name="connsiteY2156" fmla="*/ 2624300 h 4102073"/>
              <a:gd name="connsiteX2157" fmla="*/ 3613150 w 4177857"/>
              <a:gd name="connsiteY2157" fmla="*/ 2674415 h 4102073"/>
              <a:gd name="connsiteX2158" fmla="*/ 3663264 w 4177857"/>
              <a:gd name="connsiteY2158" fmla="*/ 2629190 h 4102073"/>
              <a:gd name="connsiteX2159" fmla="*/ 3616817 w 4177857"/>
              <a:gd name="connsiteY2159" fmla="*/ 2579074 h 4102073"/>
              <a:gd name="connsiteX2160" fmla="*/ 3663264 w 4177857"/>
              <a:gd name="connsiteY2160" fmla="*/ 1546223 h 4102073"/>
              <a:gd name="connsiteX2161" fmla="*/ 3616817 w 4177857"/>
              <a:gd name="connsiteY2161" fmla="*/ 1498553 h 4102073"/>
              <a:gd name="connsiteX2162" fmla="*/ 3566702 w 4177857"/>
              <a:gd name="connsiteY2162" fmla="*/ 1545000 h 4102073"/>
              <a:gd name="connsiteX2163" fmla="*/ 3614372 w 4177857"/>
              <a:gd name="connsiteY2163" fmla="*/ 1593893 h 4102073"/>
              <a:gd name="connsiteX2164" fmla="*/ 3663264 w 4177857"/>
              <a:gd name="connsiteY2164" fmla="*/ 1546223 h 4102073"/>
              <a:gd name="connsiteX2165" fmla="*/ 1994810 w 4177857"/>
              <a:gd name="connsiteY2165" fmla="*/ 418030 h 4102073"/>
              <a:gd name="connsiteX2166" fmla="*/ 1947141 w 4177857"/>
              <a:gd name="connsiteY2166" fmla="*/ 466922 h 4102073"/>
              <a:gd name="connsiteX2167" fmla="*/ 1996033 w 4177857"/>
              <a:gd name="connsiteY2167" fmla="*/ 514593 h 4102073"/>
              <a:gd name="connsiteX2168" fmla="*/ 2043703 w 4177857"/>
              <a:gd name="connsiteY2168" fmla="*/ 465700 h 4102073"/>
              <a:gd name="connsiteX2169" fmla="*/ 1994810 w 4177857"/>
              <a:gd name="connsiteY2169" fmla="*/ 418030 h 4102073"/>
              <a:gd name="connsiteX2170" fmla="*/ 2935990 w 4177857"/>
              <a:gd name="connsiteY2170" fmla="*/ 737053 h 4102073"/>
              <a:gd name="connsiteX2171" fmla="*/ 2984882 w 4177857"/>
              <a:gd name="connsiteY2171" fmla="*/ 784723 h 4102073"/>
              <a:gd name="connsiteX2172" fmla="*/ 3032552 w 4177857"/>
              <a:gd name="connsiteY2172" fmla="*/ 737053 h 4102073"/>
              <a:gd name="connsiteX2173" fmla="*/ 2984882 w 4177857"/>
              <a:gd name="connsiteY2173" fmla="*/ 688161 h 4102073"/>
              <a:gd name="connsiteX2174" fmla="*/ 2935990 w 4177857"/>
              <a:gd name="connsiteY2174" fmla="*/ 737053 h 4102073"/>
              <a:gd name="connsiteX2175" fmla="*/ 3703600 w 4177857"/>
              <a:gd name="connsiteY2175" fmla="*/ 2129264 h 4102073"/>
              <a:gd name="connsiteX2176" fmla="*/ 3657153 w 4177857"/>
              <a:gd name="connsiteY2176" fmla="*/ 2179380 h 4102073"/>
              <a:gd name="connsiteX2177" fmla="*/ 3704823 w 4177857"/>
              <a:gd name="connsiteY2177" fmla="*/ 2225827 h 4102073"/>
              <a:gd name="connsiteX2178" fmla="*/ 3753716 w 4177857"/>
              <a:gd name="connsiteY2178" fmla="*/ 2176935 h 4102073"/>
              <a:gd name="connsiteX2179" fmla="*/ 3703600 w 4177857"/>
              <a:gd name="connsiteY2179" fmla="*/ 2129264 h 4102073"/>
              <a:gd name="connsiteX2180" fmla="*/ 734609 w 4177857"/>
              <a:gd name="connsiteY2180" fmla="*/ 2939656 h 4102073"/>
              <a:gd name="connsiteX2181" fmla="*/ 688161 w 4177857"/>
              <a:gd name="connsiteY2181" fmla="*/ 2988548 h 4102073"/>
              <a:gd name="connsiteX2182" fmla="*/ 737053 w 4177857"/>
              <a:gd name="connsiteY2182" fmla="*/ 3034997 h 4102073"/>
              <a:gd name="connsiteX2183" fmla="*/ 783501 w 4177857"/>
              <a:gd name="connsiteY2183" fmla="*/ 2988548 h 4102073"/>
              <a:gd name="connsiteX2184" fmla="*/ 734609 w 4177857"/>
              <a:gd name="connsiteY2184" fmla="*/ 2939656 h 4102073"/>
              <a:gd name="connsiteX2185" fmla="*/ 1545000 w 4177857"/>
              <a:gd name="connsiteY2185" fmla="*/ 3570368 h 4102073"/>
              <a:gd name="connsiteX2186" fmla="*/ 1497330 w 4177857"/>
              <a:gd name="connsiteY2186" fmla="*/ 3618038 h 4102073"/>
              <a:gd name="connsiteX2187" fmla="*/ 1543778 w 4177857"/>
              <a:gd name="connsiteY2187" fmla="*/ 3664487 h 4102073"/>
              <a:gd name="connsiteX2188" fmla="*/ 1591448 w 4177857"/>
              <a:gd name="connsiteY2188" fmla="*/ 3615594 h 4102073"/>
              <a:gd name="connsiteX2189" fmla="*/ 1545000 w 4177857"/>
              <a:gd name="connsiteY2189" fmla="*/ 3570368 h 4102073"/>
              <a:gd name="connsiteX2190" fmla="*/ 416808 w 4177857"/>
              <a:gd name="connsiteY2190" fmla="*/ 1998477 h 4102073"/>
              <a:gd name="connsiteX2191" fmla="*/ 466922 w 4177857"/>
              <a:gd name="connsiteY2191" fmla="*/ 2043703 h 4102073"/>
              <a:gd name="connsiteX2192" fmla="*/ 512148 w 4177857"/>
              <a:gd name="connsiteY2192" fmla="*/ 1996033 h 4102073"/>
              <a:gd name="connsiteX2193" fmla="*/ 463256 w 4177857"/>
              <a:gd name="connsiteY2193" fmla="*/ 1948363 h 4102073"/>
              <a:gd name="connsiteX2194" fmla="*/ 416808 w 4177857"/>
              <a:gd name="connsiteY2194" fmla="*/ 1998477 h 4102073"/>
              <a:gd name="connsiteX2195" fmla="*/ 2937212 w 4177857"/>
              <a:gd name="connsiteY2195" fmla="*/ 3439581 h 4102073"/>
              <a:gd name="connsiteX2196" fmla="*/ 2988549 w 4177857"/>
              <a:gd name="connsiteY2196" fmla="*/ 3484807 h 4102073"/>
              <a:gd name="connsiteX2197" fmla="*/ 3032552 w 4177857"/>
              <a:gd name="connsiteY2197" fmla="*/ 3435914 h 4102073"/>
              <a:gd name="connsiteX2198" fmla="*/ 2983660 w 4177857"/>
              <a:gd name="connsiteY2198" fmla="*/ 3389467 h 4102073"/>
              <a:gd name="connsiteX2199" fmla="*/ 2937212 w 4177857"/>
              <a:gd name="connsiteY2199" fmla="*/ 3439581 h 4102073"/>
              <a:gd name="connsiteX2200" fmla="*/ 1815131 w 4177857"/>
              <a:gd name="connsiteY2200" fmla="*/ 419252 h 4102073"/>
              <a:gd name="connsiteX2201" fmla="*/ 1766238 w 4177857"/>
              <a:gd name="connsiteY2201" fmla="*/ 468145 h 4102073"/>
              <a:gd name="connsiteX2202" fmla="*/ 1816353 w 4177857"/>
              <a:gd name="connsiteY2202" fmla="*/ 514593 h 4102073"/>
              <a:gd name="connsiteX2203" fmla="*/ 1861579 w 4177857"/>
              <a:gd name="connsiteY2203" fmla="*/ 466922 h 4102073"/>
              <a:gd name="connsiteX2204" fmla="*/ 1815131 w 4177857"/>
              <a:gd name="connsiteY2204" fmla="*/ 419252 h 4102073"/>
              <a:gd name="connsiteX2205" fmla="*/ 2627967 w 4177857"/>
              <a:gd name="connsiteY2205" fmla="*/ 3570368 h 4102073"/>
              <a:gd name="connsiteX2206" fmla="*/ 2577853 w 4177857"/>
              <a:gd name="connsiteY2206" fmla="*/ 3616816 h 4102073"/>
              <a:gd name="connsiteX2207" fmla="*/ 2623078 w 4177857"/>
              <a:gd name="connsiteY2207" fmla="*/ 3665709 h 4102073"/>
              <a:gd name="connsiteX2208" fmla="*/ 2673193 w 4177857"/>
              <a:gd name="connsiteY2208" fmla="*/ 3619261 h 4102073"/>
              <a:gd name="connsiteX2209" fmla="*/ 2627967 w 4177857"/>
              <a:gd name="connsiteY2209" fmla="*/ 3570368 h 4102073"/>
              <a:gd name="connsiteX2210" fmla="*/ 463256 w 4177857"/>
              <a:gd name="connsiteY2210" fmla="*/ 2129264 h 4102073"/>
              <a:gd name="connsiteX2211" fmla="*/ 416808 w 4177857"/>
              <a:gd name="connsiteY2211" fmla="*/ 2179380 h 4102073"/>
              <a:gd name="connsiteX2212" fmla="*/ 464478 w 4177857"/>
              <a:gd name="connsiteY2212" fmla="*/ 2224604 h 4102073"/>
              <a:gd name="connsiteX2213" fmla="*/ 512148 w 4177857"/>
              <a:gd name="connsiteY2213" fmla="*/ 2175712 h 4102073"/>
              <a:gd name="connsiteX2214" fmla="*/ 463256 w 4177857"/>
              <a:gd name="connsiteY2214" fmla="*/ 2129264 h 4102073"/>
              <a:gd name="connsiteX2215" fmla="*/ 602599 w 4177857"/>
              <a:gd name="connsiteY2215" fmla="*/ 2625523 h 4102073"/>
              <a:gd name="connsiteX2216" fmla="*/ 554929 w 4177857"/>
              <a:gd name="connsiteY2216" fmla="*/ 2579074 h 4102073"/>
              <a:gd name="connsiteX2217" fmla="*/ 506036 w 4177857"/>
              <a:gd name="connsiteY2217" fmla="*/ 2626745 h 4102073"/>
              <a:gd name="connsiteX2218" fmla="*/ 553707 w 4177857"/>
              <a:gd name="connsiteY2218" fmla="*/ 2674415 h 4102073"/>
              <a:gd name="connsiteX2219" fmla="*/ 602599 w 4177857"/>
              <a:gd name="connsiteY2219" fmla="*/ 2625523 h 4102073"/>
              <a:gd name="connsiteX2220" fmla="*/ 3433470 w 4177857"/>
              <a:gd name="connsiteY2220" fmla="*/ 2938434 h 4102073"/>
              <a:gd name="connsiteX2221" fmla="*/ 3387022 w 4177857"/>
              <a:gd name="connsiteY2221" fmla="*/ 2986104 h 4102073"/>
              <a:gd name="connsiteX2222" fmla="*/ 3438360 w 4177857"/>
              <a:gd name="connsiteY2222" fmla="*/ 3033774 h 4102073"/>
              <a:gd name="connsiteX2223" fmla="*/ 3482362 w 4177857"/>
              <a:gd name="connsiteY2223" fmla="*/ 2984882 h 4102073"/>
              <a:gd name="connsiteX2224" fmla="*/ 3433470 w 4177857"/>
              <a:gd name="connsiteY2224" fmla="*/ 2938434 h 4102073"/>
              <a:gd name="connsiteX2225" fmla="*/ 2174490 w 4177857"/>
              <a:gd name="connsiteY2225" fmla="*/ 3660819 h 4102073"/>
              <a:gd name="connsiteX2226" fmla="*/ 2128043 w 4177857"/>
              <a:gd name="connsiteY2226" fmla="*/ 3709711 h 4102073"/>
              <a:gd name="connsiteX2227" fmla="*/ 2175712 w 4177857"/>
              <a:gd name="connsiteY2227" fmla="*/ 3754937 h 4102073"/>
              <a:gd name="connsiteX2228" fmla="*/ 2223383 w 4177857"/>
              <a:gd name="connsiteY2228" fmla="*/ 3704823 h 4102073"/>
              <a:gd name="connsiteX2229" fmla="*/ 2174490 w 4177857"/>
              <a:gd name="connsiteY2229" fmla="*/ 3660819 h 4102073"/>
              <a:gd name="connsiteX2230" fmla="*/ 1181974 w 4177857"/>
              <a:gd name="connsiteY2230" fmla="*/ 3484807 h 4102073"/>
              <a:gd name="connsiteX2231" fmla="*/ 1230866 w 4177857"/>
              <a:gd name="connsiteY2231" fmla="*/ 3440803 h 4102073"/>
              <a:gd name="connsiteX2232" fmla="*/ 1188086 w 4177857"/>
              <a:gd name="connsiteY2232" fmla="*/ 3390689 h 4102073"/>
              <a:gd name="connsiteX2233" fmla="*/ 1135526 w 4177857"/>
              <a:gd name="connsiteY2233" fmla="*/ 3434692 h 4102073"/>
              <a:gd name="connsiteX2234" fmla="*/ 1181974 w 4177857"/>
              <a:gd name="connsiteY2234" fmla="*/ 3484807 h 4102073"/>
              <a:gd name="connsiteX2235" fmla="*/ 1996033 w 4177857"/>
              <a:gd name="connsiteY2235" fmla="*/ 3659597 h 4102073"/>
              <a:gd name="connsiteX2236" fmla="*/ 1947141 w 4177857"/>
              <a:gd name="connsiteY2236" fmla="*/ 3707267 h 4102073"/>
              <a:gd name="connsiteX2237" fmla="*/ 1993588 w 4177857"/>
              <a:gd name="connsiteY2237" fmla="*/ 3754937 h 4102073"/>
              <a:gd name="connsiteX2238" fmla="*/ 2042481 w 4177857"/>
              <a:gd name="connsiteY2238" fmla="*/ 3707267 h 4102073"/>
              <a:gd name="connsiteX2239" fmla="*/ 1996033 w 4177857"/>
              <a:gd name="connsiteY2239" fmla="*/ 3659597 h 4102073"/>
              <a:gd name="connsiteX2240" fmla="*/ 3752493 w 4177857"/>
              <a:gd name="connsiteY2240" fmla="*/ 1818798 h 4102073"/>
              <a:gd name="connsiteX2241" fmla="*/ 3707268 w 4177857"/>
              <a:gd name="connsiteY2241" fmla="*/ 1769905 h 4102073"/>
              <a:gd name="connsiteX2242" fmla="*/ 3657153 w 4177857"/>
              <a:gd name="connsiteY2242" fmla="*/ 1816353 h 4102073"/>
              <a:gd name="connsiteX2243" fmla="*/ 3703600 w 4177857"/>
              <a:gd name="connsiteY2243" fmla="*/ 1864023 h 4102073"/>
              <a:gd name="connsiteX2244" fmla="*/ 3752493 w 4177857"/>
              <a:gd name="connsiteY2244" fmla="*/ 1818798 h 4102073"/>
              <a:gd name="connsiteX2245" fmla="*/ 463256 w 4177857"/>
              <a:gd name="connsiteY2245" fmla="*/ 1769905 h 4102073"/>
              <a:gd name="connsiteX2246" fmla="*/ 416808 w 4177857"/>
              <a:gd name="connsiteY2246" fmla="*/ 1817575 h 4102073"/>
              <a:gd name="connsiteX2247" fmla="*/ 465700 w 4177857"/>
              <a:gd name="connsiteY2247" fmla="*/ 1865246 h 4102073"/>
              <a:gd name="connsiteX2248" fmla="*/ 510926 w 4177857"/>
              <a:gd name="connsiteY2248" fmla="*/ 1816353 h 4102073"/>
              <a:gd name="connsiteX2249" fmla="*/ 463256 w 4177857"/>
              <a:gd name="connsiteY2249" fmla="*/ 1769905 h 4102073"/>
              <a:gd name="connsiteX2250" fmla="*/ 3707268 w 4177857"/>
              <a:gd name="connsiteY2250" fmla="*/ 2310166 h 4102073"/>
              <a:gd name="connsiteX2251" fmla="*/ 3658375 w 4177857"/>
              <a:gd name="connsiteY2251" fmla="*/ 2354170 h 4102073"/>
              <a:gd name="connsiteX2252" fmla="*/ 3704823 w 4177857"/>
              <a:gd name="connsiteY2252" fmla="*/ 2403062 h 4102073"/>
              <a:gd name="connsiteX2253" fmla="*/ 3752493 w 4177857"/>
              <a:gd name="connsiteY2253" fmla="*/ 2357837 h 4102073"/>
              <a:gd name="connsiteX2254" fmla="*/ 3707268 w 4177857"/>
              <a:gd name="connsiteY2254" fmla="*/ 2310166 h 4102073"/>
              <a:gd name="connsiteX2255" fmla="*/ 3526365 w 4177857"/>
              <a:gd name="connsiteY2255" fmla="*/ 1229644 h 4102073"/>
              <a:gd name="connsiteX2256" fmla="*/ 3478696 w 4177857"/>
              <a:gd name="connsiteY2256" fmla="*/ 1274870 h 4102073"/>
              <a:gd name="connsiteX2257" fmla="*/ 3526365 w 4177857"/>
              <a:gd name="connsiteY2257" fmla="*/ 1323762 h 4102073"/>
              <a:gd name="connsiteX2258" fmla="*/ 3572814 w 4177857"/>
              <a:gd name="connsiteY2258" fmla="*/ 1276092 h 4102073"/>
              <a:gd name="connsiteX2259" fmla="*/ 3526365 w 4177857"/>
              <a:gd name="connsiteY2259" fmla="*/ 1229644 h 4102073"/>
              <a:gd name="connsiteX2260" fmla="*/ 2307722 w 4177857"/>
              <a:gd name="connsiteY2260" fmla="*/ 468145 h 4102073"/>
              <a:gd name="connsiteX2261" fmla="*/ 2355392 w 4177857"/>
              <a:gd name="connsiteY2261" fmla="*/ 513370 h 4102073"/>
              <a:gd name="connsiteX2262" fmla="*/ 2401840 w 4177857"/>
              <a:gd name="connsiteY2262" fmla="*/ 466922 h 4102073"/>
              <a:gd name="connsiteX2263" fmla="*/ 2354170 w 4177857"/>
              <a:gd name="connsiteY2263" fmla="*/ 418030 h 4102073"/>
              <a:gd name="connsiteX2264" fmla="*/ 2307722 w 4177857"/>
              <a:gd name="connsiteY2264" fmla="*/ 468145 h 4102073"/>
              <a:gd name="connsiteX2265" fmla="*/ 1227200 w 4177857"/>
              <a:gd name="connsiteY2265" fmla="*/ 645380 h 4102073"/>
              <a:gd name="connsiteX2266" fmla="*/ 1276092 w 4177857"/>
              <a:gd name="connsiteY2266" fmla="*/ 693050 h 4102073"/>
              <a:gd name="connsiteX2267" fmla="*/ 1321318 w 4177857"/>
              <a:gd name="connsiteY2267" fmla="*/ 646602 h 4102073"/>
              <a:gd name="connsiteX2268" fmla="*/ 1274870 w 4177857"/>
              <a:gd name="connsiteY2268" fmla="*/ 600154 h 4102073"/>
              <a:gd name="connsiteX2269" fmla="*/ 1227200 w 4177857"/>
              <a:gd name="connsiteY2269" fmla="*/ 645380 h 4102073"/>
              <a:gd name="connsiteX2270" fmla="*/ 418030 w 4177857"/>
              <a:gd name="connsiteY2270" fmla="*/ 2355392 h 4102073"/>
              <a:gd name="connsiteX2271" fmla="*/ 462033 w 4177857"/>
              <a:gd name="connsiteY2271" fmla="*/ 2403062 h 4102073"/>
              <a:gd name="connsiteX2272" fmla="*/ 512148 w 4177857"/>
              <a:gd name="connsiteY2272" fmla="*/ 2357837 h 4102073"/>
              <a:gd name="connsiteX2273" fmla="*/ 465700 w 4177857"/>
              <a:gd name="connsiteY2273" fmla="*/ 2310166 h 4102073"/>
              <a:gd name="connsiteX2274" fmla="*/ 418030 w 4177857"/>
              <a:gd name="connsiteY2274" fmla="*/ 2355392 h 4102073"/>
              <a:gd name="connsiteX2275" fmla="*/ 1815131 w 4177857"/>
              <a:gd name="connsiteY2275" fmla="*/ 3660819 h 4102073"/>
              <a:gd name="connsiteX2276" fmla="*/ 1768683 w 4177857"/>
              <a:gd name="connsiteY2276" fmla="*/ 3707267 h 4102073"/>
              <a:gd name="connsiteX2277" fmla="*/ 1815131 w 4177857"/>
              <a:gd name="connsiteY2277" fmla="*/ 3753715 h 4102073"/>
              <a:gd name="connsiteX2278" fmla="*/ 1861579 w 4177857"/>
              <a:gd name="connsiteY2278" fmla="*/ 3707267 h 4102073"/>
              <a:gd name="connsiteX2279" fmla="*/ 1815131 w 4177857"/>
              <a:gd name="connsiteY2279" fmla="*/ 3660819 h 4102073"/>
              <a:gd name="connsiteX2280" fmla="*/ 3571591 w 4177857"/>
              <a:gd name="connsiteY2280" fmla="*/ 2895653 h 4102073"/>
              <a:gd name="connsiteX2281" fmla="*/ 3523921 w 4177857"/>
              <a:gd name="connsiteY2281" fmla="*/ 2850427 h 4102073"/>
              <a:gd name="connsiteX2282" fmla="*/ 3478696 w 4177857"/>
              <a:gd name="connsiteY2282" fmla="*/ 2898098 h 4102073"/>
              <a:gd name="connsiteX2283" fmla="*/ 3526365 w 4177857"/>
              <a:gd name="connsiteY2283" fmla="*/ 2943323 h 4102073"/>
              <a:gd name="connsiteX2284" fmla="*/ 3571591 w 4177857"/>
              <a:gd name="connsiteY2284" fmla="*/ 2895653 h 4102073"/>
              <a:gd name="connsiteX2285" fmla="*/ 645380 w 4177857"/>
              <a:gd name="connsiteY2285" fmla="*/ 1230866 h 4102073"/>
              <a:gd name="connsiteX2286" fmla="*/ 597710 w 4177857"/>
              <a:gd name="connsiteY2286" fmla="*/ 1276092 h 4102073"/>
              <a:gd name="connsiteX2287" fmla="*/ 642935 w 4177857"/>
              <a:gd name="connsiteY2287" fmla="*/ 1323762 h 4102073"/>
              <a:gd name="connsiteX2288" fmla="*/ 690605 w 4177857"/>
              <a:gd name="connsiteY2288" fmla="*/ 1278537 h 4102073"/>
              <a:gd name="connsiteX2289" fmla="*/ 645380 w 4177857"/>
              <a:gd name="connsiteY2289" fmla="*/ 1230866 h 4102073"/>
              <a:gd name="connsiteX2290" fmla="*/ 2401840 w 4177857"/>
              <a:gd name="connsiteY2290" fmla="*/ 3708489 h 4102073"/>
              <a:gd name="connsiteX2291" fmla="*/ 2355392 w 4177857"/>
              <a:gd name="connsiteY2291" fmla="*/ 3662042 h 4102073"/>
              <a:gd name="connsiteX2292" fmla="*/ 2308944 w 4177857"/>
              <a:gd name="connsiteY2292" fmla="*/ 3707267 h 4102073"/>
              <a:gd name="connsiteX2293" fmla="*/ 2354170 w 4177857"/>
              <a:gd name="connsiteY2293" fmla="*/ 3753715 h 4102073"/>
              <a:gd name="connsiteX2294" fmla="*/ 2401840 w 4177857"/>
              <a:gd name="connsiteY2294" fmla="*/ 3708489 h 4102073"/>
              <a:gd name="connsiteX2295" fmla="*/ 2847983 w 4177857"/>
              <a:gd name="connsiteY2295" fmla="*/ 642935 h 4102073"/>
              <a:gd name="connsiteX2296" fmla="*/ 2893209 w 4177857"/>
              <a:gd name="connsiteY2296" fmla="*/ 693050 h 4102073"/>
              <a:gd name="connsiteX2297" fmla="*/ 2940879 w 4177857"/>
              <a:gd name="connsiteY2297" fmla="*/ 649047 h 4102073"/>
              <a:gd name="connsiteX2298" fmla="*/ 2896875 w 4177857"/>
              <a:gd name="connsiteY2298" fmla="*/ 600154 h 4102073"/>
              <a:gd name="connsiteX2299" fmla="*/ 2847983 w 4177857"/>
              <a:gd name="connsiteY2299" fmla="*/ 642935 h 4102073"/>
              <a:gd name="connsiteX2300" fmla="*/ 597710 w 4177857"/>
              <a:gd name="connsiteY2300" fmla="*/ 2898098 h 4102073"/>
              <a:gd name="connsiteX2301" fmla="*/ 646602 w 4177857"/>
              <a:gd name="connsiteY2301" fmla="*/ 2943323 h 4102073"/>
              <a:gd name="connsiteX2302" fmla="*/ 690605 w 4177857"/>
              <a:gd name="connsiteY2302" fmla="*/ 2896875 h 4102073"/>
              <a:gd name="connsiteX2303" fmla="*/ 644157 w 4177857"/>
              <a:gd name="connsiteY2303" fmla="*/ 2850427 h 4102073"/>
              <a:gd name="connsiteX2304" fmla="*/ 597710 w 4177857"/>
              <a:gd name="connsiteY2304" fmla="*/ 2898098 h 4102073"/>
              <a:gd name="connsiteX2305" fmla="*/ 1272425 w 4177857"/>
              <a:gd name="connsiteY2305" fmla="*/ 3481140 h 4102073"/>
              <a:gd name="connsiteX2306" fmla="*/ 1228422 w 4177857"/>
              <a:gd name="connsiteY2306" fmla="*/ 3530032 h 4102073"/>
              <a:gd name="connsiteX2307" fmla="*/ 1274870 w 4177857"/>
              <a:gd name="connsiteY2307" fmla="*/ 3572813 h 4102073"/>
              <a:gd name="connsiteX2308" fmla="*/ 1321318 w 4177857"/>
              <a:gd name="connsiteY2308" fmla="*/ 3526365 h 4102073"/>
              <a:gd name="connsiteX2309" fmla="*/ 1272425 w 4177857"/>
              <a:gd name="connsiteY2309" fmla="*/ 3481140 h 4102073"/>
              <a:gd name="connsiteX2310" fmla="*/ 2940879 w 4177857"/>
              <a:gd name="connsiteY2310" fmla="*/ 3525143 h 4102073"/>
              <a:gd name="connsiteX2311" fmla="*/ 2894431 w 4177857"/>
              <a:gd name="connsiteY2311" fmla="*/ 3481140 h 4102073"/>
              <a:gd name="connsiteX2312" fmla="*/ 2849206 w 4177857"/>
              <a:gd name="connsiteY2312" fmla="*/ 3527588 h 4102073"/>
              <a:gd name="connsiteX2313" fmla="*/ 2896875 w 4177857"/>
              <a:gd name="connsiteY2313" fmla="*/ 3571590 h 4102073"/>
              <a:gd name="connsiteX2314" fmla="*/ 2940879 w 4177857"/>
              <a:gd name="connsiteY2314" fmla="*/ 3525143 h 4102073"/>
              <a:gd name="connsiteX2315" fmla="*/ 2806425 w 4177857"/>
              <a:gd name="connsiteY2315" fmla="*/ 512148 h 4102073"/>
              <a:gd name="connsiteX2316" fmla="*/ 2759977 w 4177857"/>
              <a:gd name="connsiteY2316" fmla="*/ 554929 h 4102073"/>
              <a:gd name="connsiteX2317" fmla="*/ 2805202 w 4177857"/>
              <a:gd name="connsiteY2317" fmla="*/ 601376 h 4102073"/>
              <a:gd name="connsiteX2318" fmla="*/ 2850428 w 4177857"/>
              <a:gd name="connsiteY2318" fmla="*/ 557374 h 4102073"/>
              <a:gd name="connsiteX2319" fmla="*/ 2806425 w 4177857"/>
              <a:gd name="connsiteY2319" fmla="*/ 512148 h 4102073"/>
              <a:gd name="connsiteX2320" fmla="*/ 2535072 w 4177857"/>
              <a:gd name="connsiteY2320" fmla="*/ 420475 h 4102073"/>
              <a:gd name="connsiteX2321" fmla="*/ 2488624 w 4177857"/>
              <a:gd name="connsiteY2321" fmla="*/ 466922 h 4102073"/>
              <a:gd name="connsiteX2322" fmla="*/ 2533850 w 4177857"/>
              <a:gd name="connsiteY2322" fmla="*/ 512148 h 4102073"/>
              <a:gd name="connsiteX2323" fmla="*/ 2579075 w 4177857"/>
              <a:gd name="connsiteY2323" fmla="*/ 465700 h 4102073"/>
              <a:gd name="connsiteX2324" fmla="*/ 2535072 w 4177857"/>
              <a:gd name="connsiteY2324" fmla="*/ 420475 h 4102073"/>
              <a:gd name="connsiteX2325" fmla="*/ 1680677 w 4177857"/>
              <a:gd name="connsiteY2325" fmla="*/ 466922 h 4102073"/>
              <a:gd name="connsiteX2326" fmla="*/ 1636674 w 4177857"/>
              <a:gd name="connsiteY2326" fmla="*/ 421697 h 4102073"/>
              <a:gd name="connsiteX2327" fmla="*/ 1589003 w 4177857"/>
              <a:gd name="connsiteY2327" fmla="*/ 466922 h 4102073"/>
              <a:gd name="connsiteX2328" fmla="*/ 1633007 w 4177857"/>
              <a:gd name="connsiteY2328" fmla="*/ 512148 h 4102073"/>
              <a:gd name="connsiteX2329" fmla="*/ 1680677 w 4177857"/>
              <a:gd name="connsiteY2329" fmla="*/ 466922 h 4102073"/>
              <a:gd name="connsiteX2330" fmla="*/ 3750049 w 4177857"/>
              <a:gd name="connsiteY2330" fmla="*/ 1637896 h 4102073"/>
              <a:gd name="connsiteX2331" fmla="*/ 3706045 w 4177857"/>
              <a:gd name="connsiteY2331" fmla="*/ 1591448 h 4102073"/>
              <a:gd name="connsiteX2332" fmla="*/ 3658375 w 4177857"/>
              <a:gd name="connsiteY2332" fmla="*/ 1637896 h 4102073"/>
              <a:gd name="connsiteX2333" fmla="*/ 3703600 w 4177857"/>
              <a:gd name="connsiteY2333" fmla="*/ 1681899 h 4102073"/>
              <a:gd name="connsiteX2334" fmla="*/ 3750049 w 4177857"/>
              <a:gd name="connsiteY2334" fmla="*/ 1637896 h 4102073"/>
              <a:gd name="connsiteX2335" fmla="*/ 1409324 w 4177857"/>
              <a:gd name="connsiteY2335" fmla="*/ 558596 h 4102073"/>
              <a:gd name="connsiteX2336" fmla="*/ 1364099 w 4177857"/>
              <a:gd name="connsiteY2336" fmla="*/ 512148 h 4102073"/>
              <a:gd name="connsiteX2337" fmla="*/ 1320095 w 4177857"/>
              <a:gd name="connsiteY2337" fmla="*/ 556151 h 4102073"/>
              <a:gd name="connsiteX2338" fmla="*/ 1362876 w 4177857"/>
              <a:gd name="connsiteY2338" fmla="*/ 601376 h 4102073"/>
              <a:gd name="connsiteX2339" fmla="*/ 1409324 w 4177857"/>
              <a:gd name="connsiteY2339" fmla="*/ 558596 h 4102073"/>
              <a:gd name="connsiteX2340" fmla="*/ 418030 w 4177857"/>
              <a:gd name="connsiteY2340" fmla="*/ 1636673 h 4102073"/>
              <a:gd name="connsiteX2341" fmla="*/ 465700 w 4177857"/>
              <a:gd name="connsiteY2341" fmla="*/ 1681899 h 4102073"/>
              <a:gd name="connsiteX2342" fmla="*/ 508481 w 4177857"/>
              <a:gd name="connsiteY2342" fmla="*/ 1635451 h 4102073"/>
              <a:gd name="connsiteX2343" fmla="*/ 463256 w 4177857"/>
              <a:gd name="connsiteY2343" fmla="*/ 1591448 h 4102073"/>
              <a:gd name="connsiteX2344" fmla="*/ 418030 w 4177857"/>
              <a:gd name="connsiteY2344" fmla="*/ 1636673 h 4102073"/>
              <a:gd name="connsiteX2345" fmla="*/ 3708490 w 4177857"/>
              <a:gd name="connsiteY2345" fmla="*/ 2492291 h 4102073"/>
              <a:gd name="connsiteX2346" fmla="*/ 3659597 w 4177857"/>
              <a:gd name="connsiteY2346" fmla="*/ 2533850 h 4102073"/>
              <a:gd name="connsiteX2347" fmla="*/ 3701156 w 4177857"/>
              <a:gd name="connsiteY2347" fmla="*/ 2581519 h 4102073"/>
              <a:gd name="connsiteX2348" fmla="*/ 3748826 w 4177857"/>
              <a:gd name="connsiteY2348" fmla="*/ 2539961 h 4102073"/>
              <a:gd name="connsiteX2349" fmla="*/ 3708490 w 4177857"/>
              <a:gd name="connsiteY2349" fmla="*/ 2492291 h 4102073"/>
              <a:gd name="connsiteX2350" fmla="*/ 2489846 w 4177857"/>
              <a:gd name="connsiteY2350" fmla="*/ 3704823 h 4102073"/>
              <a:gd name="connsiteX2351" fmla="*/ 2532627 w 4177857"/>
              <a:gd name="connsiteY2351" fmla="*/ 3751270 h 4102073"/>
              <a:gd name="connsiteX2352" fmla="*/ 2579075 w 4177857"/>
              <a:gd name="connsiteY2352" fmla="*/ 3708489 h 4102073"/>
              <a:gd name="connsiteX2353" fmla="*/ 2536294 w 4177857"/>
              <a:gd name="connsiteY2353" fmla="*/ 3662042 h 4102073"/>
              <a:gd name="connsiteX2354" fmla="*/ 2489846 w 4177857"/>
              <a:gd name="connsiteY2354" fmla="*/ 3704823 h 4102073"/>
              <a:gd name="connsiteX2355" fmla="*/ 464478 w 4177857"/>
              <a:gd name="connsiteY2355" fmla="*/ 2492291 h 4102073"/>
              <a:gd name="connsiteX2356" fmla="*/ 418030 w 4177857"/>
              <a:gd name="connsiteY2356" fmla="*/ 2536294 h 4102073"/>
              <a:gd name="connsiteX2357" fmla="*/ 463256 w 4177857"/>
              <a:gd name="connsiteY2357" fmla="*/ 2581519 h 4102073"/>
              <a:gd name="connsiteX2358" fmla="*/ 508481 w 4177857"/>
              <a:gd name="connsiteY2358" fmla="*/ 2537516 h 4102073"/>
              <a:gd name="connsiteX2359" fmla="*/ 464478 w 4177857"/>
              <a:gd name="connsiteY2359" fmla="*/ 2492291 h 4102073"/>
              <a:gd name="connsiteX2360" fmla="*/ 553707 w 4177857"/>
              <a:gd name="connsiteY2360" fmla="*/ 1321318 h 4102073"/>
              <a:gd name="connsiteX2361" fmla="*/ 510926 w 4177857"/>
              <a:gd name="connsiteY2361" fmla="*/ 1367765 h 4102073"/>
              <a:gd name="connsiteX2362" fmla="*/ 556151 w 4177857"/>
              <a:gd name="connsiteY2362" fmla="*/ 1410546 h 4102073"/>
              <a:gd name="connsiteX2363" fmla="*/ 598932 w 4177857"/>
              <a:gd name="connsiteY2363" fmla="*/ 1365320 h 4102073"/>
              <a:gd name="connsiteX2364" fmla="*/ 553707 w 4177857"/>
              <a:gd name="connsiteY2364" fmla="*/ 1321318 h 4102073"/>
              <a:gd name="connsiteX2365" fmla="*/ 2803980 w 4177857"/>
              <a:gd name="connsiteY2365" fmla="*/ 3572813 h 4102073"/>
              <a:gd name="connsiteX2366" fmla="*/ 2761199 w 4177857"/>
              <a:gd name="connsiteY2366" fmla="*/ 3619261 h 4102073"/>
              <a:gd name="connsiteX2367" fmla="*/ 2805202 w 4177857"/>
              <a:gd name="connsiteY2367" fmla="*/ 3662042 h 4102073"/>
              <a:gd name="connsiteX2368" fmla="*/ 2849206 w 4177857"/>
              <a:gd name="connsiteY2368" fmla="*/ 3618038 h 4102073"/>
              <a:gd name="connsiteX2369" fmla="*/ 2803980 w 4177857"/>
              <a:gd name="connsiteY2369" fmla="*/ 3572813 h 4102073"/>
              <a:gd name="connsiteX2370" fmla="*/ 598932 w 4177857"/>
              <a:gd name="connsiteY2370" fmla="*/ 2807647 h 4102073"/>
              <a:gd name="connsiteX2371" fmla="*/ 554929 w 4177857"/>
              <a:gd name="connsiteY2371" fmla="*/ 2762421 h 4102073"/>
              <a:gd name="connsiteX2372" fmla="*/ 510926 w 4177857"/>
              <a:gd name="connsiteY2372" fmla="*/ 2805202 h 4102073"/>
              <a:gd name="connsiteX2373" fmla="*/ 553707 w 4177857"/>
              <a:gd name="connsiteY2373" fmla="*/ 2851650 h 4102073"/>
              <a:gd name="connsiteX2374" fmla="*/ 598932 w 4177857"/>
              <a:gd name="connsiteY2374" fmla="*/ 2807647 h 4102073"/>
              <a:gd name="connsiteX2375" fmla="*/ 1636674 w 4177857"/>
              <a:gd name="connsiteY2375" fmla="*/ 3663264 h 4102073"/>
              <a:gd name="connsiteX2376" fmla="*/ 1590226 w 4177857"/>
              <a:gd name="connsiteY2376" fmla="*/ 3706045 h 4102073"/>
              <a:gd name="connsiteX2377" fmla="*/ 1633007 w 4177857"/>
              <a:gd name="connsiteY2377" fmla="*/ 3752492 h 4102073"/>
              <a:gd name="connsiteX2378" fmla="*/ 1679455 w 4177857"/>
              <a:gd name="connsiteY2378" fmla="*/ 3709711 h 4102073"/>
              <a:gd name="connsiteX2379" fmla="*/ 1636674 w 4177857"/>
              <a:gd name="connsiteY2379" fmla="*/ 3663264 h 4102073"/>
              <a:gd name="connsiteX2380" fmla="*/ 2129265 w 4177857"/>
              <a:gd name="connsiteY2380" fmla="*/ 378916 h 4102073"/>
              <a:gd name="connsiteX2381" fmla="*/ 2090151 w 4177857"/>
              <a:gd name="connsiteY2381" fmla="*/ 331246 h 4102073"/>
              <a:gd name="connsiteX2382" fmla="*/ 2041258 w 4177857"/>
              <a:gd name="connsiteY2382" fmla="*/ 371582 h 4102073"/>
              <a:gd name="connsiteX2383" fmla="*/ 2081595 w 4177857"/>
              <a:gd name="connsiteY2383" fmla="*/ 419252 h 4102073"/>
              <a:gd name="connsiteX2384" fmla="*/ 2129265 w 4177857"/>
              <a:gd name="connsiteY2384" fmla="*/ 378916 h 4102073"/>
              <a:gd name="connsiteX2385" fmla="*/ 1408101 w 4177857"/>
              <a:gd name="connsiteY2385" fmla="*/ 3616816 h 4102073"/>
              <a:gd name="connsiteX2386" fmla="*/ 1365321 w 4177857"/>
              <a:gd name="connsiteY2386" fmla="*/ 3572813 h 4102073"/>
              <a:gd name="connsiteX2387" fmla="*/ 1320095 w 4177857"/>
              <a:gd name="connsiteY2387" fmla="*/ 3616816 h 4102073"/>
              <a:gd name="connsiteX2388" fmla="*/ 1364099 w 4177857"/>
              <a:gd name="connsiteY2388" fmla="*/ 3662042 h 4102073"/>
              <a:gd name="connsiteX2389" fmla="*/ 1408101 w 4177857"/>
              <a:gd name="connsiteY2389" fmla="*/ 3616816 h 4102073"/>
              <a:gd name="connsiteX2390" fmla="*/ 3615595 w 4177857"/>
              <a:gd name="connsiteY2390" fmla="*/ 1322540 h 4102073"/>
              <a:gd name="connsiteX2391" fmla="*/ 3570369 w 4177857"/>
              <a:gd name="connsiteY2391" fmla="*/ 1367765 h 4102073"/>
              <a:gd name="connsiteX2392" fmla="*/ 3615595 w 4177857"/>
              <a:gd name="connsiteY2392" fmla="*/ 1411768 h 4102073"/>
              <a:gd name="connsiteX2393" fmla="*/ 3660819 w 4177857"/>
              <a:gd name="connsiteY2393" fmla="*/ 1367765 h 4102073"/>
              <a:gd name="connsiteX2394" fmla="*/ 3615595 w 4177857"/>
              <a:gd name="connsiteY2394" fmla="*/ 1322540 h 4102073"/>
              <a:gd name="connsiteX2395" fmla="*/ 3659597 w 4177857"/>
              <a:gd name="connsiteY2395" fmla="*/ 2806425 h 4102073"/>
              <a:gd name="connsiteX2396" fmla="*/ 3618039 w 4177857"/>
              <a:gd name="connsiteY2396" fmla="*/ 2762421 h 4102073"/>
              <a:gd name="connsiteX2397" fmla="*/ 3571591 w 4177857"/>
              <a:gd name="connsiteY2397" fmla="*/ 2805202 h 4102073"/>
              <a:gd name="connsiteX2398" fmla="*/ 3615595 w 4177857"/>
              <a:gd name="connsiteY2398" fmla="*/ 2850427 h 4102073"/>
              <a:gd name="connsiteX2399" fmla="*/ 3659597 w 4177857"/>
              <a:gd name="connsiteY2399" fmla="*/ 2806425 h 4102073"/>
              <a:gd name="connsiteX2400" fmla="*/ 3752493 w 4177857"/>
              <a:gd name="connsiteY2400" fmla="*/ 2085261 h 4102073"/>
              <a:gd name="connsiteX2401" fmla="*/ 3795274 w 4177857"/>
              <a:gd name="connsiteY2401" fmla="*/ 2130487 h 4102073"/>
              <a:gd name="connsiteX2402" fmla="*/ 3839277 w 4177857"/>
              <a:gd name="connsiteY2402" fmla="*/ 2088928 h 4102073"/>
              <a:gd name="connsiteX2403" fmla="*/ 3796496 w 4177857"/>
              <a:gd name="connsiteY2403" fmla="*/ 2043703 h 4102073"/>
              <a:gd name="connsiteX2404" fmla="*/ 3752493 w 4177857"/>
              <a:gd name="connsiteY2404" fmla="*/ 2085261 h 4102073"/>
              <a:gd name="connsiteX2405" fmla="*/ 823837 w 4177857"/>
              <a:gd name="connsiteY2405" fmla="*/ 872729 h 4102073"/>
              <a:gd name="connsiteX2406" fmla="*/ 781056 w 4177857"/>
              <a:gd name="connsiteY2406" fmla="*/ 917955 h 4102073"/>
              <a:gd name="connsiteX2407" fmla="*/ 826282 w 4177857"/>
              <a:gd name="connsiteY2407" fmla="*/ 958291 h 4102073"/>
              <a:gd name="connsiteX2408" fmla="*/ 867840 w 4177857"/>
              <a:gd name="connsiteY2408" fmla="*/ 914288 h 4102073"/>
              <a:gd name="connsiteX2409" fmla="*/ 823837 w 4177857"/>
              <a:gd name="connsiteY2409" fmla="*/ 872729 h 4102073"/>
              <a:gd name="connsiteX2410" fmla="*/ 418030 w 4177857"/>
              <a:gd name="connsiteY2410" fmla="*/ 2087706 h 4102073"/>
              <a:gd name="connsiteX2411" fmla="*/ 374027 w 4177857"/>
              <a:gd name="connsiteY2411" fmla="*/ 2042481 h 4102073"/>
              <a:gd name="connsiteX2412" fmla="*/ 331246 w 4177857"/>
              <a:gd name="connsiteY2412" fmla="*/ 2086483 h 4102073"/>
              <a:gd name="connsiteX2413" fmla="*/ 374027 w 4177857"/>
              <a:gd name="connsiteY2413" fmla="*/ 2129264 h 4102073"/>
              <a:gd name="connsiteX2414" fmla="*/ 418030 w 4177857"/>
              <a:gd name="connsiteY2414" fmla="*/ 2087706 h 4102073"/>
              <a:gd name="connsiteX2415" fmla="*/ 1904360 w 4177857"/>
              <a:gd name="connsiteY2415" fmla="*/ 332468 h 4102073"/>
              <a:gd name="connsiteX2416" fmla="*/ 1861579 w 4177857"/>
              <a:gd name="connsiteY2416" fmla="*/ 375249 h 4102073"/>
              <a:gd name="connsiteX2417" fmla="*/ 1906804 w 4177857"/>
              <a:gd name="connsiteY2417" fmla="*/ 419252 h 4102073"/>
              <a:gd name="connsiteX2418" fmla="*/ 1948363 w 4177857"/>
              <a:gd name="connsiteY2418" fmla="*/ 375249 h 4102073"/>
              <a:gd name="connsiteX2419" fmla="*/ 1904360 w 4177857"/>
              <a:gd name="connsiteY2419" fmla="*/ 332468 h 4102073"/>
              <a:gd name="connsiteX2420" fmla="*/ 958291 w 4177857"/>
              <a:gd name="connsiteY2420" fmla="*/ 828726 h 4102073"/>
              <a:gd name="connsiteX2421" fmla="*/ 915510 w 4177857"/>
              <a:gd name="connsiteY2421" fmla="*/ 782279 h 4102073"/>
              <a:gd name="connsiteX2422" fmla="*/ 871507 w 4177857"/>
              <a:gd name="connsiteY2422" fmla="*/ 823837 h 4102073"/>
              <a:gd name="connsiteX2423" fmla="*/ 913066 w 4177857"/>
              <a:gd name="connsiteY2423" fmla="*/ 869063 h 4102073"/>
              <a:gd name="connsiteX2424" fmla="*/ 958291 w 4177857"/>
              <a:gd name="connsiteY2424" fmla="*/ 828726 h 4102073"/>
              <a:gd name="connsiteX2425" fmla="*/ 2084039 w 4177857"/>
              <a:gd name="connsiteY2425" fmla="*/ 3753715 h 4102073"/>
              <a:gd name="connsiteX2426" fmla="*/ 2041258 w 4177857"/>
              <a:gd name="connsiteY2426" fmla="*/ 3797718 h 4102073"/>
              <a:gd name="connsiteX2427" fmla="*/ 2082817 w 4177857"/>
              <a:gd name="connsiteY2427" fmla="*/ 3841722 h 4102073"/>
              <a:gd name="connsiteX2428" fmla="*/ 2126820 w 4177857"/>
              <a:gd name="connsiteY2428" fmla="*/ 3796496 h 4102073"/>
              <a:gd name="connsiteX2429" fmla="*/ 2084039 w 4177857"/>
              <a:gd name="connsiteY2429" fmla="*/ 3753715 h 4102073"/>
              <a:gd name="connsiteX2430" fmla="*/ 2264942 w 4177857"/>
              <a:gd name="connsiteY2430" fmla="*/ 333691 h 4102073"/>
              <a:gd name="connsiteX2431" fmla="*/ 2220938 w 4177857"/>
              <a:gd name="connsiteY2431" fmla="*/ 378916 h 4102073"/>
              <a:gd name="connsiteX2432" fmla="*/ 2264942 w 4177857"/>
              <a:gd name="connsiteY2432" fmla="*/ 420475 h 4102073"/>
              <a:gd name="connsiteX2433" fmla="*/ 2307722 w 4177857"/>
              <a:gd name="connsiteY2433" fmla="*/ 377694 h 4102073"/>
              <a:gd name="connsiteX2434" fmla="*/ 2264942 w 4177857"/>
              <a:gd name="connsiteY2434" fmla="*/ 333691 h 4102073"/>
              <a:gd name="connsiteX2435" fmla="*/ 3255013 w 4177857"/>
              <a:gd name="connsiteY2435" fmla="*/ 782279 h 4102073"/>
              <a:gd name="connsiteX2436" fmla="*/ 3212232 w 4177857"/>
              <a:gd name="connsiteY2436" fmla="*/ 828726 h 4102073"/>
              <a:gd name="connsiteX2437" fmla="*/ 3257457 w 4177857"/>
              <a:gd name="connsiteY2437" fmla="*/ 869063 h 4102073"/>
              <a:gd name="connsiteX2438" fmla="*/ 3299016 w 4177857"/>
              <a:gd name="connsiteY2438" fmla="*/ 823837 h 4102073"/>
              <a:gd name="connsiteX2439" fmla="*/ 3255013 w 4177857"/>
              <a:gd name="connsiteY2439" fmla="*/ 782279 h 4102073"/>
              <a:gd name="connsiteX2440" fmla="*/ 372805 w 4177857"/>
              <a:gd name="connsiteY2440" fmla="*/ 2223382 h 4102073"/>
              <a:gd name="connsiteX2441" fmla="*/ 331246 w 4177857"/>
              <a:gd name="connsiteY2441" fmla="*/ 2267385 h 4102073"/>
              <a:gd name="connsiteX2442" fmla="*/ 375249 w 4177857"/>
              <a:gd name="connsiteY2442" fmla="*/ 2308944 h 4102073"/>
              <a:gd name="connsiteX2443" fmla="*/ 416808 w 4177857"/>
              <a:gd name="connsiteY2443" fmla="*/ 2264941 h 4102073"/>
              <a:gd name="connsiteX2444" fmla="*/ 372805 w 4177857"/>
              <a:gd name="connsiteY2444" fmla="*/ 2223382 h 4102073"/>
              <a:gd name="connsiteX2445" fmla="*/ 3796496 w 4177857"/>
              <a:gd name="connsiteY2445" fmla="*/ 1864023 h 4102073"/>
              <a:gd name="connsiteX2446" fmla="*/ 3752493 w 4177857"/>
              <a:gd name="connsiteY2446" fmla="*/ 1908026 h 4102073"/>
              <a:gd name="connsiteX2447" fmla="*/ 3795274 w 4177857"/>
              <a:gd name="connsiteY2447" fmla="*/ 1950807 h 4102073"/>
              <a:gd name="connsiteX2448" fmla="*/ 3838054 w 4177857"/>
              <a:gd name="connsiteY2448" fmla="*/ 1908026 h 4102073"/>
              <a:gd name="connsiteX2449" fmla="*/ 3796496 w 4177857"/>
              <a:gd name="connsiteY2449" fmla="*/ 1864023 h 4102073"/>
              <a:gd name="connsiteX2450" fmla="*/ 3344242 w 4177857"/>
              <a:gd name="connsiteY2450" fmla="*/ 873952 h 4102073"/>
              <a:gd name="connsiteX2451" fmla="*/ 3301461 w 4177857"/>
              <a:gd name="connsiteY2451" fmla="*/ 916733 h 4102073"/>
              <a:gd name="connsiteX2452" fmla="*/ 3346686 w 4177857"/>
              <a:gd name="connsiteY2452" fmla="*/ 959514 h 4102073"/>
              <a:gd name="connsiteX2453" fmla="*/ 3387022 w 4177857"/>
              <a:gd name="connsiteY2453" fmla="*/ 914288 h 4102073"/>
              <a:gd name="connsiteX2454" fmla="*/ 3344242 w 4177857"/>
              <a:gd name="connsiteY2454" fmla="*/ 873952 h 4102073"/>
              <a:gd name="connsiteX2455" fmla="*/ 782279 w 4177857"/>
              <a:gd name="connsiteY2455" fmla="*/ 3257457 h 4102073"/>
              <a:gd name="connsiteX2456" fmla="*/ 822615 w 4177857"/>
              <a:gd name="connsiteY2456" fmla="*/ 3299015 h 4102073"/>
              <a:gd name="connsiteX2457" fmla="*/ 866618 w 4177857"/>
              <a:gd name="connsiteY2457" fmla="*/ 3257457 h 4102073"/>
              <a:gd name="connsiteX2458" fmla="*/ 823837 w 4177857"/>
              <a:gd name="connsiteY2458" fmla="*/ 3213454 h 4102073"/>
              <a:gd name="connsiteX2459" fmla="*/ 782279 w 4177857"/>
              <a:gd name="connsiteY2459" fmla="*/ 3257457 h 4102073"/>
              <a:gd name="connsiteX2460" fmla="*/ 3752493 w 4177857"/>
              <a:gd name="connsiteY2460" fmla="*/ 2267385 h 4102073"/>
              <a:gd name="connsiteX2461" fmla="*/ 3795274 w 4177857"/>
              <a:gd name="connsiteY2461" fmla="*/ 2310166 h 4102073"/>
              <a:gd name="connsiteX2462" fmla="*/ 3838054 w 4177857"/>
              <a:gd name="connsiteY2462" fmla="*/ 2267385 h 4102073"/>
              <a:gd name="connsiteX2463" fmla="*/ 3795274 w 4177857"/>
              <a:gd name="connsiteY2463" fmla="*/ 2224604 h 4102073"/>
              <a:gd name="connsiteX2464" fmla="*/ 3752493 w 4177857"/>
              <a:gd name="connsiteY2464" fmla="*/ 2267385 h 4102073"/>
              <a:gd name="connsiteX2465" fmla="*/ 733386 w 4177857"/>
              <a:gd name="connsiteY2465" fmla="*/ 1049965 h 4102073"/>
              <a:gd name="connsiteX2466" fmla="*/ 777390 w 4177857"/>
              <a:gd name="connsiteY2466" fmla="*/ 1008406 h 4102073"/>
              <a:gd name="connsiteX2467" fmla="*/ 734609 w 4177857"/>
              <a:gd name="connsiteY2467" fmla="*/ 964403 h 4102073"/>
              <a:gd name="connsiteX2468" fmla="*/ 690605 w 4177857"/>
              <a:gd name="connsiteY2468" fmla="*/ 1005961 h 4102073"/>
              <a:gd name="connsiteX2469" fmla="*/ 733386 w 4177857"/>
              <a:gd name="connsiteY2469" fmla="*/ 1049965 h 4102073"/>
              <a:gd name="connsiteX2470" fmla="*/ 871507 w 4177857"/>
              <a:gd name="connsiteY2470" fmla="*/ 3347908 h 4102073"/>
              <a:gd name="connsiteX2471" fmla="*/ 913066 w 4177857"/>
              <a:gd name="connsiteY2471" fmla="*/ 3389467 h 4102073"/>
              <a:gd name="connsiteX2472" fmla="*/ 957069 w 4177857"/>
              <a:gd name="connsiteY2472" fmla="*/ 3347908 h 4102073"/>
              <a:gd name="connsiteX2473" fmla="*/ 914288 w 4177857"/>
              <a:gd name="connsiteY2473" fmla="*/ 3305127 h 4102073"/>
              <a:gd name="connsiteX2474" fmla="*/ 871507 w 4177857"/>
              <a:gd name="connsiteY2474" fmla="*/ 3347908 h 4102073"/>
              <a:gd name="connsiteX2475" fmla="*/ 3212232 w 4177857"/>
              <a:gd name="connsiteY2475" fmla="*/ 3346686 h 4102073"/>
              <a:gd name="connsiteX2476" fmla="*/ 3255013 w 4177857"/>
              <a:gd name="connsiteY2476" fmla="*/ 3389467 h 4102073"/>
              <a:gd name="connsiteX2477" fmla="*/ 3297794 w 4177857"/>
              <a:gd name="connsiteY2477" fmla="*/ 3346686 h 4102073"/>
              <a:gd name="connsiteX2478" fmla="*/ 3255013 w 4177857"/>
              <a:gd name="connsiteY2478" fmla="*/ 3303905 h 4102073"/>
              <a:gd name="connsiteX2479" fmla="*/ 3212232 w 4177857"/>
              <a:gd name="connsiteY2479" fmla="*/ 3346686 h 4102073"/>
              <a:gd name="connsiteX2480" fmla="*/ 3163340 w 4177857"/>
              <a:gd name="connsiteY2480" fmla="*/ 693050 h 4102073"/>
              <a:gd name="connsiteX2481" fmla="*/ 3121781 w 4177857"/>
              <a:gd name="connsiteY2481" fmla="*/ 737053 h 4102073"/>
              <a:gd name="connsiteX2482" fmla="*/ 3165784 w 4177857"/>
              <a:gd name="connsiteY2482" fmla="*/ 778611 h 4102073"/>
              <a:gd name="connsiteX2483" fmla="*/ 3207343 w 4177857"/>
              <a:gd name="connsiteY2483" fmla="*/ 735831 h 4102073"/>
              <a:gd name="connsiteX2484" fmla="*/ 3163340 w 4177857"/>
              <a:gd name="connsiteY2484" fmla="*/ 693050 h 4102073"/>
              <a:gd name="connsiteX2485" fmla="*/ 1004739 w 4177857"/>
              <a:gd name="connsiteY2485" fmla="*/ 694272 h 4102073"/>
              <a:gd name="connsiteX2486" fmla="*/ 961958 w 4177857"/>
              <a:gd name="connsiteY2486" fmla="*/ 737053 h 4102073"/>
              <a:gd name="connsiteX2487" fmla="*/ 1004739 w 4177857"/>
              <a:gd name="connsiteY2487" fmla="*/ 779834 h 4102073"/>
              <a:gd name="connsiteX2488" fmla="*/ 1047520 w 4177857"/>
              <a:gd name="connsiteY2488" fmla="*/ 737053 h 4102073"/>
              <a:gd name="connsiteX2489" fmla="*/ 1004739 w 4177857"/>
              <a:gd name="connsiteY2489" fmla="*/ 694272 h 4102073"/>
              <a:gd name="connsiteX2490" fmla="*/ 3343019 w 4177857"/>
              <a:gd name="connsiteY2490" fmla="*/ 3214676 h 4102073"/>
              <a:gd name="connsiteX2491" fmla="*/ 3301461 w 4177857"/>
              <a:gd name="connsiteY2491" fmla="*/ 3259901 h 4102073"/>
              <a:gd name="connsiteX2492" fmla="*/ 3345464 w 4177857"/>
              <a:gd name="connsiteY2492" fmla="*/ 3300237 h 4102073"/>
              <a:gd name="connsiteX2493" fmla="*/ 3385800 w 4177857"/>
              <a:gd name="connsiteY2493" fmla="*/ 3256235 h 4102073"/>
              <a:gd name="connsiteX2494" fmla="*/ 3343019 w 4177857"/>
              <a:gd name="connsiteY2494" fmla="*/ 3214676 h 4102073"/>
              <a:gd name="connsiteX2495" fmla="*/ 1905582 w 4177857"/>
              <a:gd name="connsiteY2495" fmla="*/ 3754937 h 4102073"/>
              <a:gd name="connsiteX2496" fmla="*/ 1861579 w 4177857"/>
              <a:gd name="connsiteY2496" fmla="*/ 3796496 h 4102073"/>
              <a:gd name="connsiteX2497" fmla="*/ 1901915 w 4177857"/>
              <a:gd name="connsiteY2497" fmla="*/ 3839277 h 4102073"/>
              <a:gd name="connsiteX2498" fmla="*/ 1947141 w 4177857"/>
              <a:gd name="connsiteY2498" fmla="*/ 3797718 h 4102073"/>
              <a:gd name="connsiteX2499" fmla="*/ 1905582 w 4177857"/>
              <a:gd name="connsiteY2499" fmla="*/ 3754937 h 4102073"/>
              <a:gd name="connsiteX2500" fmla="*/ 691828 w 4177857"/>
              <a:gd name="connsiteY2500" fmla="*/ 3165783 h 4102073"/>
              <a:gd name="connsiteX2501" fmla="*/ 733386 w 4177857"/>
              <a:gd name="connsiteY2501" fmla="*/ 3209787 h 4102073"/>
              <a:gd name="connsiteX2502" fmla="*/ 776167 w 4177857"/>
              <a:gd name="connsiteY2502" fmla="*/ 3167006 h 4102073"/>
              <a:gd name="connsiteX2503" fmla="*/ 735831 w 4177857"/>
              <a:gd name="connsiteY2503" fmla="*/ 3125447 h 4102073"/>
              <a:gd name="connsiteX2504" fmla="*/ 691828 w 4177857"/>
              <a:gd name="connsiteY2504" fmla="*/ 3165783 h 4102073"/>
              <a:gd name="connsiteX2505" fmla="*/ 3435915 w 4177857"/>
              <a:gd name="connsiteY2505" fmla="*/ 963180 h 4102073"/>
              <a:gd name="connsiteX2506" fmla="*/ 3391911 w 4177857"/>
              <a:gd name="connsiteY2506" fmla="*/ 1004739 h 4102073"/>
              <a:gd name="connsiteX2507" fmla="*/ 3433470 w 4177857"/>
              <a:gd name="connsiteY2507" fmla="*/ 1048742 h 4102073"/>
              <a:gd name="connsiteX2508" fmla="*/ 3477473 w 4177857"/>
              <a:gd name="connsiteY2508" fmla="*/ 1007184 h 4102073"/>
              <a:gd name="connsiteX2509" fmla="*/ 3435915 w 4177857"/>
              <a:gd name="connsiteY2509" fmla="*/ 963180 h 4102073"/>
              <a:gd name="connsiteX2510" fmla="*/ 3164562 w 4177857"/>
              <a:gd name="connsiteY2510" fmla="*/ 3394356 h 4102073"/>
              <a:gd name="connsiteX2511" fmla="*/ 3123003 w 4177857"/>
              <a:gd name="connsiteY2511" fmla="*/ 3435914 h 4102073"/>
              <a:gd name="connsiteX2512" fmla="*/ 3164562 w 4177857"/>
              <a:gd name="connsiteY2512" fmla="*/ 3479917 h 4102073"/>
              <a:gd name="connsiteX2513" fmla="*/ 3207343 w 4177857"/>
              <a:gd name="connsiteY2513" fmla="*/ 3437136 h 4102073"/>
              <a:gd name="connsiteX2514" fmla="*/ 3164562 w 4177857"/>
              <a:gd name="connsiteY2514" fmla="*/ 3394356 h 4102073"/>
              <a:gd name="connsiteX2515" fmla="*/ 374027 w 4177857"/>
              <a:gd name="connsiteY2515" fmla="*/ 1864023 h 4102073"/>
              <a:gd name="connsiteX2516" fmla="*/ 332468 w 4177857"/>
              <a:gd name="connsiteY2516" fmla="*/ 1906804 h 4102073"/>
              <a:gd name="connsiteX2517" fmla="*/ 376471 w 4177857"/>
              <a:gd name="connsiteY2517" fmla="*/ 1948363 h 4102073"/>
              <a:gd name="connsiteX2518" fmla="*/ 418030 w 4177857"/>
              <a:gd name="connsiteY2518" fmla="*/ 1904360 h 4102073"/>
              <a:gd name="connsiteX2519" fmla="*/ 374027 w 4177857"/>
              <a:gd name="connsiteY2519" fmla="*/ 1864023 h 4102073"/>
              <a:gd name="connsiteX2520" fmla="*/ 3746381 w 4177857"/>
              <a:gd name="connsiteY2520" fmla="*/ 2718418 h 4102073"/>
              <a:gd name="connsiteX2521" fmla="*/ 3704823 w 4177857"/>
              <a:gd name="connsiteY2521" fmla="*/ 2674415 h 4102073"/>
              <a:gd name="connsiteX2522" fmla="*/ 3663264 w 4177857"/>
              <a:gd name="connsiteY2522" fmla="*/ 2718418 h 4102073"/>
              <a:gd name="connsiteX2523" fmla="*/ 3706045 w 4177857"/>
              <a:gd name="connsiteY2523" fmla="*/ 2758754 h 4102073"/>
              <a:gd name="connsiteX2524" fmla="*/ 3746381 w 4177857"/>
              <a:gd name="connsiteY2524" fmla="*/ 2718418 h 4102073"/>
              <a:gd name="connsiteX2525" fmla="*/ 3747604 w 4177857"/>
              <a:gd name="connsiteY2525" fmla="*/ 1456994 h 4102073"/>
              <a:gd name="connsiteX2526" fmla="*/ 3704823 w 4177857"/>
              <a:gd name="connsiteY2526" fmla="*/ 1414213 h 4102073"/>
              <a:gd name="connsiteX2527" fmla="*/ 3663264 w 4177857"/>
              <a:gd name="connsiteY2527" fmla="*/ 1455772 h 4102073"/>
              <a:gd name="connsiteX2528" fmla="*/ 3706045 w 4177857"/>
              <a:gd name="connsiteY2528" fmla="*/ 1498553 h 4102073"/>
              <a:gd name="connsiteX2529" fmla="*/ 3747604 w 4177857"/>
              <a:gd name="connsiteY2529" fmla="*/ 1456994 h 4102073"/>
              <a:gd name="connsiteX2530" fmla="*/ 2307722 w 4177857"/>
              <a:gd name="connsiteY2530" fmla="*/ 3796496 h 4102073"/>
              <a:gd name="connsiteX2531" fmla="*/ 2263719 w 4177857"/>
              <a:gd name="connsiteY2531" fmla="*/ 3754937 h 4102073"/>
              <a:gd name="connsiteX2532" fmla="*/ 2223383 w 4177857"/>
              <a:gd name="connsiteY2532" fmla="*/ 3796496 h 4102073"/>
              <a:gd name="connsiteX2533" fmla="*/ 2264942 w 4177857"/>
              <a:gd name="connsiteY2533" fmla="*/ 3840499 h 4102073"/>
              <a:gd name="connsiteX2534" fmla="*/ 2307722 w 4177857"/>
              <a:gd name="connsiteY2534" fmla="*/ 3796496 h 4102073"/>
              <a:gd name="connsiteX2535" fmla="*/ 3437137 w 4177857"/>
              <a:gd name="connsiteY2535" fmla="*/ 3125447 h 4102073"/>
              <a:gd name="connsiteX2536" fmla="*/ 3391911 w 4177857"/>
              <a:gd name="connsiteY2536" fmla="*/ 3165783 h 4102073"/>
              <a:gd name="connsiteX2537" fmla="*/ 3432248 w 4177857"/>
              <a:gd name="connsiteY2537" fmla="*/ 3209787 h 4102073"/>
              <a:gd name="connsiteX2538" fmla="*/ 3476251 w 4177857"/>
              <a:gd name="connsiteY2538" fmla="*/ 3168228 h 4102073"/>
              <a:gd name="connsiteX2539" fmla="*/ 3437137 w 4177857"/>
              <a:gd name="connsiteY2539" fmla="*/ 3125447 h 4102073"/>
              <a:gd name="connsiteX2540" fmla="*/ 2712307 w 4177857"/>
              <a:gd name="connsiteY2540" fmla="*/ 424141 h 4102073"/>
              <a:gd name="connsiteX2541" fmla="*/ 2671971 w 4177857"/>
              <a:gd name="connsiteY2541" fmla="*/ 466922 h 4102073"/>
              <a:gd name="connsiteX2542" fmla="*/ 2714752 w 4177857"/>
              <a:gd name="connsiteY2542" fmla="*/ 508481 h 4102073"/>
              <a:gd name="connsiteX2543" fmla="*/ 2756310 w 4177857"/>
              <a:gd name="connsiteY2543" fmla="*/ 465700 h 4102073"/>
              <a:gd name="connsiteX2544" fmla="*/ 2712307 w 4177857"/>
              <a:gd name="connsiteY2544" fmla="*/ 424141 h 4102073"/>
              <a:gd name="connsiteX2545" fmla="*/ 3523921 w 4177857"/>
              <a:gd name="connsiteY2545" fmla="*/ 1054854 h 4102073"/>
              <a:gd name="connsiteX2546" fmla="*/ 3483584 w 4177857"/>
              <a:gd name="connsiteY2546" fmla="*/ 1096412 h 4102073"/>
              <a:gd name="connsiteX2547" fmla="*/ 3527588 w 4177857"/>
              <a:gd name="connsiteY2547" fmla="*/ 1137971 h 4102073"/>
              <a:gd name="connsiteX2548" fmla="*/ 3567924 w 4177857"/>
              <a:gd name="connsiteY2548" fmla="*/ 1096412 h 4102073"/>
              <a:gd name="connsiteX2549" fmla="*/ 3523921 w 4177857"/>
              <a:gd name="connsiteY2549" fmla="*/ 1054854 h 4102073"/>
              <a:gd name="connsiteX2550" fmla="*/ 3525143 w 4177857"/>
              <a:gd name="connsiteY2550" fmla="*/ 3034997 h 4102073"/>
              <a:gd name="connsiteX2551" fmla="*/ 3483584 w 4177857"/>
              <a:gd name="connsiteY2551" fmla="*/ 3079000 h 4102073"/>
              <a:gd name="connsiteX2552" fmla="*/ 3526365 w 4177857"/>
              <a:gd name="connsiteY2552" fmla="*/ 3118114 h 4102073"/>
              <a:gd name="connsiteX2553" fmla="*/ 3565479 w 4177857"/>
              <a:gd name="connsiteY2553" fmla="*/ 3075333 h 4102073"/>
              <a:gd name="connsiteX2554" fmla="*/ 3525143 w 4177857"/>
              <a:gd name="connsiteY2554" fmla="*/ 3034997 h 4102073"/>
              <a:gd name="connsiteX2555" fmla="*/ 422919 w 4177857"/>
              <a:gd name="connsiteY2555" fmla="*/ 1456994 h 4102073"/>
              <a:gd name="connsiteX2556" fmla="*/ 465700 w 4177857"/>
              <a:gd name="connsiteY2556" fmla="*/ 1499775 h 4102073"/>
              <a:gd name="connsiteX2557" fmla="*/ 507259 w 4177857"/>
              <a:gd name="connsiteY2557" fmla="*/ 1456994 h 4102073"/>
              <a:gd name="connsiteX2558" fmla="*/ 463256 w 4177857"/>
              <a:gd name="connsiteY2558" fmla="*/ 1415435 h 4102073"/>
              <a:gd name="connsiteX2559" fmla="*/ 422919 w 4177857"/>
              <a:gd name="connsiteY2559" fmla="*/ 1456994 h 4102073"/>
              <a:gd name="connsiteX2560" fmla="*/ 1453327 w 4177857"/>
              <a:gd name="connsiteY2560" fmla="*/ 424141 h 4102073"/>
              <a:gd name="connsiteX2561" fmla="*/ 1411768 w 4177857"/>
              <a:gd name="connsiteY2561" fmla="*/ 468145 h 4102073"/>
              <a:gd name="connsiteX2562" fmla="*/ 1453327 w 4177857"/>
              <a:gd name="connsiteY2562" fmla="*/ 508481 h 4102073"/>
              <a:gd name="connsiteX2563" fmla="*/ 1496108 w 4177857"/>
              <a:gd name="connsiteY2563" fmla="*/ 465700 h 4102073"/>
              <a:gd name="connsiteX2564" fmla="*/ 1453327 w 4177857"/>
              <a:gd name="connsiteY2564" fmla="*/ 424141 h 4102073"/>
              <a:gd name="connsiteX2565" fmla="*/ 1002294 w 4177857"/>
              <a:gd name="connsiteY2565" fmla="*/ 3395578 h 4102073"/>
              <a:gd name="connsiteX2566" fmla="*/ 963181 w 4177857"/>
              <a:gd name="connsiteY2566" fmla="*/ 3438359 h 4102073"/>
              <a:gd name="connsiteX2567" fmla="*/ 1004739 w 4177857"/>
              <a:gd name="connsiteY2567" fmla="*/ 3479917 h 4102073"/>
              <a:gd name="connsiteX2568" fmla="*/ 1047520 w 4177857"/>
              <a:gd name="connsiteY2568" fmla="*/ 3435914 h 4102073"/>
              <a:gd name="connsiteX2569" fmla="*/ 1002294 w 4177857"/>
              <a:gd name="connsiteY2569" fmla="*/ 3395578 h 4102073"/>
              <a:gd name="connsiteX2570" fmla="*/ 3075333 w 4177857"/>
              <a:gd name="connsiteY2570" fmla="*/ 603821 h 4102073"/>
              <a:gd name="connsiteX2571" fmla="*/ 3032552 w 4177857"/>
              <a:gd name="connsiteY2571" fmla="*/ 645380 h 4102073"/>
              <a:gd name="connsiteX2572" fmla="*/ 3075333 w 4177857"/>
              <a:gd name="connsiteY2572" fmla="*/ 688161 h 4102073"/>
              <a:gd name="connsiteX2573" fmla="*/ 3116891 w 4177857"/>
              <a:gd name="connsiteY2573" fmla="*/ 647824 h 4102073"/>
              <a:gd name="connsiteX2574" fmla="*/ 3075333 w 4177857"/>
              <a:gd name="connsiteY2574" fmla="*/ 603821 h 4102073"/>
              <a:gd name="connsiteX2575" fmla="*/ 422919 w 4177857"/>
              <a:gd name="connsiteY2575" fmla="*/ 2715973 h 4102073"/>
              <a:gd name="connsiteX2576" fmla="*/ 463256 w 4177857"/>
              <a:gd name="connsiteY2576" fmla="*/ 2758754 h 4102073"/>
              <a:gd name="connsiteX2577" fmla="*/ 507259 w 4177857"/>
              <a:gd name="connsiteY2577" fmla="*/ 2715973 h 4102073"/>
              <a:gd name="connsiteX2578" fmla="*/ 465700 w 4177857"/>
              <a:gd name="connsiteY2578" fmla="*/ 2674415 h 4102073"/>
              <a:gd name="connsiteX2579" fmla="*/ 422919 w 4177857"/>
              <a:gd name="connsiteY2579" fmla="*/ 2715973 h 4102073"/>
              <a:gd name="connsiteX2580" fmla="*/ 3836832 w 4177857"/>
              <a:gd name="connsiteY2580" fmla="*/ 1728347 h 4102073"/>
              <a:gd name="connsiteX2581" fmla="*/ 3794052 w 4177857"/>
              <a:gd name="connsiteY2581" fmla="*/ 1685566 h 4102073"/>
              <a:gd name="connsiteX2582" fmla="*/ 3752493 w 4177857"/>
              <a:gd name="connsiteY2582" fmla="*/ 1727124 h 4102073"/>
              <a:gd name="connsiteX2583" fmla="*/ 3792830 w 4177857"/>
              <a:gd name="connsiteY2583" fmla="*/ 1768683 h 4102073"/>
              <a:gd name="connsiteX2584" fmla="*/ 3836832 w 4177857"/>
              <a:gd name="connsiteY2584" fmla="*/ 1728347 h 4102073"/>
              <a:gd name="connsiteX2585" fmla="*/ 1135526 w 4177857"/>
              <a:gd name="connsiteY2585" fmla="*/ 647824 h 4102073"/>
              <a:gd name="connsiteX2586" fmla="*/ 1093968 w 4177857"/>
              <a:gd name="connsiteY2586" fmla="*/ 603821 h 4102073"/>
              <a:gd name="connsiteX2587" fmla="*/ 1051187 w 4177857"/>
              <a:gd name="connsiteY2587" fmla="*/ 645380 h 4102073"/>
              <a:gd name="connsiteX2588" fmla="*/ 1093968 w 4177857"/>
              <a:gd name="connsiteY2588" fmla="*/ 688161 h 4102073"/>
              <a:gd name="connsiteX2589" fmla="*/ 1135526 w 4177857"/>
              <a:gd name="connsiteY2589" fmla="*/ 647824 h 4102073"/>
              <a:gd name="connsiteX2590" fmla="*/ 1681899 w 4177857"/>
              <a:gd name="connsiteY2590" fmla="*/ 377694 h 4102073"/>
              <a:gd name="connsiteX2591" fmla="*/ 1723457 w 4177857"/>
              <a:gd name="connsiteY2591" fmla="*/ 419252 h 4102073"/>
              <a:gd name="connsiteX2592" fmla="*/ 1766238 w 4177857"/>
              <a:gd name="connsiteY2592" fmla="*/ 376471 h 4102073"/>
              <a:gd name="connsiteX2593" fmla="*/ 1724680 w 4177857"/>
              <a:gd name="connsiteY2593" fmla="*/ 336135 h 4102073"/>
              <a:gd name="connsiteX2594" fmla="*/ 1681899 w 4177857"/>
              <a:gd name="connsiteY2594" fmla="*/ 377694 h 4102073"/>
              <a:gd name="connsiteX2595" fmla="*/ 3753716 w 4177857"/>
              <a:gd name="connsiteY2595" fmla="*/ 2444620 h 4102073"/>
              <a:gd name="connsiteX2596" fmla="*/ 3792830 w 4177857"/>
              <a:gd name="connsiteY2596" fmla="*/ 2487401 h 4102073"/>
              <a:gd name="connsiteX2597" fmla="*/ 3836832 w 4177857"/>
              <a:gd name="connsiteY2597" fmla="*/ 2447065 h 4102073"/>
              <a:gd name="connsiteX2598" fmla="*/ 3796496 w 4177857"/>
              <a:gd name="connsiteY2598" fmla="*/ 2405507 h 4102073"/>
              <a:gd name="connsiteX2599" fmla="*/ 3753716 w 4177857"/>
              <a:gd name="connsiteY2599" fmla="*/ 2444620 h 4102073"/>
              <a:gd name="connsiteX2600" fmla="*/ 415586 w 4177857"/>
              <a:gd name="connsiteY2600" fmla="*/ 1725902 h 4102073"/>
              <a:gd name="connsiteX2601" fmla="*/ 371582 w 4177857"/>
              <a:gd name="connsiteY2601" fmla="*/ 1684343 h 4102073"/>
              <a:gd name="connsiteX2602" fmla="*/ 332468 w 4177857"/>
              <a:gd name="connsiteY2602" fmla="*/ 1728347 h 4102073"/>
              <a:gd name="connsiteX2603" fmla="*/ 375249 w 4177857"/>
              <a:gd name="connsiteY2603" fmla="*/ 1768683 h 4102073"/>
              <a:gd name="connsiteX2604" fmla="*/ 415586 w 4177857"/>
              <a:gd name="connsiteY2604" fmla="*/ 1725902 h 4102073"/>
              <a:gd name="connsiteX2605" fmla="*/ 686938 w 4177857"/>
              <a:gd name="connsiteY2605" fmla="*/ 1097635 h 4102073"/>
              <a:gd name="connsiteX2606" fmla="*/ 644157 w 4177857"/>
              <a:gd name="connsiteY2606" fmla="*/ 1054854 h 4102073"/>
              <a:gd name="connsiteX2607" fmla="*/ 603821 w 4177857"/>
              <a:gd name="connsiteY2607" fmla="*/ 1097635 h 4102073"/>
              <a:gd name="connsiteX2608" fmla="*/ 645380 w 4177857"/>
              <a:gd name="connsiteY2608" fmla="*/ 1139193 h 4102073"/>
              <a:gd name="connsiteX2609" fmla="*/ 686938 w 4177857"/>
              <a:gd name="connsiteY2609" fmla="*/ 1097635 h 4102073"/>
              <a:gd name="connsiteX2610" fmla="*/ 374027 w 4177857"/>
              <a:gd name="connsiteY2610" fmla="*/ 2405507 h 4102073"/>
              <a:gd name="connsiteX2611" fmla="*/ 332468 w 4177857"/>
              <a:gd name="connsiteY2611" fmla="*/ 2447065 h 4102073"/>
              <a:gd name="connsiteX2612" fmla="*/ 374027 w 4177857"/>
              <a:gd name="connsiteY2612" fmla="*/ 2488624 h 4102073"/>
              <a:gd name="connsiteX2613" fmla="*/ 415586 w 4177857"/>
              <a:gd name="connsiteY2613" fmla="*/ 2448288 h 4102073"/>
              <a:gd name="connsiteX2614" fmla="*/ 374027 w 4177857"/>
              <a:gd name="connsiteY2614" fmla="*/ 2405507 h 4102073"/>
              <a:gd name="connsiteX2615" fmla="*/ 1450882 w 4177857"/>
              <a:gd name="connsiteY2615" fmla="*/ 3748825 h 4102073"/>
              <a:gd name="connsiteX2616" fmla="*/ 1496108 w 4177857"/>
              <a:gd name="connsiteY2616" fmla="*/ 3712156 h 4102073"/>
              <a:gd name="connsiteX2617" fmla="*/ 1459439 w 4177857"/>
              <a:gd name="connsiteY2617" fmla="*/ 3666931 h 4102073"/>
              <a:gd name="connsiteX2618" fmla="*/ 1412991 w 4177857"/>
              <a:gd name="connsiteY2618" fmla="*/ 3704823 h 4102073"/>
              <a:gd name="connsiteX2619" fmla="*/ 1450882 w 4177857"/>
              <a:gd name="connsiteY2619" fmla="*/ 3748825 h 4102073"/>
              <a:gd name="connsiteX2620" fmla="*/ 2447065 w 4177857"/>
              <a:gd name="connsiteY2620" fmla="*/ 334913 h 4102073"/>
              <a:gd name="connsiteX2621" fmla="*/ 2404284 w 4177857"/>
              <a:gd name="connsiteY2621" fmla="*/ 376471 h 4102073"/>
              <a:gd name="connsiteX2622" fmla="*/ 2444621 w 4177857"/>
              <a:gd name="connsiteY2622" fmla="*/ 418030 h 4102073"/>
              <a:gd name="connsiteX2623" fmla="*/ 2488624 w 4177857"/>
              <a:gd name="connsiteY2623" fmla="*/ 376471 h 4102073"/>
              <a:gd name="connsiteX2624" fmla="*/ 2447065 w 4177857"/>
              <a:gd name="connsiteY2624" fmla="*/ 334913 h 4102073"/>
              <a:gd name="connsiteX2625" fmla="*/ 3115669 w 4177857"/>
              <a:gd name="connsiteY2625" fmla="*/ 3526365 h 4102073"/>
              <a:gd name="connsiteX2626" fmla="*/ 3074110 w 4177857"/>
              <a:gd name="connsiteY2626" fmla="*/ 3486029 h 4102073"/>
              <a:gd name="connsiteX2627" fmla="*/ 3033774 w 4177857"/>
              <a:gd name="connsiteY2627" fmla="*/ 3528810 h 4102073"/>
              <a:gd name="connsiteX2628" fmla="*/ 3075333 w 4177857"/>
              <a:gd name="connsiteY2628" fmla="*/ 3569146 h 4102073"/>
              <a:gd name="connsiteX2629" fmla="*/ 3115669 w 4177857"/>
              <a:gd name="connsiteY2629" fmla="*/ 3526365 h 4102073"/>
              <a:gd name="connsiteX2630" fmla="*/ 2711085 w 4177857"/>
              <a:gd name="connsiteY2630" fmla="*/ 3747603 h 4102073"/>
              <a:gd name="connsiteX2631" fmla="*/ 2755088 w 4177857"/>
              <a:gd name="connsiteY2631" fmla="*/ 3707267 h 4102073"/>
              <a:gd name="connsiteX2632" fmla="*/ 2715974 w 4177857"/>
              <a:gd name="connsiteY2632" fmla="*/ 3664487 h 4102073"/>
              <a:gd name="connsiteX2633" fmla="*/ 2673193 w 4177857"/>
              <a:gd name="connsiteY2633" fmla="*/ 3703600 h 4102073"/>
              <a:gd name="connsiteX2634" fmla="*/ 2711085 w 4177857"/>
              <a:gd name="connsiteY2634" fmla="*/ 3747603 h 4102073"/>
              <a:gd name="connsiteX2635" fmla="*/ 1092746 w 4177857"/>
              <a:gd name="connsiteY2635" fmla="*/ 3486029 h 4102073"/>
              <a:gd name="connsiteX2636" fmla="*/ 1052409 w 4177857"/>
              <a:gd name="connsiteY2636" fmla="*/ 3527588 h 4102073"/>
              <a:gd name="connsiteX2637" fmla="*/ 1095190 w 4177857"/>
              <a:gd name="connsiteY2637" fmla="*/ 3567924 h 4102073"/>
              <a:gd name="connsiteX2638" fmla="*/ 1134304 w 4177857"/>
              <a:gd name="connsiteY2638" fmla="*/ 3525143 h 4102073"/>
              <a:gd name="connsiteX2639" fmla="*/ 1092746 w 4177857"/>
              <a:gd name="connsiteY2639" fmla="*/ 3486029 h 4102073"/>
              <a:gd name="connsiteX2640" fmla="*/ 2443399 w 4177857"/>
              <a:gd name="connsiteY2640" fmla="*/ 3756160 h 4102073"/>
              <a:gd name="connsiteX2641" fmla="*/ 2403062 w 4177857"/>
              <a:gd name="connsiteY2641" fmla="*/ 3795273 h 4102073"/>
              <a:gd name="connsiteX2642" fmla="*/ 2443399 w 4177857"/>
              <a:gd name="connsiteY2642" fmla="*/ 3836832 h 4102073"/>
              <a:gd name="connsiteX2643" fmla="*/ 2484957 w 4177857"/>
              <a:gd name="connsiteY2643" fmla="*/ 3795273 h 4102073"/>
              <a:gd name="connsiteX2644" fmla="*/ 2443399 w 4177857"/>
              <a:gd name="connsiteY2644" fmla="*/ 3756160 h 4102073"/>
              <a:gd name="connsiteX2645" fmla="*/ 603821 w 4177857"/>
              <a:gd name="connsiteY2645" fmla="*/ 3075333 h 4102073"/>
              <a:gd name="connsiteX2646" fmla="*/ 642935 w 4177857"/>
              <a:gd name="connsiteY2646" fmla="*/ 3118114 h 4102073"/>
              <a:gd name="connsiteX2647" fmla="*/ 685716 w 4177857"/>
              <a:gd name="connsiteY2647" fmla="*/ 3079000 h 4102073"/>
              <a:gd name="connsiteX2648" fmla="*/ 646602 w 4177857"/>
              <a:gd name="connsiteY2648" fmla="*/ 3034997 h 4102073"/>
              <a:gd name="connsiteX2649" fmla="*/ 603821 w 4177857"/>
              <a:gd name="connsiteY2649" fmla="*/ 3075333 h 4102073"/>
              <a:gd name="connsiteX2650" fmla="*/ 1765016 w 4177857"/>
              <a:gd name="connsiteY2650" fmla="*/ 3797718 h 4102073"/>
              <a:gd name="connsiteX2651" fmla="*/ 1724680 w 4177857"/>
              <a:gd name="connsiteY2651" fmla="*/ 3756160 h 4102073"/>
              <a:gd name="connsiteX2652" fmla="*/ 1681899 w 4177857"/>
              <a:gd name="connsiteY2652" fmla="*/ 3796496 h 4102073"/>
              <a:gd name="connsiteX2653" fmla="*/ 1722235 w 4177857"/>
              <a:gd name="connsiteY2653" fmla="*/ 3838054 h 4102073"/>
              <a:gd name="connsiteX2654" fmla="*/ 1765016 w 4177857"/>
              <a:gd name="connsiteY2654" fmla="*/ 3797718 h 4102073"/>
              <a:gd name="connsiteX2655" fmla="*/ 3613150 w 4177857"/>
              <a:gd name="connsiteY2655" fmla="*/ 1146527 h 4102073"/>
              <a:gd name="connsiteX2656" fmla="*/ 3574036 w 4177857"/>
              <a:gd name="connsiteY2656" fmla="*/ 1186863 h 4102073"/>
              <a:gd name="connsiteX2657" fmla="*/ 3613150 w 4177857"/>
              <a:gd name="connsiteY2657" fmla="*/ 1227199 h 4102073"/>
              <a:gd name="connsiteX2658" fmla="*/ 3655931 w 4177857"/>
              <a:gd name="connsiteY2658" fmla="*/ 1186863 h 4102073"/>
              <a:gd name="connsiteX2659" fmla="*/ 3613150 w 4177857"/>
              <a:gd name="connsiteY2659" fmla="*/ 1146527 h 4102073"/>
              <a:gd name="connsiteX2660" fmla="*/ 2983660 w 4177857"/>
              <a:gd name="connsiteY2660" fmla="*/ 515815 h 4102073"/>
              <a:gd name="connsiteX2661" fmla="*/ 2944546 w 4177857"/>
              <a:gd name="connsiteY2661" fmla="*/ 557374 h 4102073"/>
              <a:gd name="connsiteX2662" fmla="*/ 2983660 w 4177857"/>
              <a:gd name="connsiteY2662" fmla="*/ 596487 h 4102073"/>
              <a:gd name="connsiteX2663" fmla="*/ 3025218 w 4177857"/>
              <a:gd name="connsiteY2663" fmla="*/ 556151 h 4102073"/>
              <a:gd name="connsiteX2664" fmla="*/ 2983660 w 4177857"/>
              <a:gd name="connsiteY2664" fmla="*/ 515815 h 4102073"/>
              <a:gd name="connsiteX2665" fmla="*/ 1224755 w 4177857"/>
              <a:gd name="connsiteY2665" fmla="*/ 557374 h 4102073"/>
              <a:gd name="connsiteX2666" fmla="*/ 1183197 w 4177857"/>
              <a:gd name="connsiteY2666" fmla="*/ 517037 h 4102073"/>
              <a:gd name="connsiteX2667" fmla="*/ 1144083 w 4177857"/>
              <a:gd name="connsiteY2667" fmla="*/ 556151 h 4102073"/>
              <a:gd name="connsiteX2668" fmla="*/ 1184419 w 4177857"/>
              <a:gd name="connsiteY2668" fmla="*/ 597710 h 4102073"/>
              <a:gd name="connsiteX2669" fmla="*/ 1224755 w 4177857"/>
              <a:gd name="connsiteY2669" fmla="*/ 557374 h 4102073"/>
              <a:gd name="connsiteX2670" fmla="*/ 556151 w 4177857"/>
              <a:gd name="connsiteY2670" fmla="*/ 1146527 h 4102073"/>
              <a:gd name="connsiteX2671" fmla="*/ 514593 w 4177857"/>
              <a:gd name="connsiteY2671" fmla="*/ 1186863 h 4102073"/>
              <a:gd name="connsiteX2672" fmla="*/ 553707 w 4177857"/>
              <a:gd name="connsiteY2672" fmla="*/ 1227199 h 4102073"/>
              <a:gd name="connsiteX2673" fmla="*/ 595265 w 4177857"/>
              <a:gd name="connsiteY2673" fmla="*/ 1186863 h 4102073"/>
              <a:gd name="connsiteX2674" fmla="*/ 556151 w 4177857"/>
              <a:gd name="connsiteY2674" fmla="*/ 1146527 h 4102073"/>
              <a:gd name="connsiteX2675" fmla="*/ 3655931 w 4177857"/>
              <a:gd name="connsiteY2675" fmla="*/ 2988548 h 4102073"/>
              <a:gd name="connsiteX2676" fmla="*/ 3614372 w 4177857"/>
              <a:gd name="connsiteY2676" fmla="*/ 2948212 h 4102073"/>
              <a:gd name="connsiteX2677" fmla="*/ 3576480 w 4177857"/>
              <a:gd name="connsiteY2677" fmla="*/ 2988548 h 4102073"/>
              <a:gd name="connsiteX2678" fmla="*/ 3615595 w 4177857"/>
              <a:gd name="connsiteY2678" fmla="*/ 3027662 h 4102073"/>
              <a:gd name="connsiteX2679" fmla="*/ 3655931 w 4177857"/>
              <a:gd name="connsiteY2679" fmla="*/ 2988548 h 4102073"/>
              <a:gd name="connsiteX2680" fmla="*/ 594043 w 4177857"/>
              <a:gd name="connsiteY2680" fmla="*/ 2987326 h 4102073"/>
              <a:gd name="connsiteX2681" fmla="*/ 554929 w 4177857"/>
              <a:gd name="connsiteY2681" fmla="*/ 2948212 h 4102073"/>
              <a:gd name="connsiteX2682" fmla="*/ 515815 w 4177857"/>
              <a:gd name="connsiteY2682" fmla="*/ 2987326 h 4102073"/>
              <a:gd name="connsiteX2683" fmla="*/ 556151 w 4177857"/>
              <a:gd name="connsiteY2683" fmla="*/ 3026440 h 4102073"/>
              <a:gd name="connsiteX2684" fmla="*/ 594043 w 4177857"/>
              <a:gd name="connsiteY2684" fmla="*/ 2987326 h 4102073"/>
              <a:gd name="connsiteX2685" fmla="*/ 2624300 w 4177857"/>
              <a:gd name="connsiteY2685" fmla="*/ 337358 h 4102073"/>
              <a:gd name="connsiteX2686" fmla="*/ 2585186 w 4177857"/>
              <a:gd name="connsiteY2686" fmla="*/ 380139 h 4102073"/>
              <a:gd name="connsiteX2687" fmla="*/ 2626745 w 4177857"/>
              <a:gd name="connsiteY2687" fmla="*/ 416808 h 4102073"/>
              <a:gd name="connsiteX2688" fmla="*/ 2664636 w 4177857"/>
              <a:gd name="connsiteY2688" fmla="*/ 375249 h 4102073"/>
              <a:gd name="connsiteX2689" fmla="*/ 2624300 w 4177857"/>
              <a:gd name="connsiteY2689" fmla="*/ 337358 h 4102073"/>
              <a:gd name="connsiteX2690" fmla="*/ 3025218 w 4177857"/>
              <a:gd name="connsiteY2690" fmla="*/ 3616816 h 4102073"/>
              <a:gd name="connsiteX2691" fmla="*/ 2984882 w 4177857"/>
              <a:gd name="connsiteY2691" fmla="*/ 3577702 h 4102073"/>
              <a:gd name="connsiteX2692" fmla="*/ 2945768 w 4177857"/>
              <a:gd name="connsiteY2692" fmla="*/ 3616816 h 4102073"/>
              <a:gd name="connsiteX2693" fmla="*/ 2984882 w 4177857"/>
              <a:gd name="connsiteY2693" fmla="*/ 3655930 h 4102073"/>
              <a:gd name="connsiteX2694" fmla="*/ 3025218 w 4177857"/>
              <a:gd name="connsiteY2694" fmla="*/ 3616816 h 4102073"/>
              <a:gd name="connsiteX2695" fmla="*/ 1584114 w 4177857"/>
              <a:gd name="connsiteY2695" fmla="*/ 375249 h 4102073"/>
              <a:gd name="connsiteX2696" fmla="*/ 1543778 w 4177857"/>
              <a:gd name="connsiteY2696" fmla="*/ 337358 h 4102073"/>
              <a:gd name="connsiteX2697" fmla="*/ 1505886 w 4177857"/>
              <a:gd name="connsiteY2697" fmla="*/ 377694 h 4102073"/>
              <a:gd name="connsiteX2698" fmla="*/ 1546222 w 4177857"/>
              <a:gd name="connsiteY2698" fmla="*/ 416808 h 4102073"/>
              <a:gd name="connsiteX2699" fmla="*/ 1584114 w 4177857"/>
              <a:gd name="connsiteY2699" fmla="*/ 375249 h 4102073"/>
              <a:gd name="connsiteX2700" fmla="*/ 2174490 w 4177857"/>
              <a:gd name="connsiteY2700" fmla="*/ 246906 h 4102073"/>
              <a:gd name="connsiteX2701" fmla="*/ 2136599 w 4177857"/>
              <a:gd name="connsiteY2701" fmla="*/ 287243 h 4102073"/>
              <a:gd name="connsiteX2702" fmla="*/ 2174490 w 4177857"/>
              <a:gd name="connsiteY2702" fmla="*/ 325135 h 4102073"/>
              <a:gd name="connsiteX2703" fmla="*/ 2213604 w 4177857"/>
              <a:gd name="connsiteY2703" fmla="*/ 286021 h 4102073"/>
              <a:gd name="connsiteX2704" fmla="*/ 2174490 w 4177857"/>
              <a:gd name="connsiteY2704" fmla="*/ 246906 h 4102073"/>
              <a:gd name="connsiteX2705" fmla="*/ 1184419 w 4177857"/>
              <a:gd name="connsiteY2705" fmla="*/ 3577702 h 4102073"/>
              <a:gd name="connsiteX2706" fmla="*/ 1145305 w 4177857"/>
              <a:gd name="connsiteY2706" fmla="*/ 3618038 h 4102073"/>
              <a:gd name="connsiteX2707" fmla="*/ 1185641 w 4177857"/>
              <a:gd name="connsiteY2707" fmla="*/ 3657152 h 4102073"/>
              <a:gd name="connsiteX2708" fmla="*/ 1224755 w 4177857"/>
              <a:gd name="connsiteY2708" fmla="*/ 3618038 h 4102073"/>
              <a:gd name="connsiteX2709" fmla="*/ 1184419 w 4177857"/>
              <a:gd name="connsiteY2709" fmla="*/ 3577702 h 4102073"/>
              <a:gd name="connsiteX2710" fmla="*/ 1955696 w 4177857"/>
              <a:gd name="connsiteY2710" fmla="*/ 287243 h 4102073"/>
              <a:gd name="connsiteX2711" fmla="*/ 1993588 w 4177857"/>
              <a:gd name="connsiteY2711" fmla="*/ 325135 h 4102073"/>
              <a:gd name="connsiteX2712" fmla="*/ 2033925 w 4177857"/>
              <a:gd name="connsiteY2712" fmla="*/ 287243 h 4102073"/>
              <a:gd name="connsiteX2713" fmla="*/ 1994810 w 4177857"/>
              <a:gd name="connsiteY2713" fmla="*/ 248129 h 4102073"/>
              <a:gd name="connsiteX2714" fmla="*/ 1955696 w 4177857"/>
              <a:gd name="connsiteY2714" fmla="*/ 287243 h 4102073"/>
              <a:gd name="connsiteX2715" fmla="*/ 334913 w 4177857"/>
              <a:gd name="connsiteY2715" fmla="*/ 1546223 h 4102073"/>
              <a:gd name="connsiteX2716" fmla="*/ 371582 w 4177857"/>
              <a:gd name="connsiteY2716" fmla="*/ 1585336 h 4102073"/>
              <a:gd name="connsiteX2717" fmla="*/ 413141 w 4177857"/>
              <a:gd name="connsiteY2717" fmla="*/ 1548667 h 4102073"/>
              <a:gd name="connsiteX2718" fmla="*/ 375249 w 4177857"/>
              <a:gd name="connsiteY2718" fmla="*/ 1507108 h 4102073"/>
              <a:gd name="connsiteX2719" fmla="*/ 334913 w 4177857"/>
              <a:gd name="connsiteY2719" fmla="*/ 1546223 h 4102073"/>
              <a:gd name="connsiteX2720" fmla="*/ 413141 w 4177857"/>
              <a:gd name="connsiteY2720" fmla="*/ 2629190 h 4102073"/>
              <a:gd name="connsiteX2721" fmla="*/ 378916 w 4177857"/>
              <a:gd name="connsiteY2721" fmla="*/ 2588853 h 4102073"/>
              <a:gd name="connsiteX2722" fmla="*/ 336135 w 4177857"/>
              <a:gd name="connsiteY2722" fmla="*/ 2623078 h 4102073"/>
              <a:gd name="connsiteX2723" fmla="*/ 371582 w 4177857"/>
              <a:gd name="connsiteY2723" fmla="*/ 2665859 h 4102073"/>
              <a:gd name="connsiteX2724" fmla="*/ 413141 w 4177857"/>
              <a:gd name="connsiteY2724" fmla="*/ 2629190 h 4102073"/>
              <a:gd name="connsiteX2725" fmla="*/ 3794052 w 4177857"/>
              <a:gd name="connsiteY2725" fmla="*/ 1508331 h 4102073"/>
              <a:gd name="connsiteX2726" fmla="*/ 3756160 w 4177857"/>
              <a:gd name="connsiteY2726" fmla="*/ 1546223 h 4102073"/>
              <a:gd name="connsiteX2727" fmla="*/ 3794052 w 4177857"/>
              <a:gd name="connsiteY2727" fmla="*/ 1586559 h 4102073"/>
              <a:gd name="connsiteX2728" fmla="*/ 3833166 w 4177857"/>
              <a:gd name="connsiteY2728" fmla="*/ 1547445 h 4102073"/>
              <a:gd name="connsiteX2729" fmla="*/ 3794052 w 4177857"/>
              <a:gd name="connsiteY2729" fmla="*/ 1508331 h 4102073"/>
              <a:gd name="connsiteX2730" fmla="*/ 3885725 w 4177857"/>
              <a:gd name="connsiteY2730" fmla="*/ 2137821 h 4102073"/>
              <a:gd name="connsiteX2731" fmla="*/ 3846611 w 4177857"/>
              <a:gd name="connsiteY2731" fmla="*/ 2176935 h 4102073"/>
              <a:gd name="connsiteX2732" fmla="*/ 3886947 w 4177857"/>
              <a:gd name="connsiteY2732" fmla="*/ 2214826 h 4102073"/>
              <a:gd name="connsiteX2733" fmla="*/ 3922394 w 4177857"/>
              <a:gd name="connsiteY2733" fmla="*/ 2175712 h 4102073"/>
              <a:gd name="connsiteX2734" fmla="*/ 3885725 w 4177857"/>
              <a:gd name="connsiteY2734" fmla="*/ 2137821 h 4102073"/>
              <a:gd name="connsiteX2735" fmla="*/ 1546222 w 4177857"/>
              <a:gd name="connsiteY2735" fmla="*/ 3759827 h 4102073"/>
              <a:gd name="connsiteX2736" fmla="*/ 1505886 w 4177857"/>
              <a:gd name="connsiteY2736" fmla="*/ 3797718 h 4102073"/>
              <a:gd name="connsiteX2737" fmla="*/ 1545000 w 4177857"/>
              <a:gd name="connsiteY2737" fmla="*/ 3836832 h 4102073"/>
              <a:gd name="connsiteX2738" fmla="*/ 1582892 w 4177857"/>
              <a:gd name="connsiteY2738" fmla="*/ 3798941 h 4102073"/>
              <a:gd name="connsiteX2739" fmla="*/ 1546222 w 4177857"/>
              <a:gd name="connsiteY2739" fmla="*/ 3759827 h 4102073"/>
              <a:gd name="connsiteX2740" fmla="*/ 3794052 w 4177857"/>
              <a:gd name="connsiteY2740" fmla="*/ 2665859 h 4102073"/>
              <a:gd name="connsiteX2741" fmla="*/ 3833166 w 4177857"/>
              <a:gd name="connsiteY2741" fmla="*/ 2626745 h 4102073"/>
              <a:gd name="connsiteX2742" fmla="*/ 3796496 w 4177857"/>
              <a:gd name="connsiteY2742" fmla="*/ 2588853 h 4102073"/>
              <a:gd name="connsiteX2743" fmla="*/ 3756160 w 4177857"/>
              <a:gd name="connsiteY2743" fmla="*/ 2625523 h 4102073"/>
              <a:gd name="connsiteX2744" fmla="*/ 3794052 w 4177857"/>
              <a:gd name="connsiteY2744" fmla="*/ 2665859 h 4102073"/>
              <a:gd name="connsiteX2745" fmla="*/ 3923616 w 4177857"/>
              <a:gd name="connsiteY2745" fmla="*/ 1996033 h 4102073"/>
              <a:gd name="connsiteX2746" fmla="*/ 3885725 w 4177857"/>
              <a:gd name="connsiteY2746" fmla="*/ 1959364 h 4102073"/>
              <a:gd name="connsiteX2747" fmla="*/ 3847834 w 4177857"/>
              <a:gd name="connsiteY2747" fmla="*/ 1998477 h 4102073"/>
              <a:gd name="connsiteX2748" fmla="*/ 3885725 w 4177857"/>
              <a:gd name="connsiteY2748" fmla="*/ 2036369 h 4102073"/>
              <a:gd name="connsiteX2749" fmla="*/ 3923616 w 4177857"/>
              <a:gd name="connsiteY2749" fmla="*/ 1996033 h 4102073"/>
              <a:gd name="connsiteX2750" fmla="*/ 2586409 w 4177857"/>
              <a:gd name="connsiteY2750" fmla="*/ 3797718 h 4102073"/>
              <a:gd name="connsiteX2751" fmla="*/ 2624300 w 4177857"/>
              <a:gd name="connsiteY2751" fmla="*/ 3835610 h 4102073"/>
              <a:gd name="connsiteX2752" fmla="*/ 2664636 w 4177857"/>
              <a:gd name="connsiteY2752" fmla="*/ 3796496 h 4102073"/>
              <a:gd name="connsiteX2753" fmla="*/ 2626745 w 4177857"/>
              <a:gd name="connsiteY2753" fmla="*/ 3758604 h 4102073"/>
              <a:gd name="connsiteX2754" fmla="*/ 2586409 w 4177857"/>
              <a:gd name="connsiteY2754" fmla="*/ 3797718 h 4102073"/>
              <a:gd name="connsiteX2755" fmla="*/ 1274870 w 4177857"/>
              <a:gd name="connsiteY2755" fmla="*/ 427809 h 4102073"/>
              <a:gd name="connsiteX2756" fmla="*/ 1236978 w 4177857"/>
              <a:gd name="connsiteY2756" fmla="*/ 468145 h 4102073"/>
              <a:gd name="connsiteX2757" fmla="*/ 1277314 w 4177857"/>
              <a:gd name="connsiteY2757" fmla="*/ 503592 h 4102073"/>
              <a:gd name="connsiteX2758" fmla="*/ 1313983 w 4177857"/>
              <a:gd name="connsiteY2758" fmla="*/ 464478 h 4102073"/>
              <a:gd name="connsiteX2759" fmla="*/ 1274870 w 4177857"/>
              <a:gd name="connsiteY2759" fmla="*/ 427809 h 4102073"/>
              <a:gd name="connsiteX2760" fmla="*/ 284798 w 4177857"/>
              <a:gd name="connsiteY2760" fmla="*/ 2137821 h 4102073"/>
              <a:gd name="connsiteX2761" fmla="*/ 246906 w 4177857"/>
              <a:gd name="connsiteY2761" fmla="*/ 2176935 h 4102073"/>
              <a:gd name="connsiteX2762" fmla="*/ 283576 w 4177857"/>
              <a:gd name="connsiteY2762" fmla="*/ 2214826 h 4102073"/>
              <a:gd name="connsiteX2763" fmla="*/ 321468 w 4177857"/>
              <a:gd name="connsiteY2763" fmla="*/ 2174490 h 4102073"/>
              <a:gd name="connsiteX2764" fmla="*/ 284798 w 4177857"/>
              <a:gd name="connsiteY2764" fmla="*/ 2137821 h 4102073"/>
              <a:gd name="connsiteX2765" fmla="*/ 2894431 w 4177857"/>
              <a:gd name="connsiteY2765" fmla="*/ 504814 h 4102073"/>
              <a:gd name="connsiteX2766" fmla="*/ 2932323 w 4177857"/>
              <a:gd name="connsiteY2766" fmla="*/ 468145 h 4102073"/>
              <a:gd name="connsiteX2767" fmla="*/ 2894431 w 4177857"/>
              <a:gd name="connsiteY2767" fmla="*/ 427809 h 4102073"/>
              <a:gd name="connsiteX2768" fmla="*/ 2855317 w 4177857"/>
              <a:gd name="connsiteY2768" fmla="*/ 464478 h 4102073"/>
              <a:gd name="connsiteX2769" fmla="*/ 2894431 w 4177857"/>
              <a:gd name="connsiteY2769" fmla="*/ 504814 h 4102073"/>
              <a:gd name="connsiteX2770" fmla="*/ 246906 w 4177857"/>
              <a:gd name="connsiteY2770" fmla="*/ 1996033 h 4102073"/>
              <a:gd name="connsiteX2771" fmla="*/ 282354 w 4177857"/>
              <a:gd name="connsiteY2771" fmla="*/ 2035146 h 4102073"/>
              <a:gd name="connsiteX2772" fmla="*/ 321468 w 4177857"/>
              <a:gd name="connsiteY2772" fmla="*/ 1996033 h 4102073"/>
              <a:gd name="connsiteX2773" fmla="*/ 283576 w 4177857"/>
              <a:gd name="connsiteY2773" fmla="*/ 1958141 h 4102073"/>
              <a:gd name="connsiteX2774" fmla="*/ 246906 w 4177857"/>
              <a:gd name="connsiteY2774" fmla="*/ 1996033 h 4102073"/>
              <a:gd name="connsiteX2775" fmla="*/ 3666931 w 4177857"/>
              <a:gd name="connsiteY2775" fmla="*/ 1276092 h 4102073"/>
              <a:gd name="connsiteX2776" fmla="*/ 3706045 w 4177857"/>
              <a:gd name="connsiteY2776" fmla="*/ 1313984 h 4102073"/>
              <a:gd name="connsiteX2777" fmla="*/ 3742714 w 4177857"/>
              <a:gd name="connsiteY2777" fmla="*/ 1276092 h 4102073"/>
              <a:gd name="connsiteX2778" fmla="*/ 3703600 w 4177857"/>
              <a:gd name="connsiteY2778" fmla="*/ 1238200 h 4102073"/>
              <a:gd name="connsiteX2779" fmla="*/ 3666931 w 4177857"/>
              <a:gd name="connsiteY2779" fmla="*/ 1276092 h 4102073"/>
              <a:gd name="connsiteX2780" fmla="*/ 2355392 w 4177857"/>
              <a:gd name="connsiteY2780" fmla="*/ 248129 h 4102073"/>
              <a:gd name="connsiteX2781" fmla="*/ 2317501 w 4177857"/>
              <a:gd name="connsiteY2781" fmla="*/ 286021 h 4102073"/>
              <a:gd name="connsiteX2782" fmla="*/ 2355392 w 4177857"/>
              <a:gd name="connsiteY2782" fmla="*/ 323912 h 4102073"/>
              <a:gd name="connsiteX2783" fmla="*/ 2393284 w 4177857"/>
              <a:gd name="connsiteY2783" fmla="*/ 286021 h 4102073"/>
              <a:gd name="connsiteX2784" fmla="*/ 2355392 w 4177857"/>
              <a:gd name="connsiteY2784" fmla="*/ 248129 h 4102073"/>
              <a:gd name="connsiteX2785" fmla="*/ 2932323 w 4177857"/>
              <a:gd name="connsiteY2785" fmla="*/ 3707267 h 4102073"/>
              <a:gd name="connsiteX2786" fmla="*/ 2895653 w 4177857"/>
              <a:gd name="connsiteY2786" fmla="*/ 3669375 h 4102073"/>
              <a:gd name="connsiteX2787" fmla="*/ 2857762 w 4177857"/>
              <a:gd name="connsiteY2787" fmla="*/ 3707267 h 4102073"/>
              <a:gd name="connsiteX2788" fmla="*/ 2895653 w 4177857"/>
              <a:gd name="connsiteY2788" fmla="*/ 3745159 h 4102073"/>
              <a:gd name="connsiteX2789" fmla="*/ 2932323 w 4177857"/>
              <a:gd name="connsiteY2789" fmla="*/ 3707267 h 4102073"/>
              <a:gd name="connsiteX2790" fmla="*/ 465700 w 4177857"/>
              <a:gd name="connsiteY2790" fmla="*/ 1239423 h 4102073"/>
              <a:gd name="connsiteX2791" fmla="*/ 426586 w 4177857"/>
              <a:gd name="connsiteY2791" fmla="*/ 1276092 h 4102073"/>
              <a:gd name="connsiteX2792" fmla="*/ 463256 w 4177857"/>
              <a:gd name="connsiteY2792" fmla="*/ 1313984 h 4102073"/>
              <a:gd name="connsiteX2793" fmla="*/ 502370 w 4177857"/>
              <a:gd name="connsiteY2793" fmla="*/ 1277314 h 4102073"/>
              <a:gd name="connsiteX2794" fmla="*/ 465700 w 4177857"/>
              <a:gd name="connsiteY2794" fmla="*/ 1239423 h 4102073"/>
              <a:gd name="connsiteX2795" fmla="*/ 2212382 w 4177857"/>
              <a:gd name="connsiteY2795" fmla="*/ 3886946 h 4102073"/>
              <a:gd name="connsiteX2796" fmla="*/ 2174490 w 4177857"/>
              <a:gd name="connsiteY2796" fmla="*/ 3850277 h 4102073"/>
              <a:gd name="connsiteX2797" fmla="*/ 2137821 w 4177857"/>
              <a:gd name="connsiteY2797" fmla="*/ 3888169 h 4102073"/>
              <a:gd name="connsiteX2798" fmla="*/ 2175712 w 4177857"/>
              <a:gd name="connsiteY2798" fmla="*/ 3924838 h 4102073"/>
              <a:gd name="connsiteX2799" fmla="*/ 2212382 w 4177857"/>
              <a:gd name="connsiteY2799" fmla="*/ 3886946 h 4102073"/>
              <a:gd name="connsiteX2800" fmla="*/ 3706045 w 4177857"/>
              <a:gd name="connsiteY2800" fmla="*/ 2858984 h 4102073"/>
              <a:gd name="connsiteX2801" fmla="*/ 3666931 w 4177857"/>
              <a:gd name="connsiteY2801" fmla="*/ 2895653 h 4102073"/>
              <a:gd name="connsiteX2802" fmla="*/ 3703600 w 4177857"/>
              <a:gd name="connsiteY2802" fmla="*/ 2934767 h 4102073"/>
              <a:gd name="connsiteX2803" fmla="*/ 3742714 w 4177857"/>
              <a:gd name="connsiteY2803" fmla="*/ 2898098 h 4102073"/>
              <a:gd name="connsiteX2804" fmla="*/ 3706045 w 4177857"/>
              <a:gd name="connsiteY2804" fmla="*/ 2858984 h 4102073"/>
              <a:gd name="connsiteX2805" fmla="*/ 1851800 w 4177857"/>
              <a:gd name="connsiteY2805" fmla="*/ 287243 h 4102073"/>
              <a:gd name="connsiteX2806" fmla="*/ 1815131 w 4177857"/>
              <a:gd name="connsiteY2806" fmla="*/ 249351 h 4102073"/>
              <a:gd name="connsiteX2807" fmla="*/ 1776017 w 4177857"/>
              <a:gd name="connsiteY2807" fmla="*/ 288465 h 4102073"/>
              <a:gd name="connsiteX2808" fmla="*/ 1813909 w 4177857"/>
              <a:gd name="connsiteY2808" fmla="*/ 325135 h 4102073"/>
              <a:gd name="connsiteX2809" fmla="*/ 1851800 w 4177857"/>
              <a:gd name="connsiteY2809" fmla="*/ 287243 h 4102073"/>
              <a:gd name="connsiteX2810" fmla="*/ 2032703 w 4177857"/>
              <a:gd name="connsiteY2810" fmla="*/ 3886946 h 4102073"/>
              <a:gd name="connsiteX2811" fmla="*/ 1994810 w 4177857"/>
              <a:gd name="connsiteY2811" fmla="*/ 3849055 h 4102073"/>
              <a:gd name="connsiteX2812" fmla="*/ 1956919 w 4177857"/>
              <a:gd name="connsiteY2812" fmla="*/ 3886946 h 4102073"/>
              <a:gd name="connsiteX2813" fmla="*/ 1994810 w 4177857"/>
              <a:gd name="connsiteY2813" fmla="*/ 3924838 h 4102073"/>
              <a:gd name="connsiteX2814" fmla="*/ 2032703 w 4177857"/>
              <a:gd name="connsiteY2814" fmla="*/ 3886946 h 4102073"/>
              <a:gd name="connsiteX2815" fmla="*/ 284798 w 4177857"/>
              <a:gd name="connsiteY2815" fmla="*/ 1779684 h 4102073"/>
              <a:gd name="connsiteX2816" fmla="*/ 246906 w 4177857"/>
              <a:gd name="connsiteY2816" fmla="*/ 1813908 h 4102073"/>
              <a:gd name="connsiteX2817" fmla="*/ 281131 w 4177857"/>
              <a:gd name="connsiteY2817" fmla="*/ 1854245 h 4102073"/>
              <a:gd name="connsiteX2818" fmla="*/ 320245 w 4177857"/>
              <a:gd name="connsiteY2818" fmla="*/ 1818798 h 4102073"/>
              <a:gd name="connsiteX2819" fmla="*/ 284798 w 4177857"/>
              <a:gd name="connsiteY2819" fmla="*/ 1779684 h 4102073"/>
              <a:gd name="connsiteX2820" fmla="*/ 3847834 w 4177857"/>
              <a:gd name="connsiteY2820" fmla="*/ 1815130 h 4102073"/>
              <a:gd name="connsiteX2821" fmla="*/ 3883280 w 4177857"/>
              <a:gd name="connsiteY2821" fmla="*/ 1854245 h 4102073"/>
              <a:gd name="connsiteX2822" fmla="*/ 3922394 w 4177857"/>
              <a:gd name="connsiteY2822" fmla="*/ 1818798 h 4102073"/>
              <a:gd name="connsiteX2823" fmla="*/ 3886947 w 4177857"/>
              <a:gd name="connsiteY2823" fmla="*/ 1779684 h 4102073"/>
              <a:gd name="connsiteX2824" fmla="*/ 3847834 w 4177857"/>
              <a:gd name="connsiteY2824" fmla="*/ 1815130 h 4102073"/>
              <a:gd name="connsiteX2825" fmla="*/ 321468 w 4177857"/>
              <a:gd name="connsiteY2825" fmla="*/ 2360281 h 4102073"/>
              <a:gd name="connsiteX2826" fmla="*/ 283576 w 4177857"/>
              <a:gd name="connsiteY2826" fmla="*/ 2319945 h 4102073"/>
              <a:gd name="connsiteX2827" fmla="*/ 248129 w 4177857"/>
              <a:gd name="connsiteY2827" fmla="*/ 2355392 h 4102073"/>
              <a:gd name="connsiteX2828" fmla="*/ 286021 w 4177857"/>
              <a:gd name="connsiteY2828" fmla="*/ 2394506 h 4102073"/>
              <a:gd name="connsiteX2829" fmla="*/ 321468 w 4177857"/>
              <a:gd name="connsiteY2829" fmla="*/ 2360281 h 4102073"/>
              <a:gd name="connsiteX2830" fmla="*/ 3884503 w 4177857"/>
              <a:gd name="connsiteY2830" fmla="*/ 2319945 h 4102073"/>
              <a:gd name="connsiteX2831" fmla="*/ 3849056 w 4177857"/>
              <a:gd name="connsiteY2831" fmla="*/ 2357837 h 4102073"/>
              <a:gd name="connsiteX2832" fmla="*/ 3886947 w 4177857"/>
              <a:gd name="connsiteY2832" fmla="*/ 2393284 h 4102073"/>
              <a:gd name="connsiteX2833" fmla="*/ 3922394 w 4177857"/>
              <a:gd name="connsiteY2833" fmla="*/ 2360281 h 4102073"/>
              <a:gd name="connsiteX2834" fmla="*/ 3884503 w 4177857"/>
              <a:gd name="connsiteY2834" fmla="*/ 2319945 h 4102073"/>
              <a:gd name="connsiteX2835" fmla="*/ 464478 w 4177857"/>
              <a:gd name="connsiteY2835" fmla="*/ 2860206 h 4102073"/>
              <a:gd name="connsiteX2836" fmla="*/ 427809 w 4177857"/>
              <a:gd name="connsiteY2836" fmla="*/ 2898098 h 4102073"/>
              <a:gd name="connsiteX2837" fmla="*/ 464478 w 4177857"/>
              <a:gd name="connsiteY2837" fmla="*/ 2935989 h 4102073"/>
              <a:gd name="connsiteX2838" fmla="*/ 502370 w 4177857"/>
              <a:gd name="connsiteY2838" fmla="*/ 2899320 h 4102073"/>
              <a:gd name="connsiteX2839" fmla="*/ 464478 w 4177857"/>
              <a:gd name="connsiteY2839" fmla="*/ 2860206 h 4102073"/>
              <a:gd name="connsiteX2840" fmla="*/ 1816353 w 4177857"/>
              <a:gd name="connsiteY2840" fmla="*/ 3851500 h 4102073"/>
              <a:gd name="connsiteX2841" fmla="*/ 1777239 w 4177857"/>
              <a:gd name="connsiteY2841" fmla="*/ 3886946 h 4102073"/>
              <a:gd name="connsiteX2842" fmla="*/ 1811464 w 4177857"/>
              <a:gd name="connsiteY2842" fmla="*/ 3923616 h 4102073"/>
              <a:gd name="connsiteX2843" fmla="*/ 1850578 w 4177857"/>
              <a:gd name="connsiteY2843" fmla="*/ 3884502 h 4102073"/>
              <a:gd name="connsiteX2844" fmla="*/ 1816353 w 4177857"/>
              <a:gd name="connsiteY2844" fmla="*/ 3851500 h 4102073"/>
              <a:gd name="connsiteX2845" fmla="*/ 1236978 w 4177857"/>
              <a:gd name="connsiteY2845" fmla="*/ 3707267 h 4102073"/>
              <a:gd name="connsiteX2846" fmla="*/ 1273647 w 4177857"/>
              <a:gd name="connsiteY2846" fmla="*/ 3745159 h 4102073"/>
              <a:gd name="connsiteX2847" fmla="*/ 1310317 w 4177857"/>
              <a:gd name="connsiteY2847" fmla="*/ 3709711 h 4102073"/>
              <a:gd name="connsiteX2848" fmla="*/ 1274870 w 4177857"/>
              <a:gd name="connsiteY2848" fmla="*/ 3670598 h 4102073"/>
              <a:gd name="connsiteX2849" fmla="*/ 1236978 w 4177857"/>
              <a:gd name="connsiteY2849" fmla="*/ 3707267 h 4102073"/>
              <a:gd name="connsiteX2850" fmla="*/ 2392061 w 4177857"/>
              <a:gd name="connsiteY2850" fmla="*/ 3886946 h 4102073"/>
              <a:gd name="connsiteX2851" fmla="*/ 2354170 w 4177857"/>
              <a:gd name="connsiteY2851" fmla="*/ 3851500 h 4102073"/>
              <a:gd name="connsiteX2852" fmla="*/ 2319946 w 4177857"/>
              <a:gd name="connsiteY2852" fmla="*/ 3888169 h 4102073"/>
              <a:gd name="connsiteX2853" fmla="*/ 2355392 w 4177857"/>
              <a:gd name="connsiteY2853" fmla="*/ 3923616 h 4102073"/>
              <a:gd name="connsiteX2854" fmla="*/ 2392061 w 4177857"/>
              <a:gd name="connsiteY2854" fmla="*/ 3886946 h 4102073"/>
              <a:gd name="connsiteX2855" fmla="*/ 3435915 w 4177857"/>
              <a:gd name="connsiteY2855" fmla="*/ 790835 h 4102073"/>
              <a:gd name="connsiteX2856" fmla="*/ 3399245 w 4177857"/>
              <a:gd name="connsiteY2856" fmla="*/ 827504 h 4102073"/>
              <a:gd name="connsiteX2857" fmla="*/ 3435915 w 4177857"/>
              <a:gd name="connsiteY2857" fmla="*/ 861729 h 4102073"/>
              <a:gd name="connsiteX2858" fmla="*/ 3471361 w 4177857"/>
              <a:gd name="connsiteY2858" fmla="*/ 826282 h 4102073"/>
              <a:gd name="connsiteX2859" fmla="*/ 3435915 w 4177857"/>
              <a:gd name="connsiteY2859" fmla="*/ 790835 h 4102073"/>
              <a:gd name="connsiteX2860" fmla="*/ 3346686 w 4177857"/>
              <a:gd name="connsiteY2860" fmla="*/ 700384 h 4102073"/>
              <a:gd name="connsiteX2861" fmla="*/ 3310017 w 4177857"/>
              <a:gd name="connsiteY2861" fmla="*/ 737053 h 4102073"/>
              <a:gd name="connsiteX2862" fmla="*/ 3346686 w 4177857"/>
              <a:gd name="connsiteY2862" fmla="*/ 771278 h 4102073"/>
              <a:gd name="connsiteX2863" fmla="*/ 3383356 w 4177857"/>
              <a:gd name="connsiteY2863" fmla="*/ 737053 h 4102073"/>
              <a:gd name="connsiteX2864" fmla="*/ 3346686 w 4177857"/>
              <a:gd name="connsiteY2864" fmla="*/ 700384 h 4102073"/>
              <a:gd name="connsiteX2865" fmla="*/ 734609 w 4177857"/>
              <a:gd name="connsiteY2865" fmla="*/ 790835 h 4102073"/>
              <a:gd name="connsiteX2866" fmla="*/ 700384 w 4177857"/>
              <a:gd name="connsiteY2866" fmla="*/ 827504 h 4102073"/>
              <a:gd name="connsiteX2867" fmla="*/ 737053 w 4177857"/>
              <a:gd name="connsiteY2867" fmla="*/ 862951 h 4102073"/>
              <a:gd name="connsiteX2868" fmla="*/ 772500 w 4177857"/>
              <a:gd name="connsiteY2868" fmla="*/ 826282 h 4102073"/>
              <a:gd name="connsiteX2869" fmla="*/ 734609 w 4177857"/>
              <a:gd name="connsiteY2869" fmla="*/ 790835 h 4102073"/>
              <a:gd name="connsiteX2870" fmla="*/ 3527588 w 4177857"/>
              <a:gd name="connsiteY2870" fmla="*/ 952180 h 4102073"/>
              <a:gd name="connsiteX2871" fmla="*/ 3560591 w 4177857"/>
              <a:gd name="connsiteY2871" fmla="*/ 914288 h 4102073"/>
              <a:gd name="connsiteX2872" fmla="*/ 3523921 w 4177857"/>
              <a:gd name="connsiteY2872" fmla="*/ 881286 h 4102073"/>
              <a:gd name="connsiteX2873" fmla="*/ 3488474 w 4177857"/>
              <a:gd name="connsiteY2873" fmla="*/ 917955 h 4102073"/>
              <a:gd name="connsiteX2874" fmla="*/ 3527588 w 4177857"/>
              <a:gd name="connsiteY2874" fmla="*/ 952180 h 4102073"/>
              <a:gd name="connsiteX2875" fmla="*/ 1635452 w 4177857"/>
              <a:gd name="connsiteY2875" fmla="*/ 251796 h 4102073"/>
              <a:gd name="connsiteX2876" fmla="*/ 1600004 w 4177857"/>
              <a:gd name="connsiteY2876" fmla="*/ 284798 h 4102073"/>
              <a:gd name="connsiteX2877" fmla="*/ 1633007 w 4177857"/>
              <a:gd name="connsiteY2877" fmla="*/ 322690 h 4102073"/>
              <a:gd name="connsiteX2878" fmla="*/ 1669676 w 4177857"/>
              <a:gd name="connsiteY2878" fmla="*/ 288465 h 4102073"/>
              <a:gd name="connsiteX2879" fmla="*/ 1635452 w 4177857"/>
              <a:gd name="connsiteY2879" fmla="*/ 251796 h 4102073"/>
              <a:gd name="connsiteX2880" fmla="*/ 823837 w 4177857"/>
              <a:gd name="connsiteY2880" fmla="*/ 772500 h 4102073"/>
              <a:gd name="connsiteX2881" fmla="*/ 860506 w 4177857"/>
              <a:gd name="connsiteY2881" fmla="*/ 738275 h 4102073"/>
              <a:gd name="connsiteX2882" fmla="*/ 826282 w 4177857"/>
              <a:gd name="connsiteY2882" fmla="*/ 701606 h 4102073"/>
              <a:gd name="connsiteX2883" fmla="*/ 789613 w 4177857"/>
              <a:gd name="connsiteY2883" fmla="*/ 737053 h 4102073"/>
              <a:gd name="connsiteX2884" fmla="*/ 823837 w 4177857"/>
              <a:gd name="connsiteY2884" fmla="*/ 772500 h 4102073"/>
              <a:gd name="connsiteX2885" fmla="*/ 3290460 w 4177857"/>
              <a:gd name="connsiteY2885" fmla="*/ 646602 h 4102073"/>
              <a:gd name="connsiteX2886" fmla="*/ 3256235 w 4177857"/>
              <a:gd name="connsiteY2886" fmla="*/ 611155 h 4102073"/>
              <a:gd name="connsiteX2887" fmla="*/ 3219566 w 4177857"/>
              <a:gd name="connsiteY2887" fmla="*/ 645380 h 4102073"/>
              <a:gd name="connsiteX2888" fmla="*/ 3253790 w 4177857"/>
              <a:gd name="connsiteY2888" fmla="*/ 682049 h 4102073"/>
              <a:gd name="connsiteX2889" fmla="*/ 3290460 w 4177857"/>
              <a:gd name="connsiteY2889" fmla="*/ 646602 h 4102073"/>
              <a:gd name="connsiteX2890" fmla="*/ 3347908 w 4177857"/>
              <a:gd name="connsiteY2890" fmla="*/ 3401690 h 4102073"/>
              <a:gd name="connsiteX2891" fmla="*/ 3311239 w 4177857"/>
              <a:gd name="connsiteY2891" fmla="*/ 3432248 h 4102073"/>
              <a:gd name="connsiteX2892" fmla="*/ 3341797 w 4177857"/>
              <a:gd name="connsiteY2892" fmla="*/ 3472584 h 4102073"/>
              <a:gd name="connsiteX2893" fmla="*/ 3380911 w 4177857"/>
              <a:gd name="connsiteY2893" fmla="*/ 3440803 h 4102073"/>
              <a:gd name="connsiteX2894" fmla="*/ 3347908 w 4177857"/>
              <a:gd name="connsiteY2894" fmla="*/ 3401690 h 4102073"/>
              <a:gd name="connsiteX2895" fmla="*/ 3435915 w 4177857"/>
              <a:gd name="connsiteY2895" fmla="*/ 3311239 h 4102073"/>
              <a:gd name="connsiteX2896" fmla="*/ 3400467 w 4177857"/>
              <a:gd name="connsiteY2896" fmla="*/ 3346686 h 4102073"/>
              <a:gd name="connsiteX2897" fmla="*/ 3433470 w 4177857"/>
              <a:gd name="connsiteY2897" fmla="*/ 3382132 h 4102073"/>
              <a:gd name="connsiteX2898" fmla="*/ 3471361 w 4177857"/>
              <a:gd name="connsiteY2898" fmla="*/ 3347908 h 4102073"/>
              <a:gd name="connsiteX2899" fmla="*/ 3435915 w 4177857"/>
              <a:gd name="connsiteY2899" fmla="*/ 3311239 h 4102073"/>
              <a:gd name="connsiteX2900" fmla="*/ 3850278 w 4177857"/>
              <a:gd name="connsiteY2900" fmla="*/ 1637896 h 4102073"/>
              <a:gd name="connsiteX2901" fmla="*/ 3884503 w 4177857"/>
              <a:gd name="connsiteY2901" fmla="*/ 1672120 h 4102073"/>
              <a:gd name="connsiteX2902" fmla="*/ 3921172 w 4177857"/>
              <a:gd name="connsiteY2902" fmla="*/ 1636673 h 4102073"/>
              <a:gd name="connsiteX2903" fmla="*/ 3884503 w 4177857"/>
              <a:gd name="connsiteY2903" fmla="*/ 1601227 h 4102073"/>
              <a:gd name="connsiteX2904" fmla="*/ 3850278 w 4177857"/>
              <a:gd name="connsiteY2904" fmla="*/ 1637896 h 4102073"/>
              <a:gd name="connsiteX2905" fmla="*/ 375249 w 4177857"/>
              <a:gd name="connsiteY2905" fmla="*/ 1331096 h 4102073"/>
              <a:gd name="connsiteX2906" fmla="*/ 339802 w 4177857"/>
              <a:gd name="connsiteY2906" fmla="*/ 1366543 h 4102073"/>
              <a:gd name="connsiteX2907" fmla="*/ 372805 w 4177857"/>
              <a:gd name="connsiteY2907" fmla="*/ 1400768 h 4102073"/>
              <a:gd name="connsiteX2908" fmla="*/ 409474 w 4177857"/>
              <a:gd name="connsiteY2908" fmla="*/ 1366543 h 4102073"/>
              <a:gd name="connsiteX2909" fmla="*/ 375249 w 4177857"/>
              <a:gd name="connsiteY2909" fmla="*/ 1331096 h 4102073"/>
              <a:gd name="connsiteX2910" fmla="*/ 284798 w 4177857"/>
              <a:gd name="connsiteY2910" fmla="*/ 1601227 h 4102073"/>
              <a:gd name="connsiteX2911" fmla="*/ 249351 w 4177857"/>
              <a:gd name="connsiteY2911" fmla="*/ 1636673 h 4102073"/>
              <a:gd name="connsiteX2912" fmla="*/ 282354 w 4177857"/>
              <a:gd name="connsiteY2912" fmla="*/ 1670898 h 4102073"/>
              <a:gd name="connsiteX2913" fmla="*/ 319023 w 4177857"/>
              <a:gd name="connsiteY2913" fmla="*/ 1636673 h 4102073"/>
              <a:gd name="connsiteX2914" fmla="*/ 284798 w 4177857"/>
              <a:gd name="connsiteY2914" fmla="*/ 1601227 h 4102073"/>
              <a:gd name="connsiteX2915" fmla="*/ 949735 w 4177857"/>
              <a:gd name="connsiteY2915" fmla="*/ 645380 h 4102073"/>
              <a:gd name="connsiteX2916" fmla="*/ 911844 w 4177857"/>
              <a:gd name="connsiteY2916" fmla="*/ 611155 h 4102073"/>
              <a:gd name="connsiteX2917" fmla="*/ 880064 w 4177857"/>
              <a:gd name="connsiteY2917" fmla="*/ 646602 h 4102073"/>
              <a:gd name="connsiteX2918" fmla="*/ 915510 w 4177857"/>
              <a:gd name="connsiteY2918" fmla="*/ 682049 h 4102073"/>
              <a:gd name="connsiteX2919" fmla="*/ 949735 w 4177857"/>
              <a:gd name="connsiteY2919" fmla="*/ 645380 h 4102073"/>
              <a:gd name="connsiteX2920" fmla="*/ 1400768 w 4177857"/>
              <a:gd name="connsiteY2920" fmla="*/ 376471 h 4102073"/>
              <a:gd name="connsiteX2921" fmla="*/ 1364099 w 4177857"/>
              <a:gd name="connsiteY2921" fmla="*/ 342247 h 4102073"/>
              <a:gd name="connsiteX2922" fmla="*/ 1329874 w 4177857"/>
              <a:gd name="connsiteY2922" fmla="*/ 376471 h 4102073"/>
              <a:gd name="connsiteX2923" fmla="*/ 1365321 w 4177857"/>
              <a:gd name="connsiteY2923" fmla="*/ 411918 h 4102073"/>
              <a:gd name="connsiteX2924" fmla="*/ 1400768 w 4177857"/>
              <a:gd name="connsiteY2924" fmla="*/ 376471 h 4102073"/>
              <a:gd name="connsiteX2925" fmla="*/ 3850278 w 4177857"/>
              <a:gd name="connsiteY2925" fmla="*/ 2535072 h 4102073"/>
              <a:gd name="connsiteX2926" fmla="*/ 3883280 w 4177857"/>
              <a:gd name="connsiteY2926" fmla="*/ 2571741 h 4102073"/>
              <a:gd name="connsiteX2927" fmla="*/ 3919949 w 4177857"/>
              <a:gd name="connsiteY2927" fmla="*/ 2539961 h 4102073"/>
              <a:gd name="connsiteX2928" fmla="*/ 3884503 w 4177857"/>
              <a:gd name="connsiteY2928" fmla="*/ 2502069 h 4102073"/>
              <a:gd name="connsiteX2929" fmla="*/ 3850278 w 4177857"/>
              <a:gd name="connsiteY2929" fmla="*/ 2535072 h 4102073"/>
              <a:gd name="connsiteX2930" fmla="*/ 823837 w 4177857"/>
              <a:gd name="connsiteY2930" fmla="*/ 3402912 h 4102073"/>
              <a:gd name="connsiteX2931" fmla="*/ 789613 w 4177857"/>
              <a:gd name="connsiteY2931" fmla="*/ 3437136 h 4102073"/>
              <a:gd name="connsiteX2932" fmla="*/ 823837 w 4177857"/>
              <a:gd name="connsiteY2932" fmla="*/ 3473806 h 4102073"/>
              <a:gd name="connsiteX2933" fmla="*/ 859284 w 4177857"/>
              <a:gd name="connsiteY2933" fmla="*/ 3438359 h 4102073"/>
              <a:gd name="connsiteX2934" fmla="*/ 823837 w 4177857"/>
              <a:gd name="connsiteY2934" fmla="*/ 3402912 h 4102073"/>
              <a:gd name="connsiteX2935" fmla="*/ 2769756 w 4177857"/>
              <a:gd name="connsiteY2935" fmla="*/ 377694 h 4102073"/>
              <a:gd name="connsiteX2936" fmla="*/ 2807647 w 4177857"/>
              <a:gd name="connsiteY2936" fmla="*/ 411918 h 4102073"/>
              <a:gd name="connsiteX2937" fmla="*/ 2840649 w 4177857"/>
              <a:gd name="connsiteY2937" fmla="*/ 377694 h 4102073"/>
              <a:gd name="connsiteX2938" fmla="*/ 2805202 w 4177857"/>
              <a:gd name="connsiteY2938" fmla="*/ 342247 h 4102073"/>
              <a:gd name="connsiteX2939" fmla="*/ 2769756 w 4177857"/>
              <a:gd name="connsiteY2939" fmla="*/ 377694 h 4102073"/>
              <a:gd name="connsiteX2940" fmla="*/ 3794052 w 4177857"/>
              <a:gd name="connsiteY2940" fmla="*/ 1331096 h 4102073"/>
              <a:gd name="connsiteX2941" fmla="*/ 3759827 w 4177857"/>
              <a:gd name="connsiteY2941" fmla="*/ 1365320 h 4102073"/>
              <a:gd name="connsiteX2942" fmla="*/ 3794052 w 4177857"/>
              <a:gd name="connsiteY2942" fmla="*/ 1401990 h 4102073"/>
              <a:gd name="connsiteX2943" fmla="*/ 3829499 w 4177857"/>
              <a:gd name="connsiteY2943" fmla="*/ 1366543 h 4102073"/>
              <a:gd name="connsiteX2944" fmla="*/ 3794052 w 4177857"/>
              <a:gd name="connsiteY2944" fmla="*/ 1331096 h 4102073"/>
              <a:gd name="connsiteX2945" fmla="*/ 733386 w 4177857"/>
              <a:gd name="connsiteY2945" fmla="*/ 3312461 h 4102073"/>
              <a:gd name="connsiteX2946" fmla="*/ 700384 w 4177857"/>
              <a:gd name="connsiteY2946" fmla="*/ 3346686 h 4102073"/>
              <a:gd name="connsiteX2947" fmla="*/ 735831 w 4177857"/>
              <a:gd name="connsiteY2947" fmla="*/ 3382132 h 4102073"/>
              <a:gd name="connsiteX2948" fmla="*/ 771278 w 4177857"/>
              <a:gd name="connsiteY2948" fmla="*/ 3349130 h 4102073"/>
              <a:gd name="connsiteX2949" fmla="*/ 733386 w 4177857"/>
              <a:gd name="connsiteY2949" fmla="*/ 3312461 h 4102073"/>
              <a:gd name="connsiteX2950" fmla="*/ 3796496 w 4177857"/>
              <a:gd name="connsiteY2950" fmla="*/ 2772200 h 4102073"/>
              <a:gd name="connsiteX2951" fmla="*/ 3759827 w 4177857"/>
              <a:gd name="connsiteY2951" fmla="*/ 2807647 h 4102073"/>
              <a:gd name="connsiteX2952" fmla="*/ 3794052 w 4177857"/>
              <a:gd name="connsiteY2952" fmla="*/ 2841871 h 4102073"/>
              <a:gd name="connsiteX2953" fmla="*/ 3830721 w 4177857"/>
              <a:gd name="connsiteY2953" fmla="*/ 2806425 h 4102073"/>
              <a:gd name="connsiteX2954" fmla="*/ 3796496 w 4177857"/>
              <a:gd name="connsiteY2954" fmla="*/ 2772200 h 4102073"/>
              <a:gd name="connsiteX2955" fmla="*/ 642935 w 4177857"/>
              <a:gd name="connsiteY2955" fmla="*/ 881286 h 4102073"/>
              <a:gd name="connsiteX2956" fmla="*/ 609933 w 4177857"/>
              <a:gd name="connsiteY2956" fmla="*/ 916733 h 4102073"/>
              <a:gd name="connsiteX2957" fmla="*/ 645380 w 4177857"/>
              <a:gd name="connsiteY2957" fmla="*/ 952180 h 4102073"/>
              <a:gd name="connsiteX2958" fmla="*/ 679605 w 4177857"/>
              <a:gd name="connsiteY2958" fmla="*/ 915510 h 4102073"/>
              <a:gd name="connsiteX2959" fmla="*/ 642935 w 4177857"/>
              <a:gd name="connsiteY2959" fmla="*/ 881286 h 4102073"/>
              <a:gd name="connsiteX2960" fmla="*/ 281131 w 4177857"/>
              <a:gd name="connsiteY2960" fmla="*/ 2571741 h 4102073"/>
              <a:gd name="connsiteX2961" fmla="*/ 319023 w 4177857"/>
              <a:gd name="connsiteY2961" fmla="*/ 2538738 h 4102073"/>
              <a:gd name="connsiteX2962" fmla="*/ 283576 w 4177857"/>
              <a:gd name="connsiteY2962" fmla="*/ 2503292 h 4102073"/>
              <a:gd name="connsiteX2963" fmla="*/ 248129 w 4177857"/>
              <a:gd name="connsiteY2963" fmla="*/ 2533850 h 4102073"/>
              <a:gd name="connsiteX2964" fmla="*/ 281131 w 4177857"/>
              <a:gd name="connsiteY2964" fmla="*/ 2571741 h 4102073"/>
              <a:gd name="connsiteX2965" fmla="*/ 3559368 w 4177857"/>
              <a:gd name="connsiteY2965" fmla="*/ 3257457 h 4102073"/>
              <a:gd name="connsiteX2966" fmla="*/ 3526365 w 4177857"/>
              <a:gd name="connsiteY2966" fmla="*/ 3223232 h 4102073"/>
              <a:gd name="connsiteX2967" fmla="*/ 3490919 w 4177857"/>
              <a:gd name="connsiteY2967" fmla="*/ 3258679 h 4102073"/>
              <a:gd name="connsiteX2968" fmla="*/ 3525143 w 4177857"/>
              <a:gd name="connsiteY2968" fmla="*/ 3291682 h 4102073"/>
              <a:gd name="connsiteX2969" fmla="*/ 3559368 w 4177857"/>
              <a:gd name="connsiteY2969" fmla="*/ 3257457 h 4102073"/>
              <a:gd name="connsiteX2970" fmla="*/ 3253790 w 4177857"/>
              <a:gd name="connsiteY2970" fmla="*/ 3492140 h 4102073"/>
              <a:gd name="connsiteX2971" fmla="*/ 3220788 w 4177857"/>
              <a:gd name="connsiteY2971" fmla="*/ 3526365 h 4102073"/>
              <a:gd name="connsiteX2972" fmla="*/ 3256235 w 4177857"/>
              <a:gd name="connsiteY2972" fmla="*/ 3560590 h 4102073"/>
              <a:gd name="connsiteX2973" fmla="*/ 3289238 w 4177857"/>
              <a:gd name="connsiteY2973" fmla="*/ 3528810 h 4102073"/>
              <a:gd name="connsiteX2974" fmla="*/ 3253790 w 4177857"/>
              <a:gd name="connsiteY2974" fmla="*/ 3492140 h 4102073"/>
              <a:gd name="connsiteX2975" fmla="*/ 2533850 w 4177857"/>
              <a:gd name="connsiteY2975" fmla="*/ 251796 h 4102073"/>
              <a:gd name="connsiteX2976" fmla="*/ 2499625 w 4177857"/>
              <a:gd name="connsiteY2976" fmla="*/ 286021 h 4102073"/>
              <a:gd name="connsiteX2977" fmla="*/ 2533850 w 4177857"/>
              <a:gd name="connsiteY2977" fmla="*/ 322690 h 4102073"/>
              <a:gd name="connsiteX2978" fmla="*/ 2569296 w 4177857"/>
              <a:gd name="connsiteY2978" fmla="*/ 287243 h 4102073"/>
              <a:gd name="connsiteX2979" fmla="*/ 2533850 w 4177857"/>
              <a:gd name="connsiteY2979" fmla="*/ 251796 h 4102073"/>
              <a:gd name="connsiteX2980" fmla="*/ 609933 w 4177857"/>
              <a:gd name="connsiteY2980" fmla="*/ 3256235 h 4102073"/>
              <a:gd name="connsiteX2981" fmla="*/ 646602 w 4177857"/>
              <a:gd name="connsiteY2981" fmla="*/ 3290459 h 4102073"/>
              <a:gd name="connsiteX2982" fmla="*/ 678382 w 4177857"/>
              <a:gd name="connsiteY2982" fmla="*/ 3255013 h 4102073"/>
              <a:gd name="connsiteX2983" fmla="*/ 644157 w 4177857"/>
              <a:gd name="connsiteY2983" fmla="*/ 3222010 h 4102073"/>
              <a:gd name="connsiteX2984" fmla="*/ 609933 w 4177857"/>
              <a:gd name="connsiteY2984" fmla="*/ 3256235 h 4102073"/>
              <a:gd name="connsiteX2985" fmla="*/ 408252 w 4177857"/>
              <a:gd name="connsiteY2985" fmla="*/ 2808869 h 4102073"/>
              <a:gd name="connsiteX2986" fmla="*/ 376471 w 4177857"/>
              <a:gd name="connsiteY2986" fmla="*/ 2772200 h 4102073"/>
              <a:gd name="connsiteX2987" fmla="*/ 339802 w 4177857"/>
              <a:gd name="connsiteY2987" fmla="*/ 2806425 h 4102073"/>
              <a:gd name="connsiteX2988" fmla="*/ 374027 w 4177857"/>
              <a:gd name="connsiteY2988" fmla="*/ 2841871 h 4102073"/>
              <a:gd name="connsiteX2989" fmla="*/ 408252 w 4177857"/>
              <a:gd name="connsiteY2989" fmla="*/ 2808869 h 4102073"/>
              <a:gd name="connsiteX2990" fmla="*/ 3615595 w 4177857"/>
              <a:gd name="connsiteY2990" fmla="*/ 971737 h 4102073"/>
              <a:gd name="connsiteX2991" fmla="*/ 3580147 w 4177857"/>
              <a:gd name="connsiteY2991" fmla="*/ 1007184 h 4102073"/>
              <a:gd name="connsiteX2992" fmla="*/ 3615595 w 4177857"/>
              <a:gd name="connsiteY2992" fmla="*/ 1040186 h 4102073"/>
              <a:gd name="connsiteX2993" fmla="*/ 3649819 w 4177857"/>
              <a:gd name="connsiteY2993" fmla="*/ 1007184 h 4102073"/>
              <a:gd name="connsiteX2994" fmla="*/ 3615595 w 4177857"/>
              <a:gd name="connsiteY2994" fmla="*/ 971737 h 4102073"/>
              <a:gd name="connsiteX2995" fmla="*/ 2839427 w 4177857"/>
              <a:gd name="connsiteY2995" fmla="*/ 3797718 h 4102073"/>
              <a:gd name="connsiteX2996" fmla="*/ 2803980 w 4177857"/>
              <a:gd name="connsiteY2996" fmla="*/ 3763493 h 4102073"/>
              <a:gd name="connsiteX2997" fmla="*/ 2770978 w 4177857"/>
              <a:gd name="connsiteY2997" fmla="*/ 3797718 h 4102073"/>
              <a:gd name="connsiteX2998" fmla="*/ 2808870 w 4177857"/>
              <a:gd name="connsiteY2998" fmla="*/ 3831942 h 4102073"/>
              <a:gd name="connsiteX2999" fmla="*/ 2839427 w 4177857"/>
              <a:gd name="connsiteY2999" fmla="*/ 3797718 h 4102073"/>
              <a:gd name="connsiteX3000" fmla="*/ 1601226 w 4177857"/>
              <a:gd name="connsiteY3000" fmla="*/ 3886946 h 4102073"/>
              <a:gd name="connsiteX3001" fmla="*/ 1633007 w 4177857"/>
              <a:gd name="connsiteY3001" fmla="*/ 3922394 h 4102073"/>
              <a:gd name="connsiteX3002" fmla="*/ 1668453 w 4177857"/>
              <a:gd name="connsiteY3002" fmla="*/ 3888169 h 4102073"/>
              <a:gd name="connsiteX3003" fmla="*/ 1634229 w 4177857"/>
              <a:gd name="connsiteY3003" fmla="*/ 3853945 h 4102073"/>
              <a:gd name="connsiteX3004" fmla="*/ 1601226 w 4177857"/>
              <a:gd name="connsiteY3004" fmla="*/ 3886946 h 4102073"/>
              <a:gd name="connsiteX3005" fmla="*/ 948513 w 4177857"/>
              <a:gd name="connsiteY3005" fmla="*/ 3527588 h 4102073"/>
              <a:gd name="connsiteX3006" fmla="*/ 913066 w 4177857"/>
              <a:gd name="connsiteY3006" fmla="*/ 3493363 h 4102073"/>
              <a:gd name="connsiteX3007" fmla="*/ 881286 w 4177857"/>
              <a:gd name="connsiteY3007" fmla="*/ 3528810 h 4102073"/>
              <a:gd name="connsiteX3008" fmla="*/ 915510 w 4177857"/>
              <a:gd name="connsiteY3008" fmla="*/ 3561812 h 4102073"/>
              <a:gd name="connsiteX3009" fmla="*/ 948513 w 4177857"/>
              <a:gd name="connsiteY3009" fmla="*/ 3527588 h 4102073"/>
              <a:gd name="connsiteX3010" fmla="*/ 1399545 w 4177857"/>
              <a:gd name="connsiteY3010" fmla="*/ 3798941 h 4102073"/>
              <a:gd name="connsiteX3011" fmla="*/ 1364099 w 4177857"/>
              <a:gd name="connsiteY3011" fmla="*/ 3763493 h 4102073"/>
              <a:gd name="connsiteX3012" fmla="*/ 1331096 w 4177857"/>
              <a:gd name="connsiteY3012" fmla="*/ 3797718 h 4102073"/>
              <a:gd name="connsiteX3013" fmla="*/ 1361654 w 4177857"/>
              <a:gd name="connsiteY3013" fmla="*/ 3831942 h 4102073"/>
              <a:gd name="connsiteX3014" fmla="*/ 1399545 w 4177857"/>
              <a:gd name="connsiteY3014" fmla="*/ 3798941 h 4102073"/>
              <a:gd name="connsiteX3015" fmla="*/ 3131559 w 4177857"/>
              <a:gd name="connsiteY3015" fmla="*/ 554929 h 4102073"/>
              <a:gd name="connsiteX3016" fmla="*/ 3163340 w 4177857"/>
              <a:gd name="connsiteY3016" fmla="*/ 590376 h 4102073"/>
              <a:gd name="connsiteX3017" fmla="*/ 3198786 w 4177857"/>
              <a:gd name="connsiteY3017" fmla="*/ 556151 h 4102073"/>
              <a:gd name="connsiteX3018" fmla="*/ 3167007 w 4177857"/>
              <a:gd name="connsiteY3018" fmla="*/ 523149 h 4102073"/>
              <a:gd name="connsiteX3019" fmla="*/ 3131559 w 4177857"/>
              <a:gd name="connsiteY3019" fmla="*/ 554929 h 4102073"/>
              <a:gd name="connsiteX3020" fmla="*/ 2569296 w 4177857"/>
              <a:gd name="connsiteY3020" fmla="*/ 3890614 h 4102073"/>
              <a:gd name="connsiteX3021" fmla="*/ 2536294 w 4177857"/>
              <a:gd name="connsiteY3021" fmla="*/ 3853945 h 4102073"/>
              <a:gd name="connsiteX3022" fmla="*/ 2502069 w 4177857"/>
              <a:gd name="connsiteY3022" fmla="*/ 3885724 h 4102073"/>
              <a:gd name="connsiteX3023" fmla="*/ 2531405 w 4177857"/>
              <a:gd name="connsiteY3023" fmla="*/ 3921172 h 4102073"/>
              <a:gd name="connsiteX3024" fmla="*/ 2569296 w 4177857"/>
              <a:gd name="connsiteY3024" fmla="*/ 3890614 h 4102073"/>
              <a:gd name="connsiteX3025" fmla="*/ 1038964 w 4177857"/>
              <a:gd name="connsiteY3025" fmla="*/ 558596 h 4102073"/>
              <a:gd name="connsiteX3026" fmla="*/ 1007184 w 4177857"/>
              <a:gd name="connsiteY3026" fmla="*/ 523149 h 4102073"/>
              <a:gd name="connsiteX3027" fmla="*/ 970514 w 4177857"/>
              <a:gd name="connsiteY3027" fmla="*/ 557374 h 4102073"/>
              <a:gd name="connsiteX3028" fmla="*/ 1002294 w 4177857"/>
              <a:gd name="connsiteY3028" fmla="*/ 591598 h 4102073"/>
              <a:gd name="connsiteX3029" fmla="*/ 1038964 w 4177857"/>
              <a:gd name="connsiteY3029" fmla="*/ 558596 h 4102073"/>
              <a:gd name="connsiteX3030" fmla="*/ 587931 w 4177857"/>
              <a:gd name="connsiteY3030" fmla="*/ 1005961 h 4102073"/>
              <a:gd name="connsiteX3031" fmla="*/ 553707 w 4177857"/>
              <a:gd name="connsiteY3031" fmla="*/ 972959 h 4102073"/>
              <a:gd name="connsiteX3032" fmla="*/ 520704 w 4177857"/>
              <a:gd name="connsiteY3032" fmla="*/ 1007184 h 4102073"/>
              <a:gd name="connsiteX3033" fmla="*/ 554929 w 4177857"/>
              <a:gd name="connsiteY3033" fmla="*/ 1040186 h 4102073"/>
              <a:gd name="connsiteX3034" fmla="*/ 587931 w 4177857"/>
              <a:gd name="connsiteY3034" fmla="*/ 1005961 h 4102073"/>
              <a:gd name="connsiteX3035" fmla="*/ 1037742 w 4177857"/>
              <a:gd name="connsiteY3035" fmla="*/ 3615594 h 4102073"/>
              <a:gd name="connsiteX3036" fmla="*/ 1005962 w 4177857"/>
              <a:gd name="connsiteY3036" fmla="*/ 3583814 h 4102073"/>
              <a:gd name="connsiteX3037" fmla="*/ 972959 w 4177857"/>
              <a:gd name="connsiteY3037" fmla="*/ 3616816 h 4102073"/>
              <a:gd name="connsiteX3038" fmla="*/ 1007184 w 4177857"/>
              <a:gd name="connsiteY3038" fmla="*/ 3649819 h 4102073"/>
              <a:gd name="connsiteX3039" fmla="*/ 1037742 w 4177857"/>
              <a:gd name="connsiteY3039" fmla="*/ 3615594 h 4102073"/>
              <a:gd name="connsiteX3040" fmla="*/ 3614372 w 4177857"/>
              <a:gd name="connsiteY3040" fmla="*/ 3134004 h 4102073"/>
              <a:gd name="connsiteX3041" fmla="*/ 3581369 w 4177857"/>
              <a:gd name="connsiteY3041" fmla="*/ 3168228 h 4102073"/>
              <a:gd name="connsiteX3042" fmla="*/ 3615595 w 4177857"/>
              <a:gd name="connsiteY3042" fmla="*/ 3200009 h 4102073"/>
              <a:gd name="connsiteX3043" fmla="*/ 3648596 w 4177857"/>
              <a:gd name="connsiteY3043" fmla="*/ 3165783 h 4102073"/>
              <a:gd name="connsiteX3044" fmla="*/ 3614372 w 4177857"/>
              <a:gd name="connsiteY3044" fmla="*/ 3134004 h 4102073"/>
              <a:gd name="connsiteX3045" fmla="*/ 3198786 w 4177857"/>
              <a:gd name="connsiteY3045" fmla="*/ 3616816 h 4102073"/>
              <a:gd name="connsiteX3046" fmla="*/ 3167007 w 4177857"/>
              <a:gd name="connsiteY3046" fmla="*/ 3583814 h 4102073"/>
              <a:gd name="connsiteX3047" fmla="*/ 3131559 w 4177857"/>
              <a:gd name="connsiteY3047" fmla="*/ 3615594 h 4102073"/>
              <a:gd name="connsiteX3048" fmla="*/ 3163340 w 4177857"/>
              <a:gd name="connsiteY3048" fmla="*/ 3649819 h 4102073"/>
              <a:gd name="connsiteX3049" fmla="*/ 3198786 w 4177857"/>
              <a:gd name="connsiteY3049" fmla="*/ 3616816 h 4102073"/>
              <a:gd name="connsiteX3050" fmla="*/ 2720863 w 4177857"/>
              <a:gd name="connsiteY3050" fmla="*/ 323912 h 4102073"/>
              <a:gd name="connsiteX3051" fmla="*/ 2746531 w 4177857"/>
              <a:gd name="connsiteY3051" fmla="*/ 287243 h 4102073"/>
              <a:gd name="connsiteX3052" fmla="*/ 2715974 w 4177857"/>
              <a:gd name="connsiteY3052" fmla="*/ 255463 h 4102073"/>
              <a:gd name="connsiteX3053" fmla="*/ 2684194 w 4177857"/>
              <a:gd name="connsiteY3053" fmla="*/ 286021 h 4102073"/>
              <a:gd name="connsiteX3054" fmla="*/ 2708640 w 4177857"/>
              <a:gd name="connsiteY3054" fmla="*/ 323912 h 4102073"/>
              <a:gd name="connsiteX3055" fmla="*/ 2720863 w 4177857"/>
              <a:gd name="connsiteY3055" fmla="*/ 323912 h 4102073"/>
              <a:gd name="connsiteX3056" fmla="*/ 2085262 w 4177857"/>
              <a:gd name="connsiteY3056" fmla="*/ 162567 h 4102073"/>
              <a:gd name="connsiteX3057" fmla="*/ 2052259 w 4177857"/>
              <a:gd name="connsiteY3057" fmla="*/ 196792 h 4102073"/>
              <a:gd name="connsiteX3058" fmla="*/ 2084039 w 4177857"/>
              <a:gd name="connsiteY3058" fmla="*/ 228572 h 4102073"/>
              <a:gd name="connsiteX3059" fmla="*/ 2119486 w 4177857"/>
              <a:gd name="connsiteY3059" fmla="*/ 195570 h 4102073"/>
              <a:gd name="connsiteX3060" fmla="*/ 2085262 w 4177857"/>
              <a:gd name="connsiteY3060" fmla="*/ 162567 h 4102073"/>
              <a:gd name="connsiteX3061" fmla="*/ 2301611 w 4177857"/>
              <a:gd name="connsiteY3061" fmla="*/ 189458 h 4102073"/>
              <a:gd name="connsiteX3062" fmla="*/ 2264942 w 4177857"/>
              <a:gd name="connsiteY3062" fmla="*/ 163790 h 4102073"/>
              <a:gd name="connsiteX3063" fmla="*/ 2231939 w 4177857"/>
              <a:gd name="connsiteY3063" fmla="*/ 198014 h 4102073"/>
              <a:gd name="connsiteX3064" fmla="*/ 2264942 w 4177857"/>
              <a:gd name="connsiteY3064" fmla="*/ 227350 h 4102073"/>
              <a:gd name="connsiteX3065" fmla="*/ 2301611 w 4177857"/>
              <a:gd name="connsiteY3065" fmla="*/ 201681 h 4102073"/>
              <a:gd name="connsiteX3066" fmla="*/ 2301611 w 4177857"/>
              <a:gd name="connsiteY3066" fmla="*/ 189458 h 4102073"/>
              <a:gd name="connsiteX3067" fmla="*/ 1057298 w 4177857"/>
              <a:gd name="connsiteY3067" fmla="*/ 471812 h 4102073"/>
              <a:gd name="connsiteX3068" fmla="*/ 1093968 w 4177857"/>
              <a:gd name="connsiteY3068" fmla="*/ 497480 h 4102073"/>
              <a:gd name="connsiteX3069" fmla="*/ 1128193 w 4177857"/>
              <a:gd name="connsiteY3069" fmla="*/ 468145 h 4102073"/>
              <a:gd name="connsiteX3070" fmla="*/ 1095190 w 4177857"/>
              <a:gd name="connsiteY3070" fmla="*/ 433920 h 4102073"/>
              <a:gd name="connsiteX3071" fmla="*/ 1057298 w 4177857"/>
              <a:gd name="connsiteY3071" fmla="*/ 458366 h 4102073"/>
              <a:gd name="connsiteX3072" fmla="*/ 1057298 w 4177857"/>
              <a:gd name="connsiteY3072" fmla="*/ 471812 h 4102073"/>
              <a:gd name="connsiteX3073" fmla="*/ 553707 w 4177857"/>
              <a:gd name="connsiteY3073" fmla="*/ 3134004 h 4102073"/>
              <a:gd name="connsiteX3074" fmla="*/ 521926 w 4177857"/>
              <a:gd name="connsiteY3074" fmla="*/ 3167006 h 4102073"/>
              <a:gd name="connsiteX3075" fmla="*/ 554929 w 4177857"/>
              <a:gd name="connsiteY3075" fmla="*/ 3200009 h 4102073"/>
              <a:gd name="connsiteX3076" fmla="*/ 589153 w 4177857"/>
              <a:gd name="connsiteY3076" fmla="*/ 3178006 h 4102073"/>
              <a:gd name="connsiteX3077" fmla="*/ 553707 w 4177857"/>
              <a:gd name="connsiteY3077" fmla="*/ 3134004 h 4102073"/>
              <a:gd name="connsiteX3078" fmla="*/ 3113225 w 4177857"/>
              <a:gd name="connsiteY3078" fmla="*/ 459589 h 4102073"/>
              <a:gd name="connsiteX3079" fmla="*/ 3075333 w 4177857"/>
              <a:gd name="connsiteY3079" fmla="*/ 435143 h 4102073"/>
              <a:gd name="connsiteX3080" fmla="*/ 3042331 w 4177857"/>
              <a:gd name="connsiteY3080" fmla="*/ 469367 h 4102073"/>
              <a:gd name="connsiteX3081" fmla="*/ 3076555 w 4177857"/>
              <a:gd name="connsiteY3081" fmla="*/ 498702 h 4102073"/>
              <a:gd name="connsiteX3082" fmla="*/ 3113225 w 4177857"/>
              <a:gd name="connsiteY3082" fmla="*/ 473034 h 4102073"/>
              <a:gd name="connsiteX3083" fmla="*/ 3113225 w 4177857"/>
              <a:gd name="connsiteY3083" fmla="*/ 459589 h 4102073"/>
              <a:gd name="connsiteX3084" fmla="*/ 1867691 w 4177857"/>
              <a:gd name="connsiteY3084" fmla="*/ 201681 h 4102073"/>
              <a:gd name="connsiteX3085" fmla="*/ 1904360 w 4177857"/>
              <a:gd name="connsiteY3085" fmla="*/ 227350 h 4102073"/>
              <a:gd name="connsiteX3086" fmla="*/ 1938584 w 4177857"/>
              <a:gd name="connsiteY3086" fmla="*/ 198014 h 4102073"/>
              <a:gd name="connsiteX3087" fmla="*/ 1906804 w 4177857"/>
              <a:gd name="connsiteY3087" fmla="*/ 163790 h 4102073"/>
              <a:gd name="connsiteX3088" fmla="*/ 1868913 w 4177857"/>
              <a:gd name="connsiteY3088" fmla="*/ 188236 h 4102073"/>
              <a:gd name="connsiteX3089" fmla="*/ 1867691 w 4177857"/>
              <a:gd name="connsiteY3089" fmla="*/ 201681 h 4102073"/>
              <a:gd name="connsiteX3090" fmla="*/ 501147 w 4177857"/>
              <a:gd name="connsiteY3090" fmla="*/ 1089079 h 4102073"/>
              <a:gd name="connsiteX3091" fmla="*/ 464478 w 4177857"/>
              <a:gd name="connsiteY3091" fmla="*/ 1065854 h 4102073"/>
              <a:gd name="connsiteX3092" fmla="*/ 432698 w 4177857"/>
              <a:gd name="connsiteY3092" fmla="*/ 1095190 h 4102073"/>
              <a:gd name="connsiteX3093" fmla="*/ 465700 w 4177857"/>
              <a:gd name="connsiteY3093" fmla="*/ 1126970 h 4102073"/>
              <a:gd name="connsiteX3094" fmla="*/ 502370 w 4177857"/>
              <a:gd name="connsiteY3094" fmla="*/ 1102524 h 4102073"/>
              <a:gd name="connsiteX3095" fmla="*/ 501147 w 4177857"/>
              <a:gd name="connsiteY3095" fmla="*/ 1089079 h 4102073"/>
              <a:gd name="connsiteX3096" fmla="*/ 3968842 w 4177857"/>
              <a:gd name="connsiteY3096" fmla="*/ 2049814 h 4102073"/>
              <a:gd name="connsiteX3097" fmla="*/ 3944396 w 4177857"/>
              <a:gd name="connsiteY3097" fmla="*/ 2086483 h 4102073"/>
              <a:gd name="connsiteX3098" fmla="*/ 3973731 w 4177857"/>
              <a:gd name="connsiteY3098" fmla="*/ 2119486 h 4102073"/>
              <a:gd name="connsiteX3099" fmla="*/ 4006734 w 4177857"/>
              <a:gd name="connsiteY3099" fmla="*/ 2086483 h 4102073"/>
              <a:gd name="connsiteX3100" fmla="*/ 3982288 w 4177857"/>
              <a:gd name="connsiteY3100" fmla="*/ 2049814 h 4102073"/>
              <a:gd name="connsiteX3101" fmla="*/ 3968842 w 4177857"/>
              <a:gd name="connsiteY3101" fmla="*/ 2049814 h 4102073"/>
              <a:gd name="connsiteX3102" fmla="*/ 188236 w 4177857"/>
              <a:gd name="connsiteY3102" fmla="*/ 2049814 h 4102073"/>
              <a:gd name="connsiteX3103" fmla="*/ 163790 w 4177857"/>
              <a:gd name="connsiteY3103" fmla="*/ 2086483 h 4102073"/>
              <a:gd name="connsiteX3104" fmla="*/ 193125 w 4177857"/>
              <a:gd name="connsiteY3104" fmla="*/ 2119486 h 4102073"/>
              <a:gd name="connsiteX3105" fmla="*/ 226127 w 4177857"/>
              <a:gd name="connsiteY3105" fmla="*/ 2086483 h 4102073"/>
              <a:gd name="connsiteX3106" fmla="*/ 202904 w 4177857"/>
              <a:gd name="connsiteY3106" fmla="*/ 2049814 h 4102073"/>
              <a:gd name="connsiteX3107" fmla="*/ 188236 w 4177857"/>
              <a:gd name="connsiteY3107" fmla="*/ 2049814 h 4102073"/>
              <a:gd name="connsiteX3108" fmla="*/ 1491218 w 4177857"/>
              <a:gd name="connsiteY3108" fmla="*/ 281131 h 4102073"/>
              <a:gd name="connsiteX3109" fmla="*/ 1455772 w 4177857"/>
              <a:gd name="connsiteY3109" fmla="*/ 255463 h 4102073"/>
              <a:gd name="connsiteX3110" fmla="*/ 1422769 w 4177857"/>
              <a:gd name="connsiteY3110" fmla="*/ 284798 h 4102073"/>
              <a:gd name="connsiteX3111" fmla="*/ 1453327 w 4177857"/>
              <a:gd name="connsiteY3111" fmla="*/ 317801 h 4102073"/>
              <a:gd name="connsiteX3112" fmla="*/ 1491218 w 4177857"/>
              <a:gd name="connsiteY3112" fmla="*/ 294577 h 4102073"/>
              <a:gd name="connsiteX3113" fmla="*/ 1491218 w 4177857"/>
              <a:gd name="connsiteY3113" fmla="*/ 281131 h 4102073"/>
              <a:gd name="connsiteX3114" fmla="*/ 231017 w 4177857"/>
              <a:gd name="connsiteY3114" fmla="*/ 1898248 h 4102073"/>
              <a:gd name="connsiteX3115" fmla="*/ 193125 w 4177857"/>
              <a:gd name="connsiteY3115" fmla="*/ 1876246 h 4102073"/>
              <a:gd name="connsiteX3116" fmla="*/ 162567 w 4177857"/>
              <a:gd name="connsiteY3116" fmla="*/ 1908026 h 4102073"/>
              <a:gd name="connsiteX3117" fmla="*/ 195570 w 4177857"/>
              <a:gd name="connsiteY3117" fmla="*/ 1937361 h 4102073"/>
              <a:gd name="connsiteX3118" fmla="*/ 231017 w 4177857"/>
              <a:gd name="connsiteY3118" fmla="*/ 1911693 h 4102073"/>
              <a:gd name="connsiteX3119" fmla="*/ 231017 w 4177857"/>
              <a:gd name="connsiteY3119" fmla="*/ 1898248 h 4102073"/>
              <a:gd name="connsiteX3120" fmla="*/ 3939507 w 4177857"/>
              <a:gd name="connsiteY3120" fmla="*/ 2274720 h 4102073"/>
              <a:gd name="connsiteX3121" fmla="*/ 3976176 w 4177857"/>
              <a:gd name="connsiteY3121" fmla="*/ 2297943 h 4102073"/>
              <a:gd name="connsiteX3122" fmla="*/ 4006734 w 4177857"/>
              <a:gd name="connsiteY3122" fmla="*/ 2266163 h 4102073"/>
              <a:gd name="connsiteX3123" fmla="*/ 3973731 w 4177857"/>
              <a:gd name="connsiteY3123" fmla="*/ 2235606 h 4102073"/>
              <a:gd name="connsiteX3124" fmla="*/ 3938284 w 4177857"/>
              <a:gd name="connsiteY3124" fmla="*/ 2261274 h 4102073"/>
              <a:gd name="connsiteX3125" fmla="*/ 3939507 w 4177857"/>
              <a:gd name="connsiteY3125" fmla="*/ 2274720 h 4102073"/>
              <a:gd name="connsiteX3126" fmla="*/ 2121931 w 4177857"/>
              <a:gd name="connsiteY3126" fmla="*/ 3968841 h 4102073"/>
              <a:gd name="connsiteX3127" fmla="*/ 2084039 w 4177857"/>
              <a:gd name="connsiteY3127" fmla="*/ 3945618 h 4102073"/>
              <a:gd name="connsiteX3128" fmla="*/ 2053481 w 4177857"/>
              <a:gd name="connsiteY3128" fmla="*/ 3977398 h 4102073"/>
              <a:gd name="connsiteX3129" fmla="*/ 2086484 w 4177857"/>
              <a:gd name="connsiteY3129" fmla="*/ 4007955 h 4102073"/>
              <a:gd name="connsiteX3130" fmla="*/ 2121931 w 4177857"/>
              <a:gd name="connsiteY3130" fmla="*/ 3982287 h 4102073"/>
              <a:gd name="connsiteX3131" fmla="*/ 2121931 w 4177857"/>
              <a:gd name="connsiteY3131" fmla="*/ 3968841 h 4102073"/>
              <a:gd name="connsiteX3132" fmla="*/ 231017 w 4177857"/>
              <a:gd name="connsiteY3132" fmla="*/ 2258830 h 4102073"/>
              <a:gd name="connsiteX3133" fmla="*/ 193125 w 4177857"/>
              <a:gd name="connsiteY3133" fmla="*/ 2235606 h 4102073"/>
              <a:gd name="connsiteX3134" fmla="*/ 163790 w 4177857"/>
              <a:gd name="connsiteY3134" fmla="*/ 2266163 h 4102073"/>
              <a:gd name="connsiteX3135" fmla="*/ 194347 w 4177857"/>
              <a:gd name="connsiteY3135" fmla="*/ 2297943 h 4102073"/>
              <a:gd name="connsiteX3136" fmla="*/ 231017 w 4177857"/>
              <a:gd name="connsiteY3136" fmla="*/ 2273497 h 4102073"/>
              <a:gd name="connsiteX3137" fmla="*/ 231017 w 4177857"/>
              <a:gd name="connsiteY3137" fmla="*/ 2258830 h 4102073"/>
              <a:gd name="connsiteX3138" fmla="*/ 3713379 w 4177857"/>
              <a:gd name="connsiteY3138" fmla="*/ 1133081 h 4102073"/>
              <a:gd name="connsiteX3139" fmla="*/ 3736603 w 4177857"/>
              <a:gd name="connsiteY3139" fmla="*/ 1095190 h 4102073"/>
              <a:gd name="connsiteX3140" fmla="*/ 3704823 w 4177857"/>
              <a:gd name="connsiteY3140" fmla="*/ 1064632 h 4102073"/>
              <a:gd name="connsiteX3141" fmla="*/ 3675487 w 4177857"/>
              <a:gd name="connsiteY3141" fmla="*/ 1097635 h 4102073"/>
              <a:gd name="connsiteX3142" fmla="*/ 3701156 w 4177857"/>
              <a:gd name="connsiteY3142" fmla="*/ 1134304 h 4102073"/>
              <a:gd name="connsiteX3143" fmla="*/ 3713379 w 4177857"/>
              <a:gd name="connsiteY3143" fmla="*/ 1133081 h 4102073"/>
              <a:gd name="connsiteX3144" fmla="*/ 4011623 w 4177857"/>
              <a:gd name="connsiteY3144" fmla="*/ 1899470 h 4102073"/>
              <a:gd name="connsiteX3145" fmla="*/ 3974953 w 4177857"/>
              <a:gd name="connsiteY3145" fmla="*/ 1875024 h 4102073"/>
              <a:gd name="connsiteX3146" fmla="*/ 3943174 w 4177857"/>
              <a:gd name="connsiteY3146" fmla="*/ 1905582 h 4102073"/>
              <a:gd name="connsiteX3147" fmla="*/ 3974953 w 4177857"/>
              <a:gd name="connsiteY3147" fmla="*/ 1936139 h 4102073"/>
              <a:gd name="connsiteX3148" fmla="*/ 4011623 w 4177857"/>
              <a:gd name="connsiteY3148" fmla="*/ 1911693 h 4102073"/>
              <a:gd name="connsiteX3149" fmla="*/ 4011623 w 4177857"/>
              <a:gd name="connsiteY3149" fmla="*/ 1899470 h 4102073"/>
              <a:gd name="connsiteX3150" fmla="*/ 1868913 w 4177857"/>
              <a:gd name="connsiteY3150" fmla="*/ 3984731 h 4102073"/>
              <a:gd name="connsiteX3151" fmla="*/ 1906804 w 4177857"/>
              <a:gd name="connsiteY3151" fmla="*/ 4007955 h 4102073"/>
              <a:gd name="connsiteX3152" fmla="*/ 1936140 w 4177857"/>
              <a:gd name="connsiteY3152" fmla="*/ 3976176 h 4102073"/>
              <a:gd name="connsiteX3153" fmla="*/ 1905582 w 4177857"/>
              <a:gd name="connsiteY3153" fmla="*/ 3948062 h 4102073"/>
              <a:gd name="connsiteX3154" fmla="*/ 1868913 w 4177857"/>
              <a:gd name="connsiteY3154" fmla="*/ 3972508 h 4102073"/>
              <a:gd name="connsiteX3155" fmla="*/ 1868913 w 4177857"/>
              <a:gd name="connsiteY3155" fmla="*/ 3984731 h 4102073"/>
              <a:gd name="connsiteX3156" fmla="*/ 470590 w 4177857"/>
              <a:gd name="connsiteY3156" fmla="*/ 3113224 h 4102073"/>
              <a:gd name="connsiteX3157" fmla="*/ 495036 w 4177857"/>
              <a:gd name="connsiteY3157" fmla="*/ 3076555 h 4102073"/>
              <a:gd name="connsiteX3158" fmla="*/ 463256 w 4177857"/>
              <a:gd name="connsiteY3158" fmla="*/ 3045997 h 4102073"/>
              <a:gd name="connsiteX3159" fmla="*/ 433920 w 4177857"/>
              <a:gd name="connsiteY3159" fmla="*/ 3075333 h 4102073"/>
              <a:gd name="connsiteX3160" fmla="*/ 457144 w 4177857"/>
              <a:gd name="connsiteY3160" fmla="*/ 3112002 h 4102073"/>
              <a:gd name="connsiteX3161" fmla="*/ 470590 w 4177857"/>
              <a:gd name="connsiteY3161" fmla="*/ 3113224 h 4102073"/>
              <a:gd name="connsiteX3162" fmla="*/ 1100079 w 4177857"/>
              <a:gd name="connsiteY3162" fmla="*/ 3743937 h 4102073"/>
              <a:gd name="connsiteX3163" fmla="*/ 1124525 w 4177857"/>
              <a:gd name="connsiteY3163" fmla="*/ 3707267 h 4102073"/>
              <a:gd name="connsiteX3164" fmla="*/ 1093968 w 4177857"/>
              <a:gd name="connsiteY3164" fmla="*/ 3677932 h 4102073"/>
              <a:gd name="connsiteX3165" fmla="*/ 1064633 w 4177857"/>
              <a:gd name="connsiteY3165" fmla="*/ 3707267 h 4102073"/>
              <a:gd name="connsiteX3166" fmla="*/ 1086634 w 4177857"/>
              <a:gd name="connsiteY3166" fmla="*/ 3743937 h 4102073"/>
              <a:gd name="connsiteX3167" fmla="*/ 1100079 w 4177857"/>
              <a:gd name="connsiteY3167" fmla="*/ 3743937 h 4102073"/>
              <a:gd name="connsiteX3168" fmla="*/ 284798 w 4177857"/>
              <a:gd name="connsiteY3168" fmla="*/ 1487551 h 4102073"/>
              <a:gd name="connsiteX3169" fmla="*/ 314134 w 4177857"/>
              <a:gd name="connsiteY3169" fmla="*/ 1455772 h 4102073"/>
              <a:gd name="connsiteX3170" fmla="*/ 284798 w 4177857"/>
              <a:gd name="connsiteY3170" fmla="*/ 1426436 h 4102073"/>
              <a:gd name="connsiteX3171" fmla="*/ 251796 w 4177857"/>
              <a:gd name="connsiteY3171" fmla="*/ 1464328 h 4102073"/>
              <a:gd name="connsiteX3172" fmla="*/ 284798 w 4177857"/>
              <a:gd name="connsiteY3172" fmla="*/ 1487551 h 4102073"/>
              <a:gd name="connsiteX3173" fmla="*/ 3698712 w 4177857"/>
              <a:gd name="connsiteY3173" fmla="*/ 3039886 h 4102073"/>
              <a:gd name="connsiteX3174" fmla="*/ 3674265 w 4177857"/>
              <a:gd name="connsiteY3174" fmla="*/ 3076555 h 4102073"/>
              <a:gd name="connsiteX3175" fmla="*/ 3703600 w 4177857"/>
              <a:gd name="connsiteY3175" fmla="*/ 3107113 h 4102073"/>
              <a:gd name="connsiteX3176" fmla="*/ 3736603 w 4177857"/>
              <a:gd name="connsiteY3176" fmla="*/ 3076555 h 4102073"/>
              <a:gd name="connsiteX3177" fmla="*/ 3713379 w 4177857"/>
              <a:gd name="connsiteY3177" fmla="*/ 3038664 h 4102073"/>
              <a:gd name="connsiteX3178" fmla="*/ 3698712 w 4177857"/>
              <a:gd name="connsiteY3178" fmla="*/ 3039886 h 4102073"/>
              <a:gd name="connsiteX3179" fmla="*/ 3877169 w 4177857"/>
              <a:gd name="connsiteY3179" fmla="*/ 1420324 h 4102073"/>
              <a:gd name="connsiteX3180" fmla="*/ 3855167 w 4177857"/>
              <a:gd name="connsiteY3180" fmla="*/ 1455772 h 4102073"/>
              <a:gd name="connsiteX3181" fmla="*/ 3885725 w 4177857"/>
              <a:gd name="connsiteY3181" fmla="*/ 1487551 h 4102073"/>
              <a:gd name="connsiteX3182" fmla="*/ 3916283 w 4177857"/>
              <a:gd name="connsiteY3182" fmla="*/ 1455772 h 4102073"/>
              <a:gd name="connsiteX3183" fmla="*/ 3890614 w 4177857"/>
              <a:gd name="connsiteY3183" fmla="*/ 1419102 h 4102073"/>
              <a:gd name="connsiteX3184" fmla="*/ 3877169 w 4177857"/>
              <a:gd name="connsiteY3184" fmla="*/ 1420324 h 4102073"/>
              <a:gd name="connsiteX3185" fmla="*/ 2301611 w 4177857"/>
              <a:gd name="connsiteY3185" fmla="*/ 3971286 h 4102073"/>
              <a:gd name="connsiteX3186" fmla="*/ 2263719 w 4177857"/>
              <a:gd name="connsiteY3186" fmla="*/ 3946840 h 4102073"/>
              <a:gd name="connsiteX3187" fmla="*/ 2234384 w 4177857"/>
              <a:gd name="connsiteY3187" fmla="*/ 3976176 h 4102073"/>
              <a:gd name="connsiteX3188" fmla="*/ 2262497 w 4177857"/>
              <a:gd name="connsiteY3188" fmla="*/ 4006733 h 4102073"/>
              <a:gd name="connsiteX3189" fmla="*/ 2300388 w 4177857"/>
              <a:gd name="connsiteY3189" fmla="*/ 3984731 h 4102073"/>
              <a:gd name="connsiteX3190" fmla="*/ 2301611 w 4177857"/>
              <a:gd name="connsiteY3190" fmla="*/ 3971286 h 4102073"/>
              <a:gd name="connsiteX3191" fmla="*/ 3067999 w 4177857"/>
              <a:gd name="connsiteY3191" fmla="*/ 3671820 h 4102073"/>
              <a:gd name="connsiteX3192" fmla="*/ 3044775 w 4177857"/>
              <a:gd name="connsiteY3192" fmla="*/ 3709711 h 4102073"/>
              <a:gd name="connsiteX3193" fmla="*/ 3075333 w 4177857"/>
              <a:gd name="connsiteY3193" fmla="*/ 3737825 h 4102073"/>
              <a:gd name="connsiteX3194" fmla="*/ 3104668 w 4177857"/>
              <a:gd name="connsiteY3194" fmla="*/ 3706045 h 4102073"/>
              <a:gd name="connsiteX3195" fmla="*/ 3080222 w 4177857"/>
              <a:gd name="connsiteY3195" fmla="*/ 3671820 h 4102073"/>
              <a:gd name="connsiteX3196" fmla="*/ 3067999 w 4177857"/>
              <a:gd name="connsiteY3196" fmla="*/ 3671820 h 4102073"/>
              <a:gd name="connsiteX3197" fmla="*/ 290910 w 4177857"/>
              <a:gd name="connsiteY3197" fmla="*/ 2752643 h 4102073"/>
              <a:gd name="connsiteX3198" fmla="*/ 314134 w 4177857"/>
              <a:gd name="connsiteY3198" fmla="*/ 2715973 h 4102073"/>
              <a:gd name="connsiteX3199" fmla="*/ 283576 w 4177857"/>
              <a:gd name="connsiteY3199" fmla="*/ 2686638 h 4102073"/>
              <a:gd name="connsiteX3200" fmla="*/ 253018 w 4177857"/>
              <a:gd name="connsiteY3200" fmla="*/ 2718418 h 4102073"/>
              <a:gd name="connsiteX3201" fmla="*/ 276242 w 4177857"/>
              <a:gd name="connsiteY3201" fmla="*/ 2752643 h 4102073"/>
              <a:gd name="connsiteX3202" fmla="*/ 290910 w 4177857"/>
              <a:gd name="connsiteY3202" fmla="*/ 2752643 h 4102073"/>
              <a:gd name="connsiteX3203" fmla="*/ 1730792 w 4177857"/>
              <a:gd name="connsiteY3203" fmla="*/ 231017 h 4102073"/>
              <a:gd name="connsiteX3204" fmla="*/ 1754015 w 4177857"/>
              <a:gd name="connsiteY3204" fmla="*/ 196792 h 4102073"/>
              <a:gd name="connsiteX3205" fmla="*/ 1725902 w 4177857"/>
              <a:gd name="connsiteY3205" fmla="*/ 165012 h 4102073"/>
              <a:gd name="connsiteX3206" fmla="*/ 1694122 w 4177857"/>
              <a:gd name="connsiteY3206" fmla="*/ 195570 h 4102073"/>
              <a:gd name="connsiteX3207" fmla="*/ 1717346 w 4177857"/>
              <a:gd name="connsiteY3207" fmla="*/ 231017 h 4102073"/>
              <a:gd name="connsiteX3208" fmla="*/ 1730792 w 4177857"/>
              <a:gd name="connsiteY3208" fmla="*/ 231017 h 4102073"/>
              <a:gd name="connsiteX3209" fmla="*/ 3890614 w 4177857"/>
              <a:gd name="connsiteY3209" fmla="*/ 2752643 h 4102073"/>
              <a:gd name="connsiteX3210" fmla="*/ 3913838 w 4177857"/>
              <a:gd name="connsiteY3210" fmla="*/ 2715973 h 4102073"/>
              <a:gd name="connsiteX3211" fmla="*/ 3884503 w 4177857"/>
              <a:gd name="connsiteY3211" fmla="*/ 2686638 h 4102073"/>
              <a:gd name="connsiteX3212" fmla="*/ 3853945 w 4177857"/>
              <a:gd name="connsiteY3212" fmla="*/ 2717196 h 4102073"/>
              <a:gd name="connsiteX3213" fmla="*/ 3877169 w 4177857"/>
              <a:gd name="connsiteY3213" fmla="*/ 2751421 h 4102073"/>
              <a:gd name="connsiteX3214" fmla="*/ 3890614 w 4177857"/>
              <a:gd name="connsiteY3214" fmla="*/ 2752643 h 4102073"/>
              <a:gd name="connsiteX3215" fmla="*/ 3940729 w 4177857"/>
              <a:gd name="connsiteY3215" fmla="*/ 1732013 h 4102073"/>
              <a:gd name="connsiteX3216" fmla="*/ 3974953 w 4177857"/>
              <a:gd name="connsiteY3216" fmla="*/ 1755238 h 4102073"/>
              <a:gd name="connsiteX3217" fmla="*/ 4005511 w 4177857"/>
              <a:gd name="connsiteY3217" fmla="*/ 1727124 h 4102073"/>
              <a:gd name="connsiteX3218" fmla="*/ 3976176 w 4177857"/>
              <a:gd name="connsiteY3218" fmla="*/ 1696567 h 4102073"/>
              <a:gd name="connsiteX3219" fmla="*/ 3940729 w 4177857"/>
              <a:gd name="connsiteY3219" fmla="*/ 1717346 h 4102073"/>
              <a:gd name="connsiteX3220" fmla="*/ 3940729 w 4177857"/>
              <a:gd name="connsiteY3220" fmla="*/ 1732013 h 4102073"/>
              <a:gd name="connsiteX3221" fmla="*/ 1449660 w 4177857"/>
              <a:gd name="connsiteY3221" fmla="*/ 3852722 h 4102073"/>
              <a:gd name="connsiteX3222" fmla="*/ 1425214 w 4177857"/>
              <a:gd name="connsiteY3222" fmla="*/ 3886946 h 4102073"/>
              <a:gd name="connsiteX3223" fmla="*/ 1455772 w 4177857"/>
              <a:gd name="connsiteY3223" fmla="*/ 3918727 h 4102073"/>
              <a:gd name="connsiteX3224" fmla="*/ 1485107 w 4177857"/>
              <a:gd name="connsiteY3224" fmla="*/ 3889391 h 4102073"/>
              <a:gd name="connsiteX3225" fmla="*/ 1463105 w 4177857"/>
              <a:gd name="connsiteY3225" fmla="*/ 3853945 h 4102073"/>
              <a:gd name="connsiteX3226" fmla="*/ 1449660 w 4177857"/>
              <a:gd name="connsiteY3226" fmla="*/ 3852722 h 4102073"/>
              <a:gd name="connsiteX3227" fmla="*/ 2707417 w 4177857"/>
              <a:gd name="connsiteY3227" fmla="*/ 3852722 h 4102073"/>
              <a:gd name="connsiteX3228" fmla="*/ 2684194 w 4177857"/>
              <a:gd name="connsiteY3228" fmla="*/ 3888169 h 4102073"/>
              <a:gd name="connsiteX3229" fmla="*/ 2715974 w 4177857"/>
              <a:gd name="connsiteY3229" fmla="*/ 3918727 h 4102073"/>
              <a:gd name="connsiteX3230" fmla="*/ 2744087 w 4177857"/>
              <a:gd name="connsiteY3230" fmla="*/ 3886946 h 4102073"/>
              <a:gd name="connsiteX3231" fmla="*/ 2719640 w 4177857"/>
              <a:gd name="connsiteY3231" fmla="*/ 3852722 h 4102073"/>
              <a:gd name="connsiteX3232" fmla="*/ 2707417 w 4177857"/>
              <a:gd name="connsiteY3232" fmla="*/ 3852722 h 4102073"/>
              <a:gd name="connsiteX3233" fmla="*/ 187013 w 4177857"/>
              <a:gd name="connsiteY3233" fmla="*/ 1692900 h 4102073"/>
              <a:gd name="connsiteX3234" fmla="*/ 165012 w 4177857"/>
              <a:gd name="connsiteY3234" fmla="*/ 1728347 h 4102073"/>
              <a:gd name="connsiteX3235" fmla="*/ 195570 w 4177857"/>
              <a:gd name="connsiteY3235" fmla="*/ 1755238 h 4102073"/>
              <a:gd name="connsiteX3236" fmla="*/ 222460 w 4177857"/>
              <a:gd name="connsiteY3236" fmla="*/ 1727124 h 4102073"/>
              <a:gd name="connsiteX3237" fmla="*/ 200459 w 4177857"/>
              <a:gd name="connsiteY3237" fmla="*/ 1692900 h 4102073"/>
              <a:gd name="connsiteX3238" fmla="*/ 187013 w 4177857"/>
              <a:gd name="connsiteY3238" fmla="*/ 1692900 h 4102073"/>
              <a:gd name="connsiteX3239" fmla="*/ 4009178 w 4177857"/>
              <a:gd name="connsiteY3239" fmla="*/ 2442176 h 4102073"/>
              <a:gd name="connsiteX3240" fmla="*/ 3974953 w 4177857"/>
              <a:gd name="connsiteY3240" fmla="*/ 2417730 h 4102073"/>
              <a:gd name="connsiteX3241" fmla="*/ 3945618 w 4177857"/>
              <a:gd name="connsiteY3241" fmla="*/ 2445843 h 4102073"/>
              <a:gd name="connsiteX3242" fmla="*/ 3972509 w 4177857"/>
              <a:gd name="connsiteY3242" fmla="*/ 2473956 h 4102073"/>
              <a:gd name="connsiteX3243" fmla="*/ 4007956 w 4177857"/>
              <a:gd name="connsiteY3243" fmla="*/ 2454399 h 4102073"/>
              <a:gd name="connsiteX3244" fmla="*/ 4009178 w 4177857"/>
              <a:gd name="connsiteY3244" fmla="*/ 2442176 h 4102073"/>
              <a:gd name="connsiteX3245" fmla="*/ 2480068 w 4177857"/>
              <a:gd name="connsiteY3245" fmla="*/ 190680 h 4102073"/>
              <a:gd name="connsiteX3246" fmla="*/ 2445843 w 4177857"/>
              <a:gd name="connsiteY3246" fmla="*/ 167456 h 4102073"/>
              <a:gd name="connsiteX3247" fmla="*/ 2415286 w 4177857"/>
              <a:gd name="connsiteY3247" fmla="*/ 195570 h 4102073"/>
              <a:gd name="connsiteX3248" fmla="*/ 2445843 w 4177857"/>
              <a:gd name="connsiteY3248" fmla="*/ 227350 h 4102073"/>
              <a:gd name="connsiteX3249" fmla="*/ 2481290 w 4177857"/>
              <a:gd name="connsiteY3249" fmla="*/ 204126 h 4102073"/>
              <a:gd name="connsiteX3250" fmla="*/ 2480068 w 4177857"/>
              <a:gd name="connsiteY3250" fmla="*/ 190680 h 4102073"/>
              <a:gd name="connsiteX3251" fmla="*/ 228572 w 4177857"/>
              <a:gd name="connsiteY3251" fmla="*/ 2438509 h 4102073"/>
              <a:gd name="connsiteX3252" fmla="*/ 191903 w 4177857"/>
              <a:gd name="connsiteY3252" fmla="*/ 2418952 h 4102073"/>
              <a:gd name="connsiteX3253" fmla="*/ 165012 w 4177857"/>
              <a:gd name="connsiteY3253" fmla="*/ 2447065 h 4102073"/>
              <a:gd name="connsiteX3254" fmla="*/ 194347 w 4177857"/>
              <a:gd name="connsiteY3254" fmla="*/ 2475178 h 4102073"/>
              <a:gd name="connsiteX3255" fmla="*/ 228572 w 4177857"/>
              <a:gd name="connsiteY3255" fmla="*/ 2451955 h 4102073"/>
              <a:gd name="connsiteX3256" fmla="*/ 228572 w 4177857"/>
              <a:gd name="connsiteY3256" fmla="*/ 2438509 h 4102073"/>
              <a:gd name="connsiteX3257" fmla="*/ 3829499 w 4177857"/>
              <a:gd name="connsiteY3257" fmla="*/ 2979993 h 4102073"/>
              <a:gd name="connsiteX3258" fmla="*/ 3792830 w 4177857"/>
              <a:gd name="connsiteY3258" fmla="*/ 2960435 h 4102073"/>
              <a:gd name="connsiteX3259" fmla="*/ 3767161 w 4177857"/>
              <a:gd name="connsiteY3259" fmla="*/ 2989771 h 4102073"/>
              <a:gd name="connsiteX3260" fmla="*/ 3794052 w 4177857"/>
              <a:gd name="connsiteY3260" fmla="*/ 3016662 h 4102073"/>
              <a:gd name="connsiteX3261" fmla="*/ 3828276 w 4177857"/>
              <a:gd name="connsiteY3261" fmla="*/ 2993438 h 4102073"/>
              <a:gd name="connsiteX3262" fmla="*/ 3829499 w 4177857"/>
              <a:gd name="connsiteY3262" fmla="*/ 2979993 h 4102073"/>
              <a:gd name="connsiteX3263" fmla="*/ 408252 w 4177857"/>
              <a:gd name="connsiteY3263" fmla="*/ 1180752 h 4102073"/>
              <a:gd name="connsiteX3264" fmla="*/ 374027 w 4177857"/>
              <a:gd name="connsiteY3264" fmla="*/ 1158750 h 4102073"/>
              <a:gd name="connsiteX3265" fmla="*/ 345914 w 4177857"/>
              <a:gd name="connsiteY3265" fmla="*/ 1184419 h 4102073"/>
              <a:gd name="connsiteX3266" fmla="*/ 372805 w 4177857"/>
              <a:gd name="connsiteY3266" fmla="*/ 1214976 h 4102073"/>
              <a:gd name="connsiteX3267" fmla="*/ 408252 w 4177857"/>
              <a:gd name="connsiteY3267" fmla="*/ 1194197 h 4102073"/>
              <a:gd name="connsiteX3268" fmla="*/ 408252 w 4177857"/>
              <a:gd name="connsiteY3268" fmla="*/ 1180752 h 4102073"/>
              <a:gd name="connsiteX3269" fmla="*/ 3790385 w 4177857"/>
              <a:gd name="connsiteY3269" fmla="*/ 1151416 h 4102073"/>
              <a:gd name="connsiteX3270" fmla="*/ 3767161 w 4177857"/>
              <a:gd name="connsiteY3270" fmla="*/ 1185641 h 4102073"/>
              <a:gd name="connsiteX3271" fmla="*/ 3792830 w 4177857"/>
              <a:gd name="connsiteY3271" fmla="*/ 1214976 h 4102073"/>
              <a:gd name="connsiteX3272" fmla="*/ 3823387 w 4177857"/>
              <a:gd name="connsiteY3272" fmla="*/ 1188085 h 4102073"/>
              <a:gd name="connsiteX3273" fmla="*/ 3801385 w 4177857"/>
              <a:gd name="connsiteY3273" fmla="*/ 1152638 h 4102073"/>
              <a:gd name="connsiteX3274" fmla="*/ 3790385 w 4177857"/>
              <a:gd name="connsiteY3274" fmla="*/ 1151416 h 4102073"/>
              <a:gd name="connsiteX3275" fmla="*/ 1178307 w 4177857"/>
              <a:gd name="connsiteY3275" fmla="*/ 342247 h 4102073"/>
              <a:gd name="connsiteX3276" fmla="*/ 1156306 w 4177857"/>
              <a:gd name="connsiteY3276" fmla="*/ 377694 h 4102073"/>
              <a:gd name="connsiteX3277" fmla="*/ 1186864 w 4177857"/>
              <a:gd name="connsiteY3277" fmla="*/ 405807 h 4102073"/>
              <a:gd name="connsiteX3278" fmla="*/ 1213755 w 4177857"/>
              <a:gd name="connsiteY3278" fmla="*/ 377694 h 4102073"/>
              <a:gd name="connsiteX3279" fmla="*/ 1191752 w 4177857"/>
              <a:gd name="connsiteY3279" fmla="*/ 343469 h 4102073"/>
              <a:gd name="connsiteX3280" fmla="*/ 1178307 w 4177857"/>
              <a:gd name="connsiteY3280" fmla="*/ 342247 h 4102073"/>
              <a:gd name="connsiteX3281" fmla="*/ 3020329 w 4177857"/>
              <a:gd name="connsiteY3281" fmla="*/ 370360 h 4102073"/>
              <a:gd name="connsiteX3282" fmla="*/ 2986105 w 4177857"/>
              <a:gd name="connsiteY3282" fmla="*/ 348358 h 4102073"/>
              <a:gd name="connsiteX3283" fmla="*/ 2956769 w 4177857"/>
              <a:gd name="connsiteY3283" fmla="*/ 374027 h 4102073"/>
              <a:gd name="connsiteX3284" fmla="*/ 2983660 w 4177857"/>
              <a:gd name="connsiteY3284" fmla="*/ 404585 h 4102073"/>
              <a:gd name="connsiteX3285" fmla="*/ 3019106 w 4177857"/>
              <a:gd name="connsiteY3285" fmla="*/ 383805 h 4102073"/>
              <a:gd name="connsiteX3286" fmla="*/ 3020329 w 4177857"/>
              <a:gd name="connsiteY3286" fmla="*/ 370360 h 4102073"/>
              <a:gd name="connsiteX3287" fmla="*/ 408252 w 4177857"/>
              <a:gd name="connsiteY3287" fmla="*/ 2982437 h 4102073"/>
              <a:gd name="connsiteX3288" fmla="*/ 377694 w 4177857"/>
              <a:gd name="connsiteY3288" fmla="*/ 2959213 h 4102073"/>
              <a:gd name="connsiteX3289" fmla="*/ 347136 w 4177857"/>
              <a:gd name="connsiteY3289" fmla="*/ 2983660 h 4102073"/>
              <a:gd name="connsiteX3290" fmla="*/ 372805 w 4177857"/>
              <a:gd name="connsiteY3290" fmla="*/ 3014217 h 4102073"/>
              <a:gd name="connsiteX3291" fmla="*/ 407029 w 4177857"/>
              <a:gd name="connsiteY3291" fmla="*/ 2994660 h 4102073"/>
              <a:gd name="connsiteX3292" fmla="*/ 408252 w 4177857"/>
              <a:gd name="connsiteY3292" fmla="*/ 2982437 h 4102073"/>
              <a:gd name="connsiteX3293" fmla="*/ 2439732 w 4177857"/>
              <a:gd name="connsiteY3293" fmla="*/ 3944395 h 4102073"/>
              <a:gd name="connsiteX3294" fmla="*/ 2416508 w 4177857"/>
              <a:gd name="connsiteY3294" fmla="*/ 3976176 h 4102073"/>
              <a:gd name="connsiteX3295" fmla="*/ 2444621 w 4177857"/>
              <a:gd name="connsiteY3295" fmla="*/ 4006733 h 4102073"/>
              <a:gd name="connsiteX3296" fmla="*/ 2473956 w 4177857"/>
              <a:gd name="connsiteY3296" fmla="*/ 3977398 h 4102073"/>
              <a:gd name="connsiteX3297" fmla="*/ 2453177 w 4177857"/>
              <a:gd name="connsiteY3297" fmla="*/ 3944395 h 4102073"/>
              <a:gd name="connsiteX3298" fmla="*/ 2439732 w 4177857"/>
              <a:gd name="connsiteY3298" fmla="*/ 3944395 h 4102073"/>
              <a:gd name="connsiteX3299" fmla="*/ 1717346 w 4177857"/>
              <a:gd name="connsiteY3299" fmla="*/ 3943173 h 4102073"/>
              <a:gd name="connsiteX3300" fmla="*/ 1696567 w 4177857"/>
              <a:gd name="connsiteY3300" fmla="*/ 3976176 h 4102073"/>
              <a:gd name="connsiteX3301" fmla="*/ 1725902 w 4177857"/>
              <a:gd name="connsiteY3301" fmla="*/ 4005511 h 4102073"/>
              <a:gd name="connsiteX3302" fmla="*/ 1754015 w 4177857"/>
              <a:gd name="connsiteY3302" fmla="*/ 3973731 h 4102073"/>
              <a:gd name="connsiteX3303" fmla="*/ 1730792 w 4177857"/>
              <a:gd name="connsiteY3303" fmla="*/ 3941950 h 4102073"/>
              <a:gd name="connsiteX3304" fmla="*/ 1717346 w 4177857"/>
              <a:gd name="connsiteY3304" fmla="*/ 3943173 h 4102073"/>
              <a:gd name="connsiteX3305" fmla="*/ 2992216 w 4177857"/>
              <a:gd name="connsiteY3305" fmla="*/ 3830720 h 4102073"/>
              <a:gd name="connsiteX3306" fmla="*/ 3012995 w 4177857"/>
              <a:gd name="connsiteY3306" fmla="*/ 3797718 h 4102073"/>
              <a:gd name="connsiteX3307" fmla="*/ 2983660 w 4177857"/>
              <a:gd name="connsiteY3307" fmla="*/ 3770827 h 4102073"/>
              <a:gd name="connsiteX3308" fmla="*/ 2957991 w 4177857"/>
              <a:gd name="connsiteY3308" fmla="*/ 3800163 h 4102073"/>
              <a:gd name="connsiteX3309" fmla="*/ 2978770 w 4177857"/>
              <a:gd name="connsiteY3309" fmla="*/ 3831942 h 4102073"/>
              <a:gd name="connsiteX3310" fmla="*/ 2992216 w 4177857"/>
              <a:gd name="connsiteY3310" fmla="*/ 3830720 h 4102073"/>
              <a:gd name="connsiteX3311" fmla="*/ 1217421 w 4177857"/>
              <a:gd name="connsiteY3311" fmla="*/ 3790384 h 4102073"/>
              <a:gd name="connsiteX3312" fmla="*/ 1184419 w 4177857"/>
              <a:gd name="connsiteY3312" fmla="*/ 3769605 h 4102073"/>
              <a:gd name="connsiteX3313" fmla="*/ 1156306 w 4177857"/>
              <a:gd name="connsiteY3313" fmla="*/ 3797718 h 4102073"/>
              <a:gd name="connsiteX3314" fmla="*/ 1184419 w 4177857"/>
              <a:gd name="connsiteY3314" fmla="*/ 3825831 h 4102073"/>
              <a:gd name="connsiteX3315" fmla="*/ 1217421 w 4177857"/>
              <a:gd name="connsiteY3315" fmla="*/ 3805052 h 4102073"/>
              <a:gd name="connsiteX3316" fmla="*/ 1217421 w 4177857"/>
              <a:gd name="connsiteY3316" fmla="*/ 3790384 h 4102073"/>
              <a:gd name="connsiteX3317" fmla="*/ 2657303 w 4177857"/>
              <a:gd name="connsiteY3317" fmla="*/ 189458 h 4102073"/>
              <a:gd name="connsiteX3318" fmla="*/ 2623078 w 4177857"/>
              <a:gd name="connsiteY3318" fmla="*/ 171123 h 4102073"/>
              <a:gd name="connsiteX3319" fmla="*/ 2598632 w 4177857"/>
              <a:gd name="connsiteY3319" fmla="*/ 196792 h 4102073"/>
              <a:gd name="connsiteX3320" fmla="*/ 2626745 w 4177857"/>
              <a:gd name="connsiteY3320" fmla="*/ 222460 h 4102073"/>
              <a:gd name="connsiteX3321" fmla="*/ 2656081 w 4177857"/>
              <a:gd name="connsiteY3321" fmla="*/ 200459 h 4102073"/>
              <a:gd name="connsiteX3322" fmla="*/ 2657303 w 4177857"/>
              <a:gd name="connsiteY3322" fmla="*/ 189458 h 4102073"/>
              <a:gd name="connsiteX3323" fmla="*/ 2920100 w 4177857"/>
              <a:gd name="connsiteY3323" fmla="*/ 288465 h 4102073"/>
              <a:gd name="connsiteX3324" fmla="*/ 2894431 w 4177857"/>
              <a:gd name="connsiteY3324" fmla="*/ 257908 h 4102073"/>
              <a:gd name="connsiteX3325" fmla="*/ 2868762 w 4177857"/>
              <a:gd name="connsiteY3325" fmla="*/ 284798 h 4102073"/>
              <a:gd name="connsiteX3326" fmla="*/ 2891987 w 4177857"/>
              <a:gd name="connsiteY3326" fmla="*/ 323912 h 4102073"/>
              <a:gd name="connsiteX3327" fmla="*/ 2920100 w 4177857"/>
              <a:gd name="connsiteY3327" fmla="*/ 288465 h 4102073"/>
              <a:gd name="connsiteX3328" fmla="*/ 1547445 w 4177857"/>
              <a:gd name="connsiteY3328" fmla="*/ 171123 h 4102073"/>
              <a:gd name="connsiteX3329" fmla="*/ 1516887 w 4177857"/>
              <a:gd name="connsiteY3329" fmla="*/ 196792 h 4102073"/>
              <a:gd name="connsiteX3330" fmla="*/ 1546222 w 4177857"/>
              <a:gd name="connsiteY3330" fmla="*/ 223683 h 4102073"/>
              <a:gd name="connsiteX3331" fmla="*/ 1584114 w 4177857"/>
              <a:gd name="connsiteY3331" fmla="*/ 198014 h 4102073"/>
              <a:gd name="connsiteX3332" fmla="*/ 1547445 w 4177857"/>
              <a:gd name="connsiteY3332" fmla="*/ 171123 h 4102073"/>
              <a:gd name="connsiteX3333" fmla="*/ 3434692 w 4177857"/>
              <a:gd name="connsiteY3333" fmla="*/ 620933 h 4102073"/>
              <a:gd name="connsiteX3334" fmla="*/ 3410246 w 4177857"/>
              <a:gd name="connsiteY3334" fmla="*/ 646602 h 4102073"/>
              <a:gd name="connsiteX3335" fmla="*/ 3435915 w 4177857"/>
              <a:gd name="connsiteY3335" fmla="*/ 671048 h 4102073"/>
              <a:gd name="connsiteX3336" fmla="*/ 3473806 w 4177857"/>
              <a:gd name="connsiteY3336" fmla="*/ 644157 h 4102073"/>
              <a:gd name="connsiteX3337" fmla="*/ 3434692 w 4177857"/>
              <a:gd name="connsiteY3337" fmla="*/ 620933 h 4102073"/>
              <a:gd name="connsiteX3338" fmla="*/ 1276092 w 4177857"/>
              <a:gd name="connsiteY3338" fmla="*/ 260352 h 4102073"/>
              <a:gd name="connsiteX3339" fmla="*/ 1250424 w 4177857"/>
              <a:gd name="connsiteY3339" fmla="*/ 284798 h 4102073"/>
              <a:gd name="connsiteX3340" fmla="*/ 1274870 w 4177857"/>
              <a:gd name="connsiteY3340" fmla="*/ 310467 h 4102073"/>
              <a:gd name="connsiteX3341" fmla="*/ 1315206 w 4177857"/>
              <a:gd name="connsiteY3341" fmla="*/ 287243 h 4102073"/>
              <a:gd name="connsiteX3342" fmla="*/ 1276092 w 4177857"/>
              <a:gd name="connsiteY3342" fmla="*/ 260352 h 4102073"/>
              <a:gd name="connsiteX3343" fmla="*/ 4000622 w 4177857"/>
              <a:gd name="connsiteY3343" fmla="*/ 1547445 h 4102073"/>
              <a:gd name="connsiteX3344" fmla="*/ 3976176 w 4177857"/>
              <a:gd name="connsiteY3344" fmla="*/ 1521776 h 4102073"/>
              <a:gd name="connsiteX3345" fmla="*/ 3949285 w 4177857"/>
              <a:gd name="connsiteY3345" fmla="*/ 1548667 h 4102073"/>
              <a:gd name="connsiteX3346" fmla="*/ 3977398 w 4177857"/>
              <a:gd name="connsiteY3346" fmla="*/ 1586559 h 4102073"/>
              <a:gd name="connsiteX3347" fmla="*/ 4000622 w 4177857"/>
              <a:gd name="connsiteY3347" fmla="*/ 1547445 h 4102073"/>
              <a:gd name="connsiteX3348" fmla="*/ 733386 w 4177857"/>
              <a:gd name="connsiteY3348" fmla="*/ 620933 h 4102073"/>
              <a:gd name="connsiteX3349" fmla="*/ 707718 w 4177857"/>
              <a:gd name="connsiteY3349" fmla="*/ 647824 h 4102073"/>
              <a:gd name="connsiteX3350" fmla="*/ 735831 w 4177857"/>
              <a:gd name="connsiteY3350" fmla="*/ 671048 h 4102073"/>
              <a:gd name="connsiteX3351" fmla="*/ 773722 w 4177857"/>
              <a:gd name="connsiteY3351" fmla="*/ 644157 h 4102073"/>
              <a:gd name="connsiteX3352" fmla="*/ 733386 w 4177857"/>
              <a:gd name="connsiteY3352" fmla="*/ 620933 h 4102073"/>
              <a:gd name="connsiteX3353" fmla="*/ 3976176 w 4177857"/>
              <a:gd name="connsiteY3353" fmla="*/ 2601077 h 4102073"/>
              <a:gd name="connsiteX3354" fmla="*/ 3949285 w 4177857"/>
              <a:gd name="connsiteY3354" fmla="*/ 2626745 h 4102073"/>
              <a:gd name="connsiteX3355" fmla="*/ 3974953 w 4177857"/>
              <a:gd name="connsiteY3355" fmla="*/ 2652413 h 4102073"/>
              <a:gd name="connsiteX3356" fmla="*/ 4014067 w 4177857"/>
              <a:gd name="connsiteY3356" fmla="*/ 2627967 h 4102073"/>
              <a:gd name="connsiteX3357" fmla="*/ 3976176 w 4177857"/>
              <a:gd name="connsiteY3357" fmla="*/ 2601077 h 4102073"/>
              <a:gd name="connsiteX3358" fmla="*/ 669826 w 4177857"/>
              <a:gd name="connsiteY3358" fmla="*/ 737053 h 4102073"/>
              <a:gd name="connsiteX3359" fmla="*/ 644157 w 4177857"/>
              <a:gd name="connsiteY3359" fmla="*/ 711384 h 4102073"/>
              <a:gd name="connsiteX3360" fmla="*/ 618489 w 4177857"/>
              <a:gd name="connsiteY3360" fmla="*/ 735831 h 4102073"/>
              <a:gd name="connsiteX3361" fmla="*/ 642935 w 4177857"/>
              <a:gd name="connsiteY3361" fmla="*/ 774945 h 4102073"/>
              <a:gd name="connsiteX3362" fmla="*/ 669826 w 4177857"/>
              <a:gd name="connsiteY3362" fmla="*/ 737053 h 4102073"/>
              <a:gd name="connsiteX3363" fmla="*/ 3555701 w 4177857"/>
              <a:gd name="connsiteY3363" fmla="*/ 729719 h 4102073"/>
              <a:gd name="connsiteX3364" fmla="*/ 3523921 w 4177857"/>
              <a:gd name="connsiteY3364" fmla="*/ 712607 h 4102073"/>
              <a:gd name="connsiteX3365" fmla="*/ 3498252 w 4177857"/>
              <a:gd name="connsiteY3365" fmla="*/ 738275 h 4102073"/>
              <a:gd name="connsiteX3366" fmla="*/ 3526365 w 4177857"/>
              <a:gd name="connsiteY3366" fmla="*/ 761499 h 4102073"/>
              <a:gd name="connsiteX3367" fmla="*/ 3555701 w 4177857"/>
              <a:gd name="connsiteY3367" fmla="*/ 740720 h 4102073"/>
              <a:gd name="connsiteX3368" fmla="*/ 3555701 w 4177857"/>
              <a:gd name="connsiteY3368" fmla="*/ 729719 h 4102073"/>
              <a:gd name="connsiteX3369" fmla="*/ 2180602 w 4177857"/>
              <a:gd name="connsiteY3369" fmla="*/ 136899 h 4102073"/>
              <a:gd name="connsiteX3370" fmla="*/ 2198936 w 4177857"/>
              <a:gd name="connsiteY3370" fmla="*/ 105119 h 4102073"/>
              <a:gd name="connsiteX3371" fmla="*/ 2175712 w 4177857"/>
              <a:gd name="connsiteY3371" fmla="*/ 81895 h 4102073"/>
              <a:gd name="connsiteX3372" fmla="*/ 2150044 w 4177857"/>
              <a:gd name="connsiteY3372" fmla="*/ 106341 h 4102073"/>
              <a:gd name="connsiteX3373" fmla="*/ 2169601 w 4177857"/>
              <a:gd name="connsiteY3373" fmla="*/ 136899 h 4102073"/>
              <a:gd name="connsiteX3374" fmla="*/ 2180602 w 4177857"/>
              <a:gd name="connsiteY3374" fmla="*/ 136899 h 4102073"/>
              <a:gd name="connsiteX3375" fmla="*/ 829949 w 4177857"/>
              <a:gd name="connsiteY3375" fmla="*/ 586709 h 4102073"/>
              <a:gd name="connsiteX3376" fmla="*/ 849506 w 4177857"/>
              <a:gd name="connsiteY3376" fmla="*/ 556151 h 4102073"/>
              <a:gd name="connsiteX3377" fmla="*/ 823837 w 4177857"/>
              <a:gd name="connsiteY3377" fmla="*/ 531705 h 4102073"/>
              <a:gd name="connsiteX3378" fmla="*/ 800613 w 4177857"/>
              <a:gd name="connsiteY3378" fmla="*/ 554929 h 4102073"/>
              <a:gd name="connsiteX3379" fmla="*/ 818948 w 4177857"/>
              <a:gd name="connsiteY3379" fmla="*/ 586709 h 4102073"/>
              <a:gd name="connsiteX3380" fmla="*/ 829949 w 4177857"/>
              <a:gd name="connsiteY3380" fmla="*/ 586709 h 4102073"/>
              <a:gd name="connsiteX3381" fmla="*/ 3374799 w 4177857"/>
              <a:gd name="connsiteY3381" fmla="*/ 548817 h 4102073"/>
              <a:gd name="connsiteX3382" fmla="*/ 3344242 w 4177857"/>
              <a:gd name="connsiteY3382" fmla="*/ 531705 h 4102073"/>
              <a:gd name="connsiteX3383" fmla="*/ 3321017 w 4177857"/>
              <a:gd name="connsiteY3383" fmla="*/ 558596 h 4102073"/>
              <a:gd name="connsiteX3384" fmla="*/ 3345464 w 4177857"/>
              <a:gd name="connsiteY3384" fmla="*/ 580597 h 4102073"/>
              <a:gd name="connsiteX3385" fmla="*/ 3374799 w 4177857"/>
              <a:gd name="connsiteY3385" fmla="*/ 559818 h 4102073"/>
              <a:gd name="connsiteX3386" fmla="*/ 3374799 w 4177857"/>
              <a:gd name="connsiteY3386" fmla="*/ 548817 h 4102073"/>
              <a:gd name="connsiteX3387" fmla="*/ 224905 w 4177857"/>
              <a:gd name="connsiteY3387" fmla="*/ 1541333 h 4102073"/>
              <a:gd name="connsiteX3388" fmla="*/ 194347 w 4177857"/>
              <a:gd name="connsiteY3388" fmla="*/ 1521776 h 4102073"/>
              <a:gd name="connsiteX3389" fmla="*/ 168679 w 4177857"/>
              <a:gd name="connsiteY3389" fmla="*/ 1546223 h 4102073"/>
              <a:gd name="connsiteX3390" fmla="*/ 193125 w 4177857"/>
              <a:gd name="connsiteY3390" fmla="*/ 1571891 h 4102073"/>
              <a:gd name="connsiteX3391" fmla="*/ 223683 w 4177857"/>
              <a:gd name="connsiteY3391" fmla="*/ 1553556 h 4102073"/>
              <a:gd name="connsiteX3392" fmla="*/ 224905 w 4177857"/>
              <a:gd name="connsiteY3392" fmla="*/ 1541333 h 4102073"/>
              <a:gd name="connsiteX3393" fmla="*/ 649047 w 4177857"/>
              <a:gd name="connsiteY3393" fmla="*/ 3467694 h 4102073"/>
              <a:gd name="connsiteX3394" fmla="*/ 668604 w 4177857"/>
              <a:gd name="connsiteY3394" fmla="*/ 3437136 h 4102073"/>
              <a:gd name="connsiteX3395" fmla="*/ 644157 w 4177857"/>
              <a:gd name="connsiteY3395" fmla="*/ 3413913 h 4102073"/>
              <a:gd name="connsiteX3396" fmla="*/ 619711 w 4177857"/>
              <a:gd name="connsiteY3396" fmla="*/ 3435914 h 4102073"/>
              <a:gd name="connsiteX3397" fmla="*/ 636824 w 4177857"/>
              <a:gd name="connsiteY3397" fmla="*/ 3467694 h 4102073"/>
              <a:gd name="connsiteX3398" fmla="*/ 649047 w 4177857"/>
              <a:gd name="connsiteY3398" fmla="*/ 3467694 h 4102073"/>
              <a:gd name="connsiteX3399" fmla="*/ 187013 w 4177857"/>
              <a:gd name="connsiteY3399" fmla="*/ 2597409 h 4102073"/>
              <a:gd name="connsiteX3400" fmla="*/ 169901 w 4177857"/>
              <a:gd name="connsiteY3400" fmla="*/ 2629190 h 4102073"/>
              <a:gd name="connsiteX3401" fmla="*/ 193125 w 4177857"/>
              <a:gd name="connsiteY3401" fmla="*/ 2652413 h 4102073"/>
              <a:gd name="connsiteX3402" fmla="*/ 218793 w 4177857"/>
              <a:gd name="connsiteY3402" fmla="*/ 2627967 h 4102073"/>
              <a:gd name="connsiteX3403" fmla="*/ 199236 w 4177857"/>
              <a:gd name="connsiteY3403" fmla="*/ 2597409 h 4102073"/>
              <a:gd name="connsiteX3404" fmla="*/ 187013 w 4177857"/>
              <a:gd name="connsiteY3404" fmla="*/ 2597409 h 4102073"/>
              <a:gd name="connsiteX3405" fmla="*/ 2000922 w 4177857"/>
              <a:gd name="connsiteY3405" fmla="*/ 136899 h 4102073"/>
              <a:gd name="connsiteX3406" fmla="*/ 2019257 w 4177857"/>
              <a:gd name="connsiteY3406" fmla="*/ 106341 h 4102073"/>
              <a:gd name="connsiteX3407" fmla="*/ 1992366 w 4177857"/>
              <a:gd name="connsiteY3407" fmla="*/ 83117 h 4102073"/>
              <a:gd name="connsiteX3408" fmla="*/ 1970364 w 4177857"/>
              <a:gd name="connsiteY3408" fmla="*/ 107563 h 4102073"/>
              <a:gd name="connsiteX3409" fmla="*/ 1988699 w 4177857"/>
              <a:gd name="connsiteY3409" fmla="*/ 138121 h 4102073"/>
              <a:gd name="connsiteX3410" fmla="*/ 2000922 w 4177857"/>
              <a:gd name="connsiteY3410" fmla="*/ 136899 h 4102073"/>
              <a:gd name="connsiteX3411" fmla="*/ 4094740 w 4177857"/>
              <a:gd name="connsiteY3411" fmla="*/ 1989921 h 4102073"/>
              <a:gd name="connsiteX3412" fmla="*/ 4062960 w 4177857"/>
              <a:gd name="connsiteY3412" fmla="*/ 1972809 h 4102073"/>
              <a:gd name="connsiteX3413" fmla="*/ 4042180 w 4177857"/>
              <a:gd name="connsiteY3413" fmla="*/ 1997255 h 4102073"/>
              <a:gd name="connsiteX3414" fmla="*/ 4065405 w 4177857"/>
              <a:gd name="connsiteY3414" fmla="*/ 2020479 h 4102073"/>
              <a:gd name="connsiteX3415" fmla="*/ 4095962 w 4177857"/>
              <a:gd name="connsiteY3415" fmla="*/ 2000922 h 4102073"/>
              <a:gd name="connsiteX3416" fmla="*/ 4094740 w 4177857"/>
              <a:gd name="connsiteY3416" fmla="*/ 1989921 h 4102073"/>
              <a:gd name="connsiteX3417" fmla="*/ 3861279 w 4177857"/>
              <a:gd name="connsiteY3417" fmla="*/ 2898098 h 4102073"/>
              <a:gd name="connsiteX3418" fmla="*/ 3884503 w 4177857"/>
              <a:gd name="connsiteY3418" fmla="*/ 2921321 h 4102073"/>
              <a:gd name="connsiteX3419" fmla="*/ 3910171 w 4177857"/>
              <a:gd name="connsiteY3419" fmla="*/ 2895653 h 4102073"/>
              <a:gd name="connsiteX3420" fmla="*/ 3885725 w 4177857"/>
              <a:gd name="connsiteY3420" fmla="*/ 2858984 h 4102073"/>
              <a:gd name="connsiteX3421" fmla="*/ 3861279 w 4177857"/>
              <a:gd name="connsiteY3421" fmla="*/ 2898098 h 4102073"/>
              <a:gd name="connsiteX3422" fmla="*/ 710162 w 4177857"/>
              <a:gd name="connsiteY3422" fmla="*/ 3527588 h 4102073"/>
              <a:gd name="connsiteX3423" fmla="*/ 733386 w 4177857"/>
              <a:gd name="connsiteY3423" fmla="*/ 3552034 h 4102073"/>
              <a:gd name="connsiteX3424" fmla="*/ 759055 w 4177857"/>
              <a:gd name="connsiteY3424" fmla="*/ 3527588 h 4102073"/>
              <a:gd name="connsiteX3425" fmla="*/ 734609 w 4177857"/>
              <a:gd name="connsiteY3425" fmla="*/ 3490918 h 4102073"/>
              <a:gd name="connsiteX3426" fmla="*/ 710162 w 4177857"/>
              <a:gd name="connsiteY3426" fmla="*/ 3527588 h 4102073"/>
              <a:gd name="connsiteX3427" fmla="*/ 3916283 w 4177857"/>
              <a:gd name="connsiteY3427" fmla="*/ 1271203 h 4102073"/>
              <a:gd name="connsiteX3428" fmla="*/ 3885725 w 4177857"/>
              <a:gd name="connsiteY3428" fmla="*/ 1251646 h 4102073"/>
              <a:gd name="connsiteX3429" fmla="*/ 3861279 w 4177857"/>
              <a:gd name="connsiteY3429" fmla="*/ 1277314 h 4102073"/>
              <a:gd name="connsiteX3430" fmla="*/ 3884503 w 4177857"/>
              <a:gd name="connsiteY3430" fmla="*/ 1300538 h 4102073"/>
              <a:gd name="connsiteX3431" fmla="*/ 3916283 w 4177857"/>
              <a:gd name="connsiteY3431" fmla="*/ 1283426 h 4102073"/>
              <a:gd name="connsiteX3432" fmla="*/ 3916283 w 4177857"/>
              <a:gd name="connsiteY3432" fmla="*/ 1271203 h 4102073"/>
              <a:gd name="connsiteX3433" fmla="*/ 553707 w 4177857"/>
              <a:gd name="connsiteY3433" fmla="*/ 801836 h 4102073"/>
              <a:gd name="connsiteX3434" fmla="*/ 529260 w 4177857"/>
              <a:gd name="connsiteY3434" fmla="*/ 825059 h 4102073"/>
              <a:gd name="connsiteX3435" fmla="*/ 556151 w 4177857"/>
              <a:gd name="connsiteY3435" fmla="*/ 849506 h 4102073"/>
              <a:gd name="connsiteX3436" fmla="*/ 592821 w 4177857"/>
              <a:gd name="connsiteY3436" fmla="*/ 825059 h 4102073"/>
              <a:gd name="connsiteX3437" fmla="*/ 553707 w 4177857"/>
              <a:gd name="connsiteY3437" fmla="*/ 801836 h 4102073"/>
              <a:gd name="connsiteX3438" fmla="*/ 1545000 w 4177857"/>
              <a:gd name="connsiteY3438" fmla="*/ 3952951 h 4102073"/>
              <a:gd name="connsiteX3439" fmla="*/ 1518109 w 4177857"/>
              <a:gd name="connsiteY3439" fmla="*/ 3978620 h 4102073"/>
              <a:gd name="connsiteX3440" fmla="*/ 1545000 w 4177857"/>
              <a:gd name="connsiteY3440" fmla="*/ 4001844 h 4102073"/>
              <a:gd name="connsiteX3441" fmla="*/ 1582892 w 4177857"/>
              <a:gd name="connsiteY3441" fmla="*/ 3976176 h 4102073"/>
              <a:gd name="connsiteX3442" fmla="*/ 1545000 w 4177857"/>
              <a:gd name="connsiteY3442" fmla="*/ 3952951 h 4102073"/>
              <a:gd name="connsiteX3443" fmla="*/ 315356 w 4177857"/>
              <a:gd name="connsiteY3443" fmla="*/ 1269980 h 4102073"/>
              <a:gd name="connsiteX3444" fmla="*/ 283576 w 4177857"/>
              <a:gd name="connsiteY3444" fmla="*/ 1251646 h 4102073"/>
              <a:gd name="connsiteX3445" fmla="*/ 260352 w 4177857"/>
              <a:gd name="connsiteY3445" fmla="*/ 1278537 h 4102073"/>
              <a:gd name="connsiteX3446" fmla="*/ 284798 w 4177857"/>
              <a:gd name="connsiteY3446" fmla="*/ 1301760 h 4102073"/>
              <a:gd name="connsiteX3447" fmla="*/ 315356 w 4177857"/>
              <a:gd name="connsiteY3447" fmla="*/ 1282203 h 4102073"/>
              <a:gd name="connsiteX3448" fmla="*/ 315356 w 4177857"/>
              <a:gd name="connsiteY3448" fmla="*/ 1269980 h 4102073"/>
              <a:gd name="connsiteX3449" fmla="*/ 2631635 w 4177857"/>
              <a:gd name="connsiteY3449" fmla="*/ 4007955 h 4102073"/>
              <a:gd name="connsiteX3450" fmla="*/ 2649969 w 4177857"/>
              <a:gd name="connsiteY3450" fmla="*/ 3976176 h 4102073"/>
              <a:gd name="connsiteX3451" fmla="*/ 2623078 w 4177857"/>
              <a:gd name="connsiteY3451" fmla="*/ 3952951 h 4102073"/>
              <a:gd name="connsiteX3452" fmla="*/ 2601077 w 4177857"/>
              <a:gd name="connsiteY3452" fmla="*/ 3977398 h 4102073"/>
              <a:gd name="connsiteX3453" fmla="*/ 2620634 w 4177857"/>
              <a:gd name="connsiteY3453" fmla="*/ 4007955 h 4102073"/>
              <a:gd name="connsiteX3454" fmla="*/ 2631635 w 4177857"/>
              <a:gd name="connsiteY3454" fmla="*/ 4007955 h 4102073"/>
              <a:gd name="connsiteX3455" fmla="*/ 4065405 w 4177857"/>
              <a:gd name="connsiteY3455" fmla="*/ 2153711 h 4102073"/>
              <a:gd name="connsiteX3456" fmla="*/ 4039736 w 4177857"/>
              <a:gd name="connsiteY3456" fmla="*/ 2175712 h 4102073"/>
              <a:gd name="connsiteX3457" fmla="*/ 4066627 w 4177857"/>
              <a:gd name="connsiteY3457" fmla="*/ 2201381 h 4102073"/>
              <a:gd name="connsiteX3458" fmla="*/ 4100851 w 4177857"/>
              <a:gd name="connsiteY3458" fmla="*/ 2176935 h 4102073"/>
              <a:gd name="connsiteX3459" fmla="*/ 4065405 w 4177857"/>
              <a:gd name="connsiteY3459" fmla="*/ 2153711 h 4102073"/>
              <a:gd name="connsiteX3460" fmla="*/ 3640041 w 4177857"/>
              <a:gd name="connsiteY3460" fmla="*/ 827504 h 4102073"/>
              <a:gd name="connsiteX3461" fmla="*/ 3615595 w 4177857"/>
              <a:gd name="connsiteY3461" fmla="*/ 800613 h 4102073"/>
              <a:gd name="connsiteX3462" fmla="*/ 3592370 w 4177857"/>
              <a:gd name="connsiteY3462" fmla="*/ 828726 h 4102073"/>
              <a:gd name="connsiteX3463" fmla="*/ 3616817 w 4177857"/>
              <a:gd name="connsiteY3463" fmla="*/ 861729 h 4102073"/>
              <a:gd name="connsiteX3464" fmla="*/ 3640041 w 4177857"/>
              <a:gd name="connsiteY3464" fmla="*/ 827504 h 4102073"/>
              <a:gd name="connsiteX3465" fmla="*/ 3459138 w 4177857"/>
              <a:gd name="connsiteY3465" fmla="*/ 3530032 h 4102073"/>
              <a:gd name="connsiteX3466" fmla="*/ 3437137 w 4177857"/>
              <a:gd name="connsiteY3466" fmla="*/ 3501919 h 4102073"/>
              <a:gd name="connsiteX3467" fmla="*/ 3412691 w 4177857"/>
              <a:gd name="connsiteY3467" fmla="*/ 3525143 h 4102073"/>
              <a:gd name="connsiteX3468" fmla="*/ 3433470 w 4177857"/>
              <a:gd name="connsiteY3468" fmla="*/ 3565479 h 4102073"/>
              <a:gd name="connsiteX3469" fmla="*/ 3459138 w 4177857"/>
              <a:gd name="connsiteY3469" fmla="*/ 3530032 h 4102073"/>
              <a:gd name="connsiteX3470" fmla="*/ 1274870 w 4177857"/>
              <a:gd name="connsiteY3470" fmla="*/ 3863723 h 4102073"/>
              <a:gd name="connsiteX3471" fmla="*/ 1249201 w 4177857"/>
              <a:gd name="connsiteY3471" fmla="*/ 3886946 h 4102073"/>
              <a:gd name="connsiteX3472" fmla="*/ 1276092 w 4177857"/>
              <a:gd name="connsiteY3472" fmla="*/ 3911393 h 4102073"/>
              <a:gd name="connsiteX3473" fmla="*/ 1310317 w 4177857"/>
              <a:gd name="connsiteY3473" fmla="*/ 3886946 h 4102073"/>
              <a:gd name="connsiteX3474" fmla="*/ 1274870 w 4177857"/>
              <a:gd name="connsiteY3474" fmla="*/ 3863723 h 4102073"/>
              <a:gd name="connsiteX3475" fmla="*/ 277464 w 4177857"/>
              <a:gd name="connsiteY3475" fmla="*/ 2867540 h 4102073"/>
              <a:gd name="connsiteX3476" fmla="*/ 260352 w 4177857"/>
              <a:gd name="connsiteY3476" fmla="*/ 2899320 h 4102073"/>
              <a:gd name="connsiteX3477" fmla="*/ 284798 w 4177857"/>
              <a:gd name="connsiteY3477" fmla="*/ 2921321 h 4102073"/>
              <a:gd name="connsiteX3478" fmla="*/ 308022 w 4177857"/>
              <a:gd name="connsiteY3478" fmla="*/ 2898098 h 4102073"/>
              <a:gd name="connsiteX3479" fmla="*/ 288465 w 4177857"/>
              <a:gd name="connsiteY3479" fmla="*/ 2867540 h 4102073"/>
              <a:gd name="connsiteX3480" fmla="*/ 277464 w 4177857"/>
              <a:gd name="connsiteY3480" fmla="*/ 2867540 h 4102073"/>
              <a:gd name="connsiteX3481" fmla="*/ 80673 w 4177857"/>
              <a:gd name="connsiteY3481" fmla="*/ 2175712 h 4102073"/>
              <a:gd name="connsiteX3482" fmla="*/ 102674 w 4177857"/>
              <a:gd name="connsiteY3482" fmla="*/ 2201381 h 4102073"/>
              <a:gd name="connsiteX3483" fmla="*/ 127120 w 4177857"/>
              <a:gd name="connsiteY3483" fmla="*/ 2174490 h 4102073"/>
              <a:gd name="connsiteX3484" fmla="*/ 102674 w 4177857"/>
              <a:gd name="connsiteY3484" fmla="*/ 2140265 h 4102073"/>
              <a:gd name="connsiteX3485" fmla="*/ 80673 w 4177857"/>
              <a:gd name="connsiteY3485" fmla="*/ 2175712 h 4102073"/>
              <a:gd name="connsiteX3486" fmla="*/ 3526365 w 4177857"/>
              <a:gd name="connsiteY3486" fmla="*/ 3413913 h 4102073"/>
              <a:gd name="connsiteX3487" fmla="*/ 3499475 w 4177857"/>
              <a:gd name="connsiteY3487" fmla="*/ 3435914 h 4102073"/>
              <a:gd name="connsiteX3488" fmla="*/ 3526365 w 4177857"/>
              <a:gd name="connsiteY3488" fmla="*/ 3461583 h 4102073"/>
              <a:gd name="connsiteX3489" fmla="*/ 3561813 w 4177857"/>
              <a:gd name="connsiteY3489" fmla="*/ 3438359 h 4102073"/>
              <a:gd name="connsiteX3490" fmla="*/ 3526365 w 4177857"/>
              <a:gd name="connsiteY3490" fmla="*/ 3413913 h 4102073"/>
              <a:gd name="connsiteX3491" fmla="*/ 2918878 w 4177857"/>
              <a:gd name="connsiteY3491" fmla="*/ 3888169 h 4102073"/>
              <a:gd name="connsiteX3492" fmla="*/ 2893209 w 4177857"/>
              <a:gd name="connsiteY3492" fmla="*/ 3862500 h 4102073"/>
              <a:gd name="connsiteX3493" fmla="*/ 2871207 w 4177857"/>
              <a:gd name="connsiteY3493" fmla="*/ 3889391 h 4102073"/>
              <a:gd name="connsiteX3494" fmla="*/ 2895653 w 4177857"/>
              <a:gd name="connsiteY3494" fmla="*/ 3923616 h 4102073"/>
              <a:gd name="connsiteX3495" fmla="*/ 2918878 w 4177857"/>
              <a:gd name="connsiteY3495" fmla="*/ 3888169 h 4102073"/>
              <a:gd name="connsiteX3496" fmla="*/ 80673 w 4177857"/>
              <a:gd name="connsiteY3496" fmla="*/ 1996033 h 4102073"/>
              <a:gd name="connsiteX3497" fmla="*/ 102674 w 4177857"/>
              <a:gd name="connsiteY3497" fmla="*/ 2022923 h 4102073"/>
              <a:gd name="connsiteX3498" fmla="*/ 128343 w 4177857"/>
              <a:gd name="connsiteY3498" fmla="*/ 1996033 h 4102073"/>
              <a:gd name="connsiteX3499" fmla="*/ 105119 w 4177857"/>
              <a:gd name="connsiteY3499" fmla="*/ 1960586 h 4102073"/>
              <a:gd name="connsiteX3500" fmla="*/ 80673 w 4177857"/>
              <a:gd name="connsiteY3500" fmla="*/ 1996033 h 4102073"/>
              <a:gd name="connsiteX3501" fmla="*/ 3638818 w 4177857"/>
              <a:gd name="connsiteY3501" fmla="*/ 3347908 h 4102073"/>
              <a:gd name="connsiteX3502" fmla="*/ 3616817 w 4177857"/>
              <a:gd name="connsiteY3502" fmla="*/ 3322240 h 4102073"/>
              <a:gd name="connsiteX3503" fmla="*/ 3592370 w 4177857"/>
              <a:gd name="connsiteY3503" fmla="*/ 3346686 h 4102073"/>
              <a:gd name="connsiteX3504" fmla="*/ 3614372 w 4177857"/>
              <a:gd name="connsiteY3504" fmla="*/ 3383355 h 4102073"/>
              <a:gd name="connsiteX3505" fmla="*/ 3638818 w 4177857"/>
              <a:gd name="connsiteY3505" fmla="*/ 3347908 h 4102073"/>
              <a:gd name="connsiteX3506" fmla="*/ 3706045 w 4177857"/>
              <a:gd name="connsiteY3506" fmla="*/ 893509 h 4102073"/>
              <a:gd name="connsiteX3507" fmla="*/ 3682822 w 4177857"/>
              <a:gd name="connsiteY3507" fmla="*/ 917955 h 4102073"/>
              <a:gd name="connsiteX3508" fmla="*/ 3704823 w 4177857"/>
              <a:gd name="connsiteY3508" fmla="*/ 939957 h 4102073"/>
              <a:gd name="connsiteX3509" fmla="*/ 3741492 w 4177857"/>
              <a:gd name="connsiteY3509" fmla="*/ 917955 h 4102073"/>
              <a:gd name="connsiteX3510" fmla="*/ 3706045 w 4177857"/>
              <a:gd name="connsiteY3510" fmla="*/ 893509 h 4102073"/>
              <a:gd name="connsiteX3511" fmla="*/ 530483 w 4177857"/>
              <a:gd name="connsiteY3511" fmla="*/ 3347908 h 4102073"/>
              <a:gd name="connsiteX3512" fmla="*/ 554929 w 4177857"/>
              <a:gd name="connsiteY3512" fmla="*/ 3372354 h 4102073"/>
              <a:gd name="connsiteX3513" fmla="*/ 578153 w 4177857"/>
              <a:gd name="connsiteY3513" fmla="*/ 3346686 h 4102073"/>
              <a:gd name="connsiteX3514" fmla="*/ 553707 w 4177857"/>
              <a:gd name="connsiteY3514" fmla="*/ 3312461 h 4102073"/>
              <a:gd name="connsiteX3515" fmla="*/ 530483 w 4177857"/>
              <a:gd name="connsiteY3515" fmla="*/ 3347908 h 4102073"/>
              <a:gd name="connsiteX3516" fmla="*/ 3368688 w 4177857"/>
              <a:gd name="connsiteY3516" fmla="*/ 3618038 h 4102073"/>
              <a:gd name="connsiteX3517" fmla="*/ 3345464 w 4177857"/>
              <a:gd name="connsiteY3517" fmla="*/ 3594815 h 4102073"/>
              <a:gd name="connsiteX3518" fmla="*/ 3321017 w 4177857"/>
              <a:gd name="connsiteY3518" fmla="*/ 3616816 h 4102073"/>
              <a:gd name="connsiteX3519" fmla="*/ 3343019 w 4177857"/>
              <a:gd name="connsiteY3519" fmla="*/ 3653485 h 4102073"/>
              <a:gd name="connsiteX3520" fmla="*/ 3368688 w 4177857"/>
              <a:gd name="connsiteY3520" fmla="*/ 3618038 h 4102073"/>
              <a:gd name="connsiteX3521" fmla="*/ 801836 w 4177857"/>
              <a:gd name="connsiteY3521" fmla="*/ 3618038 h 4102073"/>
              <a:gd name="connsiteX3522" fmla="*/ 826282 w 4177857"/>
              <a:gd name="connsiteY3522" fmla="*/ 3642484 h 4102073"/>
              <a:gd name="connsiteX3523" fmla="*/ 848283 w 4177857"/>
              <a:gd name="connsiteY3523" fmla="*/ 3616816 h 4102073"/>
              <a:gd name="connsiteX3524" fmla="*/ 823837 w 4177857"/>
              <a:gd name="connsiteY3524" fmla="*/ 3582592 h 4102073"/>
              <a:gd name="connsiteX3525" fmla="*/ 801836 w 4177857"/>
              <a:gd name="connsiteY3525" fmla="*/ 3618038 h 4102073"/>
              <a:gd name="connsiteX3526" fmla="*/ 2355392 w 4177857"/>
              <a:gd name="connsiteY3526" fmla="*/ 83117 h 4102073"/>
              <a:gd name="connsiteX3527" fmla="*/ 2329724 w 4177857"/>
              <a:gd name="connsiteY3527" fmla="*/ 105119 h 4102073"/>
              <a:gd name="connsiteX3528" fmla="*/ 2354170 w 4177857"/>
              <a:gd name="connsiteY3528" fmla="*/ 129565 h 4102073"/>
              <a:gd name="connsiteX3529" fmla="*/ 2390839 w 4177857"/>
              <a:gd name="connsiteY3529" fmla="*/ 107563 h 4102073"/>
              <a:gd name="connsiteX3530" fmla="*/ 2355392 w 4177857"/>
              <a:gd name="connsiteY3530" fmla="*/ 83117 h 4102073"/>
              <a:gd name="connsiteX3531" fmla="*/ 914288 w 4177857"/>
              <a:gd name="connsiteY3531" fmla="*/ 488924 h 4102073"/>
              <a:gd name="connsiteX3532" fmla="*/ 937512 w 4177857"/>
              <a:gd name="connsiteY3532" fmla="*/ 469367 h 4102073"/>
              <a:gd name="connsiteX3533" fmla="*/ 916733 w 4177857"/>
              <a:gd name="connsiteY3533" fmla="*/ 443698 h 4102073"/>
              <a:gd name="connsiteX3534" fmla="*/ 878841 w 4177857"/>
              <a:gd name="connsiteY3534" fmla="*/ 465700 h 4102073"/>
              <a:gd name="connsiteX3535" fmla="*/ 914288 w 4177857"/>
              <a:gd name="connsiteY3535" fmla="*/ 488924 h 4102073"/>
              <a:gd name="connsiteX3536" fmla="*/ 464478 w 4177857"/>
              <a:gd name="connsiteY3536" fmla="*/ 893509 h 4102073"/>
              <a:gd name="connsiteX3537" fmla="*/ 442476 w 4177857"/>
              <a:gd name="connsiteY3537" fmla="*/ 917955 h 4102073"/>
              <a:gd name="connsiteX3538" fmla="*/ 465700 w 4177857"/>
              <a:gd name="connsiteY3538" fmla="*/ 941179 h 4102073"/>
              <a:gd name="connsiteX3539" fmla="*/ 499925 w 4177857"/>
              <a:gd name="connsiteY3539" fmla="*/ 917955 h 4102073"/>
              <a:gd name="connsiteX3540" fmla="*/ 464478 w 4177857"/>
              <a:gd name="connsiteY3540" fmla="*/ 893509 h 4102073"/>
              <a:gd name="connsiteX3541" fmla="*/ 4066627 w 4177857"/>
              <a:gd name="connsiteY3541" fmla="*/ 2334612 h 4102073"/>
              <a:gd name="connsiteX3542" fmla="*/ 4043403 w 4177857"/>
              <a:gd name="connsiteY3542" fmla="*/ 2357837 h 4102073"/>
              <a:gd name="connsiteX3543" fmla="*/ 4064182 w 4177857"/>
              <a:gd name="connsiteY3543" fmla="*/ 2379838 h 4102073"/>
              <a:gd name="connsiteX3544" fmla="*/ 4099629 w 4177857"/>
              <a:gd name="connsiteY3544" fmla="*/ 2357837 h 4102073"/>
              <a:gd name="connsiteX3545" fmla="*/ 4066627 w 4177857"/>
              <a:gd name="connsiteY3545" fmla="*/ 2334612 h 4102073"/>
              <a:gd name="connsiteX3546" fmla="*/ 4067849 w 4177857"/>
              <a:gd name="connsiteY3546" fmla="*/ 1794351 h 4102073"/>
              <a:gd name="connsiteX3547" fmla="*/ 4040958 w 4177857"/>
              <a:gd name="connsiteY3547" fmla="*/ 1815130 h 4102073"/>
              <a:gd name="connsiteX3548" fmla="*/ 4062960 w 4177857"/>
              <a:gd name="connsiteY3548" fmla="*/ 1838355 h 4102073"/>
              <a:gd name="connsiteX3549" fmla="*/ 4100851 w 4177857"/>
              <a:gd name="connsiteY3549" fmla="*/ 1818798 h 4102073"/>
              <a:gd name="connsiteX3550" fmla="*/ 4067849 w 4177857"/>
              <a:gd name="connsiteY3550" fmla="*/ 1794351 h 4102073"/>
              <a:gd name="connsiteX3551" fmla="*/ 1813909 w 4177857"/>
              <a:gd name="connsiteY3551" fmla="*/ 83117 h 4102073"/>
              <a:gd name="connsiteX3552" fmla="*/ 1790684 w 4177857"/>
              <a:gd name="connsiteY3552" fmla="*/ 107563 h 4102073"/>
              <a:gd name="connsiteX3553" fmla="*/ 1816353 w 4177857"/>
              <a:gd name="connsiteY3553" fmla="*/ 129565 h 4102073"/>
              <a:gd name="connsiteX3554" fmla="*/ 1850578 w 4177857"/>
              <a:gd name="connsiteY3554" fmla="*/ 105119 h 4102073"/>
              <a:gd name="connsiteX3555" fmla="*/ 1813909 w 4177857"/>
              <a:gd name="connsiteY3555" fmla="*/ 83117 h 4102073"/>
              <a:gd name="connsiteX3556" fmla="*/ 3233011 w 4177857"/>
              <a:gd name="connsiteY3556" fmla="*/ 466922 h 4102073"/>
              <a:gd name="connsiteX3557" fmla="*/ 3253790 w 4177857"/>
              <a:gd name="connsiteY3557" fmla="*/ 488924 h 4102073"/>
              <a:gd name="connsiteX3558" fmla="*/ 3278236 w 4177857"/>
              <a:gd name="connsiteY3558" fmla="*/ 465700 h 4102073"/>
              <a:gd name="connsiteX3559" fmla="*/ 3256235 w 4177857"/>
              <a:gd name="connsiteY3559" fmla="*/ 431475 h 4102073"/>
              <a:gd name="connsiteX3560" fmla="*/ 3233011 w 4177857"/>
              <a:gd name="connsiteY3560" fmla="*/ 466922 h 4102073"/>
              <a:gd name="connsiteX3561" fmla="*/ 2018035 w 4177857"/>
              <a:gd name="connsiteY3561" fmla="*/ 4067849 h 4102073"/>
              <a:gd name="connsiteX3562" fmla="*/ 1993588 w 4177857"/>
              <a:gd name="connsiteY3562" fmla="*/ 4044625 h 4102073"/>
              <a:gd name="connsiteX3563" fmla="*/ 1971587 w 4177857"/>
              <a:gd name="connsiteY3563" fmla="*/ 4065404 h 4102073"/>
              <a:gd name="connsiteX3564" fmla="*/ 1993588 w 4177857"/>
              <a:gd name="connsiteY3564" fmla="*/ 4102073 h 4102073"/>
              <a:gd name="connsiteX3565" fmla="*/ 2018035 w 4177857"/>
              <a:gd name="connsiteY3565" fmla="*/ 4067849 h 4102073"/>
              <a:gd name="connsiteX3566" fmla="*/ 2198936 w 4177857"/>
              <a:gd name="connsiteY3566" fmla="*/ 4065404 h 4102073"/>
              <a:gd name="connsiteX3567" fmla="*/ 2173268 w 4177857"/>
              <a:gd name="connsiteY3567" fmla="*/ 4044625 h 4102073"/>
              <a:gd name="connsiteX3568" fmla="*/ 2152489 w 4177857"/>
              <a:gd name="connsiteY3568" fmla="*/ 4067849 h 4102073"/>
              <a:gd name="connsiteX3569" fmla="*/ 2176935 w 4177857"/>
              <a:gd name="connsiteY3569" fmla="*/ 4102073 h 4102073"/>
              <a:gd name="connsiteX3570" fmla="*/ 2198936 w 4177857"/>
              <a:gd name="connsiteY3570" fmla="*/ 4065404 h 4102073"/>
              <a:gd name="connsiteX3571" fmla="*/ 3682822 w 4177857"/>
              <a:gd name="connsiteY3571" fmla="*/ 3257457 h 4102073"/>
              <a:gd name="connsiteX3572" fmla="*/ 3704823 w 4177857"/>
              <a:gd name="connsiteY3572" fmla="*/ 3281903 h 4102073"/>
              <a:gd name="connsiteX3573" fmla="*/ 3728047 w 4177857"/>
              <a:gd name="connsiteY3573" fmla="*/ 3256235 h 4102073"/>
              <a:gd name="connsiteX3574" fmla="*/ 3704823 w 4177857"/>
              <a:gd name="connsiteY3574" fmla="*/ 3224455 h 4102073"/>
              <a:gd name="connsiteX3575" fmla="*/ 3682822 w 4177857"/>
              <a:gd name="connsiteY3575" fmla="*/ 3257457 h 4102073"/>
              <a:gd name="connsiteX3576" fmla="*/ 106341 w 4177857"/>
              <a:gd name="connsiteY3576" fmla="*/ 1794351 h 4102073"/>
              <a:gd name="connsiteX3577" fmla="*/ 80673 w 4177857"/>
              <a:gd name="connsiteY3577" fmla="*/ 1815130 h 4102073"/>
              <a:gd name="connsiteX3578" fmla="*/ 102674 w 4177857"/>
              <a:gd name="connsiteY3578" fmla="*/ 1837133 h 4102073"/>
              <a:gd name="connsiteX3579" fmla="*/ 139343 w 4177857"/>
              <a:gd name="connsiteY3579" fmla="*/ 1816353 h 4102073"/>
              <a:gd name="connsiteX3580" fmla="*/ 106341 w 4177857"/>
              <a:gd name="connsiteY3580" fmla="*/ 1794351 h 4102073"/>
              <a:gd name="connsiteX3581" fmla="*/ 81895 w 4177857"/>
              <a:gd name="connsiteY3581" fmla="*/ 2357837 h 4102073"/>
              <a:gd name="connsiteX3582" fmla="*/ 103896 w 4177857"/>
              <a:gd name="connsiteY3582" fmla="*/ 2381061 h 4102073"/>
              <a:gd name="connsiteX3583" fmla="*/ 127120 w 4177857"/>
              <a:gd name="connsiteY3583" fmla="*/ 2355392 h 4102073"/>
              <a:gd name="connsiteX3584" fmla="*/ 102674 w 4177857"/>
              <a:gd name="connsiteY3584" fmla="*/ 2323612 h 4102073"/>
              <a:gd name="connsiteX3585" fmla="*/ 81895 w 4177857"/>
              <a:gd name="connsiteY3585" fmla="*/ 2357837 h 4102073"/>
              <a:gd name="connsiteX3586" fmla="*/ 442476 w 4177857"/>
              <a:gd name="connsiteY3586" fmla="*/ 3255013 h 4102073"/>
              <a:gd name="connsiteX3587" fmla="*/ 463256 w 4177857"/>
              <a:gd name="connsiteY3587" fmla="*/ 3279459 h 4102073"/>
              <a:gd name="connsiteX3588" fmla="*/ 486479 w 4177857"/>
              <a:gd name="connsiteY3588" fmla="*/ 3257457 h 4102073"/>
              <a:gd name="connsiteX3589" fmla="*/ 466922 w 4177857"/>
              <a:gd name="connsiteY3589" fmla="*/ 3223232 h 4102073"/>
              <a:gd name="connsiteX3590" fmla="*/ 442476 w 4177857"/>
              <a:gd name="connsiteY3590" fmla="*/ 3255013 h 4102073"/>
              <a:gd name="connsiteX3591" fmla="*/ 1816353 w 4177857"/>
              <a:gd name="connsiteY3591" fmla="*/ 4045847 h 4102073"/>
              <a:gd name="connsiteX3592" fmla="*/ 1790684 w 4177857"/>
              <a:gd name="connsiteY3592" fmla="*/ 4065404 h 4102073"/>
              <a:gd name="connsiteX3593" fmla="*/ 1815131 w 4177857"/>
              <a:gd name="connsiteY3593" fmla="*/ 4089850 h 4102073"/>
              <a:gd name="connsiteX3594" fmla="*/ 1848133 w 4177857"/>
              <a:gd name="connsiteY3594" fmla="*/ 4069071 h 4102073"/>
              <a:gd name="connsiteX3595" fmla="*/ 1816353 w 4177857"/>
              <a:gd name="connsiteY3595" fmla="*/ 4045847 h 4102073"/>
              <a:gd name="connsiteX3596" fmla="*/ 3234234 w 4177857"/>
              <a:gd name="connsiteY3596" fmla="*/ 3706045 h 4102073"/>
              <a:gd name="connsiteX3597" fmla="*/ 3255013 w 4177857"/>
              <a:gd name="connsiteY3597" fmla="*/ 3730491 h 4102073"/>
              <a:gd name="connsiteX3598" fmla="*/ 3278236 w 4177857"/>
              <a:gd name="connsiteY3598" fmla="*/ 3708489 h 4102073"/>
              <a:gd name="connsiteX3599" fmla="*/ 3257457 w 4177857"/>
              <a:gd name="connsiteY3599" fmla="*/ 3674265 h 4102073"/>
              <a:gd name="connsiteX3600" fmla="*/ 3234234 w 4177857"/>
              <a:gd name="connsiteY3600" fmla="*/ 3706045 h 4102073"/>
              <a:gd name="connsiteX3601" fmla="*/ 2355392 w 4177857"/>
              <a:gd name="connsiteY3601" fmla="*/ 4045847 h 4102073"/>
              <a:gd name="connsiteX3602" fmla="*/ 2330946 w 4177857"/>
              <a:gd name="connsiteY3602" fmla="*/ 4066626 h 4102073"/>
              <a:gd name="connsiteX3603" fmla="*/ 2354170 w 4177857"/>
              <a:gd name="connsiteY3603" fmla="*/ 4088628 h 4102073"/>
              <a:gd name="connsiteX3604" fmla="*/ 2388395 w 4177857"/>
              <a:gd name="connsiteY3604" fmla="*/ 4067849 h 4102073"/>
              <a:gd name="connsiteX3605" fmla="*/ 2355392 w 4177857"/>
              <a:gd name="connsiteY3605" fmla="*/ 4045847 h 4102073"/>
              <a:gd name="connsiteX3606" fmla="*/ 914288 w 4177857"/>
              <a:gd name="connsiteY3606" fmla="*/ 3685265 h 4102073"/>
              <a:gd name="connsiteX3607" fmla="*/ 892287 w 4177857"/>
              <a:gd name="connsiteY3607" fmla="*/ 3707267 h 4102073"/>
              <a:gd name="connsiteX3608" fmla="*/ 914288 w 4177857"/>
              <a:gd name="connsiteY3608" fmla="*/ 3729269 h 4102073"/>
              <a:gd name="connsiteX3609" fmla="*/ 947290 w 4177857"/>
              <a:gd name="connsiteY3609" fmla="*/ 3707267 h 4102073"/>
              <a:gd name="connsiteX3610" fmla="*/ 914288 w 4177857"/>
              <a:gd name="connsiteY3610" fmla="*/ 3685265 h 4102073"/>
              <a:gd name="connsiteX3611" fmla="*/ 1002294 w 4177857"/>
              <a:gd name="connsiteY3611" fmla="*/ 355692 h 4102073"/>
              <a:gd name="connsiteX3612" fmla="*/ 982738 w 4177857"/>
              <a:gd name="connsiteY3612" fmla="*/ 380139 h 4102073"/>
              <a:gd name="connsiteX3613" fmla="*/ 1004739 w 4177857"/>
              <a:gd name="connsiteY3613" fmla="*/ 398473 h 4102073"/>
              <a:gd name="connsiteX3614" fmla="*/ 1037742 w 4177857"/>
              <a:gd name="connsiteY3614" fmla="*/ 375249 h 4102073"/>
              <a:gd name="connsiteX3615" fmla="*/ 1002294 w 4177857"/>
              <a:gd name="connsiteY3615" fmla="*/ 355692 h 4102073"/>
              <a:gd name="connsiteX3616" fmla="*/ 1386100 w 4177857"/>
              <a:gd name="connsiteY3616" fmla="*/ 196792 h 4102073"/>
              <a:gd name="connsiteX3617" fmla="*/ 1366543 w 4177857"/>
              <a:gd name="connsiteY3617" fmla="*/ 174790 h 4102073"/>
              <a:gd name="connsiteX3618" fmla="*/ 1344541 w 4177857"/>
              <a:gd name="connsiteY3618" fmla="*/ 198014 h 4102073"/>
              <a:gd name="connsiteX3619" fmla="*/ 1364099 w 4177857"/>
              <a:gd name="connsiteY3619" fmla="*/ 229794 h 4102073"/>
              <a:gd name="connsiteX3620" fmla="*/ 1386100 w 4177857"/>
              <a:gd name="connsiteY3620" fmla="*/ 196792 h 4102073"/>
              <a:gd name="connsiteX3621" fmla="*/ 2784423 w 4177857"/>
              <a:gd name="connsiteY3621" fmla="*/ 198014 h 4102073"/>
              <a:gd name="connsiteX3622" fmla="*/ 2806425 w 4177857"/>
              <a:gd name="connsiteY3622" fmla="*/ 216349 h 4102073"/>
              <a:gd name="connsiteX3623" fmla="*/ 2827204 w 4177857"/>
              <a:gd name="connsiteY3623" fmla="*/ 193125 h 4102073"/>
              <a:gd name="connsiteX3624" fmla="*/ 2803980 w 4177857"/>
              <a:gd name="connsiteY3624" fmla="*/ 163790 h 4102073"/>
              <a:gd name="connsiteX3625" fmla="*/ 2784423 w 4177857"/>
              <a:gd name="connsiteY3625" fmla="*/ 198014 h 4102073"/>
              <a:gd name="connsiteX3626" fmla="*/ 3145005 w 4177857"/>
              <a:gd name="connsiteY3626" fmla="*/ 375249 h 4102073"/>
              <a:gd name="connsiteX3627" fmla="*/ 3165784 w 4177857"/>
              <a:gd name="connsiteY3627" fmla="*/ 398473 h 4102073"/>
              <a:gd name="connsiteX3628" fmla="*/ 3186563 w 4177857"/>
              <a:gd name="connsiteY3628" fmla="*/ 376471 h 4102073"/>
              <a:gd name="connsiteX3629" fmla="*/ 3165784 w 4177857"/>
              <a:gd name="connsiteY3629" fmla="*/ 343469 h 4102073"/>
              <a:gd name="connsiteX3630" fmla="*/ 3145005 w 4177857"/>
              <a:gd name="connsiteY3630" fmla="*/ 375249 h 4102073"/>
              <a:gd name="connsiteX3631" fmla="*/ 173568 w 4177857"/>
              <a:gd name="connsiteY3631" fmla="*/ 1365320 h 4102073"/>
              <a:gd name="connsiteX3632" fmla="*/ 194347 w 4177857"/>
              <a:gd name="connsiteY3632" fmla="*/ 1388545 h 4102073"/>
              <a:gd name="connsiteX3633" fmla="*/ 213904 w 4177857"/>
              <a:gd name="connsiteY3633" fmla="*/ 1366543 h 4102073"/>
              <a:gd name="connsiteX3634" fmla="*/ 194347 w 4177857"/>
              <a:gd name="connsiteY3634" fmla="*/ 1334763 h 4102073"/>
              <a:gd name="connsiteX3635" fmla="*/ 173568 w 4177857"/>
              <a:gd name="connsiteY3635" fmla="*/ 1365320 h 4102073"/>
              <a:gd name="connsiteX3636" fmla="*/ 3995733 w 4177857"/>
              <a:gd name="connsiteY3636" fmla="*/ 1366543 h 4102073"/>
              <a:gd name="connsiteX3637" fmla="*/ 3976176 w 4177857"/>
              <a:gd name="connsiteY3637" fmla="*/ 1344541 h 4102073"/>
              <a:gd name="connsiteX3638" fmla="*/ 3955397 w 4177857"/>
              <a:gd name="connsiteY3638" fmla="*/ 1367765 h 4102073"/>
              <a:gd name="connsiteX3639" fmla="*/ 3977398 w 4177857"/>
              <a:gd name="connsiteY3639" fmla="*/ 1397101 h 4102073"/>
              <a:gd name="connsiteX3640" fmla="*/ 3995733 w 4177857"/>
              <a:gd name="connsiteY3640" fmla="*/ 1366543 h 4102073"/>
              <a:gd name="connsiteX3641" fmla="*/ 353248 w 4177857"/>
              <a:gd name="connsiteY3641" fmla="*/ 1004739 h 4102073"/>
              <a:gd name="connsiteX3642" fmla="*/ 375249 w 4177857"/>
              <a:gd name="connsiteY3642" fmla="*/ 1027963 h 4102073"/>
              <a:gd name="connsiteX3643" fmla="*/ 394806 w 4177857"/>
              <a:gd name="connsiteY3643" fmla="*/ 1005961 h 4102073"/>
              <a:gd name="connsiteX3644" fmla="*/ 375249 w 4177857"/>
              <a:gd name="connsiteY3644" fmla="*/ 975403 h 4102073"/>
              <a:gd name="connsiteX3645" fmla="*/ 353248 w 4177857"/>
              <a:gd name="connsiteY3645" fmla="*/ 1004739 h 4102073"/>
              <a:gd name="connsiteX3646" fmla="*/ 2555851 w 4177857"/>
              <a:gd name="connsiteY3646" fmla="*/ 107563 h 4102073"/>
              <a:gd name="connsiteX3647" fmla="*/ 2536294 w 4177857"/>
              <a:gd name="connsiteY3647" fmla="*/ 85562 h 4102073"/>
              <a:gd name="connsiteX3648" fmla="*/ 2515515 w 4177857"/>
              <a:gd name="connsiteY3648" fmla="*/ 106341 h 4102073"/>
              <a:gd name="connsiteX3649" fmla="*/ 2535072 w 4177857"/>
              <a:gd name="connsiteY3649" fmla="*/ 138121 h 4102073"/>
              <a:gd name="connsiteX3650" fmla="*/ 2555851 w 4177857"/>
              <a:gd name="connsiteY3650" fmla="*/ 107563 h 4102073"/>
              <a:gd name="connsiteX3651" fmla="*/ 3145005 w 4177857"/>
              <a:gd name="connsiteY3651" fmla="*/ 3798941 h 4102073"/>
              <a:gd name="connsiteX3652" fmla="*/ 3163340 w 4177857"/>
              <a:gd name="connsiteY3652" fmla="*/ 3817275 h 4102073"/>
              <a:gd name="connsiteX3653" fmla="*/ 3182896 w 4177857"/>
              <a:gd name="connsiteY3653" fmla="*/ 3797718 h 4102073"/>
              <a:gd name="connsiteX3654" fmla="*/ 3162117 w 4177857"/>
              <a:gd name="connsiteY3654" fmla="*/ 3767160 h 4102073"/>
              <a:gd name="connsiteX3655" fmla="*/ 3145005 w 4177857"/>
              <a:gd name="connsiteY3655" fmla="*/ 3798941 h 4102073"/>
              <a:gd name="connsiteX3656" fmla="*/ 3798941 w 4177857"/>
              <a:gd name="connsiteY3656" fmla="*/ 986404 h 4102073"/>
              <a:gd name="connsiteX3657" fmla="*/ 3773272 w 4177857"/>
              <a:gd name="connsiteY3657" fmla="*/ 1004739 h 4102073"/>
              <a:gd name="connsiteX3658" fmla="*/ 3794052 w 4177857"/>
              <a:gd name="connsiteY3658" fmla="*/ 1025518 h 4102073"/>
              <a:gd name="connsiteX3659" fmla="*/ 3827054 w 4177857"/>
              <a:gd name="connsiteY3659" fmla="*/ 1009628 h 4102073"/>
              <a:gd name="connsiteX3660" fmla="*/ 3798941 w 4177857"/>
              <a:gd name="connsiteY3660" fmla="*/ 986404 h 4102073"/>
              <a:gd name="connsiteX3661" fmla="*/ 1003517 w 4177857"/>
              <a:gd name="connsiteY3661" fmla="*/ 3778161 h 4102073"/>
              <a:gd name="connsiteX3662" fmla="*/ 985182 w 4177857"/>
              <a:gd name="connsiteY3662" fmla="*/ 3796496 h 4102073"/>
              <a:gd name="connsiteX3663" fmla="*/ 1004739 w 4177857"/>
              <a:gd name="connsiteY3663" fmla="*/ 3817275 h 4102073"/>
              <a:gd name="connsiteX3664" fmla="*/ 1036519 w 4177857"/>
              <a:gd name="connsiteY3664" fmla="*/ 3797718 h 4102073"/>
              <a:gd name="connsiteX3665" fmla="*/ 1003517 w 4177857"/>
              <a:gd name="connsiteY3665" fmla="*/ 3778161 h 4102073"/>
              <a:gd name="connsiteX3666" fmla="*/ 4065405 w 4177857"/>
              <a:gd name="connsiteY3666" fmla="*/ 1617116 h 4102073"/>
              <a:gd name="connsiteX3667" fmla="*/ 4043403 w 4177857"/>
              <a:gd name="connsiteY3667" fmla="*/ 1636673 h 4102073"/>
              <a:gd name="connsiteX3668" fmla="*/ 4065405 w 4177857"/>
              <a:gd name="connsiteY3668" fmla="*/ 1656230 h 4102073"/>
              <a:gd name="connsiteX3669" fmla="*/ 4097184 w 4177857"/>
              <a:gd name="connsiteY3669" fmla="*/ 1636673 h 4102073"/>
              <a:gd name="connsiteX3670" fmla="*/ 4065405 w 4177857"/>
              <a:gd name="connsiteY3670" fmla="*/ 1617116 h 4102073"/>
              <a:gd name="connsiteX3671" fmla="*/ 1655008 w 4177857"/>
              <a:gd name="connsiteY3671" fmla="*/ 106341 h 4102073"/>
              <a:gd name="connsiteX3672" fmla="*/ 1634229 w 4177857"/>
              <a:gd name="connsiteY3672" fmla="*/ 84339 h 4102073"/>
              <a:gd name="connsiteX3673" fmla="*/ 1614672 w 4177857"/>
              <a:gd name="connsiteY3673" fmla="*/ 106341 h 4102073"/>
              <a:gd name="connsiteX3674" fmla="*/ 1635452 w 4177857"/>
              <a:gd name="connsiteY3674" fmla="*/ 138121 h 4102073"/>
              <a:gd name="connsiteX3675" fmla="*/ 1655008 w 4177857"/>
              <a:gd name="connsiteY3675" fmla="*/ 106341 h 4102073"/>
              <a:gd name="connsiteX3676" fmla="*/ 2824760 w 4177857"/>
              <a:gd name="connsiteY3676" fmla="*/ 3977398 h 4102073"/>
              <a:gd name="connsiteX3677" fmla="*/ 2807647 w 4177857"/>
              <a:gd name="connsiteY3677" fmla="*/ 3957841 h 4102073"/>
              <a:gd name="connsiteX3678" fmla="*/ 2785646 w 4177857"/>
              <a:gd name="connsiteY3678" fmla="*/ 3976176 h 4102073"/>
              <a:gd name="connsiteX3679" fmla="*/ 2803980 w 4177857"/>
              <a:gd name="connsiteY3679" fmla="*/ 4007955 h 4102073"/>
              <a:gd name="connsiteX3680" fmla="*/ 2824760 w 4177857"/>
              <a:gd name="connsiteY3680" fmla="*/ 3977398 h 4102073"/>
              <a:gd name="connsiteX3681" fmla="*/ 3974953 w 4177857"/>
              <a:gd name="connsiteY3681" fmla="*/ 2786867 h 4102073"/>
              <a:gd name="connsiteX3682" fmla="*/ 3954174 w 4177857"/>
              <a:gd name="connsiteY3682" fmla="*/ 2807647 h 4102073"/>
              <a:gd name="connsiteX3683" fmla="*/ 3976176 w 4177857"/>
              <a:gd name="connsiteY3683" fmla="*/ 2825981 h 4102073"/>
              <a:gd name="connsiteX3684" fmla="*/ 4006734 w 4177857"/>
              <a:gd name="connsiteY3684" fmla="*/ 2805202 h 4102073"/>
              <a:gd name="connsiteX3685" fmla="*/ 3974953 w 4177857"/>
              <a:gd name="connsiteY3685" fmla="*/ 2786867 h 4102073"/>
              <a:gd name="connsiteX3686" fmla="*/ 3795274 w 4177857"/>
              <a:gd name="connsiteY3686" fmla="*/ 3147449 h 4102073"/>
              <a:gd name="connsiteX3687" fmla="*/ 3775717 w 4177857"/>
              <a:gd name="connsiteY3687" fmla="*/ 3168228 h 4102073"/>
              <a:gd name="connsiteX3688" fmla="*/ 3794052 w 4177857"/>
              <a:gd name="connsiteY3688" fmla="*/ 3186563 h 4102073"/>
              <a:gd name="connsiteX3689" fmla="*/ 3827054 w 4177857"/>
              <a:gd name="connsiteY3689" fmla="*/ 3168228 h 4102073"/>
              <a:gd name="connsiteX3690" fmla="*/ 3795274 w 4177857"/>
              <a:gd name="connsiteY3690" fmla="*/ 3147449 h 4102073"/>
              <a:gd name="connsiteX3691" fmla="*/ 174790 w 4177857"/>
              <a:gd name="connsiteY3691" fmla="*/ 2806425 h 4102073"/>
              <a:gd name="connsiteX3692" fmla="*/ 193125 w 4177857"/>
              <a:gd name="connsiteY3692" fmla="*/ 2824759 h 4102073"/>
              <a:gd name="connsiteX3693" fmla="*/ 215127 w 4177857"/>
              <a:gd name="connsiteY3693" fmla="*/ 2806425 h 4102073"/>
              <a:gd name="connsiteX3694" fmla="*/ 196792 w 4177857"/>
              <a:gd name="connsiteY3694" fmla="*/ 2773422 h 4102073"/>
              <a:gd name="connsiteX3695" fmla="*/ 174790 w 4177857"/>
              <a:gd name="connsiteY3695" fmla="*/ 2806425 h 4102073"/>
              <a:gd name="connsiteX3696" fmla="*/ 4065405 w 4177857"/>
              <a:gd name="connsiteY3696" fmla="*/ 2517959 h 4102073"/>
              <a:gd name="connsiteX3697" fmla="*/ 4044625 w 4177857"/>
              <a:gd name="connsiteY3697" fmla="*/ 2536294 h 4102073"/>
              <a:gd name="connsiteX3698" fmla="*/ 4065405 w 4177857"/>
              <a:gd name="connsiteY3698" fmla="*/ 2557073 h 4102073"/>
              <a:gd name="connsiteX3699" fmla="*/ 4095962 w 4177857"/>
              <a:gd name="connsiteY3699" fmla="*/ 2538738 h 4102073"/>
              <a:gd name="connsiteX3700" fmla="*/ 4065405 w 4177857"/>
              <a:gd name="connsiteY3700" fmla="*/ 2517959 h 4102073"/>
              <a:gd name="connsiteX3701" fmla="*/ 393584 w 4177857"/>
              <a:gd name="connsiteY3701" fmla="*/ 3165783 h 4102073"/>
              <a:gd name="connsiteX3702" fmla="*/ 371582 w 4177857"/>
              <a:gd name="connsiteY3702" fmla="*/ 3147449 h 4102073"/>
              <a:gd name="connsiteX3703" fmla="*/ 354470 w 4177857"/>
              <a:gd name="connsiteY3703" fmla="*/ 3167006 h 4102073"/>
              <a:gd name="connsiteX3704" fmla="*/ 375249 w 4177857"/>
              <a:gd name="connsiteY3704" fmla="*/ 3197564 h 4102073"/>
              <a:gd name="connsiteX3705" fmla="*/ 393584 w 4177857"/>
              <a:gd name="connsiteY3705" fmla="*/ 3165783 h 4102073"/>
              <a:gd name="connsiteX3706" fmla="*/ 106341 w 4177857"/>
              <a:gd name="connsiteY3706" fmla="*/ 1618339 h 4102073"/>
              <a:gd name="connsiteX3707" fmla="*/ 85562 w 4177857"/>
              <a:gd name="connsiteY3707" fmla="*/ 1636673 h 4102073"/>
              <a:gd name="connsiteX3708" fmla="*/ 102674 w 4177857"/>
              <a:gd name="connsiteY3708" fmla="*/ 1656230 h 4102073"/>
              <a:gd name="connsiteX3709" fmla="*/ 134454 w 4177857"/>
              <a:gd name="connsiteY3709" fmla="*/ 1639118 h 4102073"/>
              <a:gd name="connsiteX3710" fmla="*/ 106341 w 4177857"/>
              <a:gd name="connsiteY3710" fmla="*/ 1618339 h 4102073"/>
              <a:gd name="connsiteX3711" fmla="*/ 1362876 w 4177857"/>
              <a:gd name="connsiteY3711" fmla="*/ 3957841 h 4102073"/>
              <a:gd name="connsiteX3712" fmla="*/ 1345764 w 4177857"/>
              <a:gd name="connsiteY3712" fmla="*/ 3977398 h 4102073"/>
              <a:gd name="connsiteX3713" fmla="*/ 1366543 w 4177857"/>
              <a:gd name="connsiteY3713" fmla="*/ 3995732 h 4102073"/>
              <a:gd name="connsiteX3714" fmla="*/ 1393434 w 4177857"/>
              <a:gd name="connsiteY3714" fmla="*/ 3974953 h 4102073"/>
              <a:gd name="connsiteX3715" fmla="*/ 1362876 w 4177857"/>
              <a:gd name="connsiteY3715" fmla="*/ 3957841 h 4102073"/>
              <a:gd name="connsiteX3716" fmla="*/ 123453 w 4177857"/>
              <a:gd name="connsiteY3716" fmla="*/ 2537516 h 4102073"/>
              <a:gd name="connsiteX3717" fmla="*/ 106341 w 4177857"/>
              <a:gd name="connsiteY3717" fmla="*/ 2516737 h 4102073"/>
              <a:gd name="connsiteX3718" fmla="*/ 86784 w 4177857"/>
              <a:gd name="connsiteY3718" fmla="*/ 2536294 h 4102073"/>
              <a:gd name="connsiteX3719" fmla="*/ 103896 w 4177857"/>
              <a:gd name="connsiteY3719" fmla="*/ 2565629 h 4102073"/>
              <a:gd name="connsiteX3720" fmla="*/ 123453 w 4177857"/>
              <a:gd name="connsiteY3720" fmla="*/ 2537516 h 4102073"/>
              <a:gd name="connsiteX3721" fmla="*/ 1635452 w 4177857"/>
              <a:gd name="connsiteY3721" fmla="*/ 4049514 h 4102073"/>
              <a:gd name="connsiteX3722" fmla="*/ 1614672 w 4177857"/>
              <a:gd name="connsiteY3722" fmla="*/ 4066626 h 4102073"/>
              <a:gd name="connsiteX3723" fmla="*/ 1633007 w 4177857"/>
              <a:gd name="connsiteY3723" fmla="*/ 4086184 h 4102073"/>
              <a:gd name="connsiteX3724" fmla="*/ 1662342 w 4177857"/>
              <a:gd name="connsiteY3724" fmla="*/ 4069071 h 4102073"/>
              <a:gd name="connsiteX3725" fmla="*/ 1635452 w 4177857"/>
              <a:gd name="connsiteY3725" fmla="*/ 4049514 h 4102073"/>
              <a:gd name="connsiteX3726" fmla="*/ 2532627 w 4177857"/>
              <a:gd name="connsiteY3726" fmla="*/ 4049514 h 4102073"/>
              <a:gd name="connsiteX3727" fmla="*/ 2516737 w 4177857"/>
              <a:gd name="connsiteY3727" fmla="*/ 4066626 h 4102073"/>
              <a:gd name="connsiteX3728" fmla="*/ 2535072 w 4177857"/>
              <a:gd name="connsiteY3728" fmla="*/ 4084961 h 4102073"/>
              <a:gd name="connsiteX3729" fmla="*/ 2563185 w 4177857"/>
              <a:gd name="connsiteY3729" fmla="*/ 4065404 h 4102073"/>
              <a:gd name="connsiteX3730" fmla="*/ 2532627 w 4177857"/>
              <a:gd name="connsiteY3730" fmla="*/ 4049514 h 4102073"/>
              <a:gd name="connsiteX3731" fmla="*/ 1093968 w 4177857"/>
              <a:gd name="connsiteY3731" fmla="*/ 268908 h 4102073"/>
              <a:gd name="connsiteX3732" fmla="*/ 1076856 w 4177857"/>
              <a:gd name="connsiteY3732" fmla="*/ 286021 h 4102073"/>
              <a:gd name="connsiteX3733" fmla="*/ 1095190 w 4177857"/>
              <a:gd name="connsiteY3733" fmla="*/ 305578 h 4102073"/>
              <a:gd name="connsiteX3734" fmla="*/ 1123303 w 4177857"/>
              <a:gd name="connsiteY3734" fmla="*/ 287243 h 4102073"/>
              <a:gd name="connsiteX3735" fmla="*/ 1093968 w 4177857"/>
              <a:gd name="connsiteY3735" fmla="*/ 268908 h 4102073"/>
              <a:gd name="connsiteX3736" fmla="*/ 3885725 w 4177857"/>
              <a:gd name="connsiteY3736" fmla="*/ 1079300 h 4102073"/>
              <a:gd name="connsiteX3737" fmla="*/ 3867390 w 4177857"/>
              <a:gd name="connsiteY3737" fmla="*/ 1097635 h 4102073"/>
              <a:gd name="connsiteX3738" fmla="*/ 3885725 w 4177857"/>
              <a:gd name="connsiteY3738" fmla="*/ 1113525 h 4102073"/>
              <a:gd name="connsiteX3739" fmla="*/ 3911393 w 4177857"/>
              <a:gd name="connsiteY3739" fmla="*/ 1095190 h 4102073"/>
              <a:gd name="connsiteX3740" fmla="*/ 3885725 w 4177857"/>
              <a:gd name="connsiteY3740" fmla="*/ 1079300 h 4102073"/>
              <a:gd name="connsiteX3741" fmla="*/ 286021 w 4177857"/>
              <a:gd name="connsiteY3741" fmla="*/ 1079300 h 4102073"/>
              <a:gd name="connsiteX3742" fmla="*/ 265241 w 4177857"/>
              <a:gd name="connsiteY3742" fmla="*/ 1096412 h 4102073"/>
              <a:gd name="connsiteX3743" fmla="*/ 282354 w 4177857"/>
              <a:gd name="connsiteY3743" fmla="*/ 1113525 h 4102073"/>
              <a:gd name="connsiteX3744" fmla="*/ 310467 w 4177857"/>
              <a:gd name="connsiteY3744" fmla="*/ 1097635 h 4102073"/>
              <a:gd name="connsiteX3745" fmla="*/ 286021 w 4177857"/>
              <a:gd name="connsiteY3745" fmla="*/ 1079300 h 4102073"/>
              <a:gd name="connsiteX3746" fmla="*/ 3056999 w 4177857"/>
              <a:gd name="connsiteY3746" fmla="*/ 287243 h 4102073"/>
              <a:gd name="connsiteX3747" fmla="*/ 3074110 w 4177857"/>
              <a:gd name="connsiteY3747" fmla="*/ 303133 h 4102073"/>
              <a:gd name="connsiteX3748" fmla="*/ 3092445 w 4177857"/>
              <a:gd name="connsiteY3748" fmla="*/ 284798 h 4102073"/>
              <a:gd name="connsiteX3749" fmla="*/ 3074110 w 4177857"/>
              <a:gd name="connsiteY3749" fmla="*/ 259130 h 4102073"/>
              <a:gd name="connsiteX3750" fmla="*/ 3056999 w 4177857"/>
              <a:gd name="connsiteY3750" fmla="*/ 287243 h 4102073"/>
              <a:gd name="connsiteX3751" fmla="*/ 3884503 w 4177857"/>
              <a:gd name="connsiteY3751" fmla="*/ 3060665 h 4102073"/>
              <a:gd name="connsiteX3752" fmla="*/ 3869835 w 4177857"/>
              <a:gd name="connsiteY3752" fmla="*/ 3079000 h 4102073"/>
              <a:gd name="connsiteX3753" fmla="*/ 3886947 w 4177857"/>
              <a:gd name="connsiteY3753" fmla="*/ 3092445 h 4102073"/>
              <a:gd name="connsiteX3754" fmla="*/ 3911393 w 4177857"/>
              <a:gd name="connsiteY3754" fmla="*/ 3074110 h 4102073"/>
              <a:gd name="connsiteX3755" fmla="*/ 3884503 w 4177857"/>
              <a:gd name="connsiteY3755" fmla="*/ 3060665 h 4102073"/>
              <a:gd name="connsiteX3756" fmla="*/ 283576 w 4177857"/>
              <a:gd name="connsiteY3756" fmla="*/ 3060665 h 4102073"/>
              <a:gd name="connsiteX3757" fmla="*/ 267686 w 4177857"/>
              <a:gd name="connsiteY3757" fmla="*/ 3075333 h 4102073"/>
              <a:gd name="connsiteX3758" fmla="*/ 283576 w 4177857"/>
              <a:gd name="connsiteY3758" fmla="*/ 3093667 h 4102073"/>
              <a:gd name="connsiteX3759" fmla="*/ 308022 w 4177857"/>
              <a:gd name="connsiteY3759" fmla="*/ 3076555 h 4102073"/>
              <a:gd name="connsiteX3760" fmla="*/ 283576 w 4177857"/>
              <a:gd name="connsiteY3760" fmla="*/ 3060665 h 4102073"/>
              <a:gd name="connsiteX3761" fmla="*/ 1092746 w 4177857"/>
              <a:gd name="connsiteY3761" fmla="*/ 3871057 h 4102073"/>
              <a:gd name="connsiteX3762" fmla="*/ 1079300 w 4177857"/>
              <a:gd name="connsiteY3762" fmla="*/ 3886946 h 4102073"/>
              <a:gd name="connsiteX3763" fmla="*/ 1093968 w 4177857"/>
              <a:gd name="connsiteY3763" fmla="*/ 3901614 h 4102073"/>
              <a:gd name="connsiteX3764" fmla="*/ 1119636 w 4177857"/>
              <a:gd name="connsiteY3764" fmla="*/ 3885724 h 4102073"/>
              <a:gd name="connsiteX3765" fmla="*/ 1092746 w 4177857"/>
              <a:gd name="connsiteY3765" fmla="*/ 3871057 h 4102073"/>
              <a:gd name="connsiteX3766" fmla="*/ 2085262 w 4177857"/>
              <a:gd name="connsiteY3766" fmla="*/ 0 h 4102073"/>
              <a:gd name="connsiteX3767" fmla="*/ 2068149 w 4177857"/>
              <a:gd name="connsiteY3767" fmla="*/ 17112 h 4102073"/>
              <a:gd name="connsiteX3768" fmla="*/ 2082817 w 4177857"/>
              <a:gd name="connsiteY3768" fmla="*/ 33002 h 4102073"/>
              <a:gd name="connsiteX3769" fmla="*/ 2109708 w 4177857"/>
              <a:gd name="connsiteY3769" fmla="*/ 18335 h 4102073"/>
              <a:gd name="connsiteX3770" fmla="*/ 2085262 w 4177857"/>
              <a:gd name="connsiteY3770" fmla="*/ 0 h 4102073"/>
              <a:gd name="connsiteX3771" fmla="*/ 2714752 w 4177857"/>
              <a:gd name="connsiteY3771" fmla="*/ 91673 h 4102073"/>
              <a:gd name="connsiteX3772" fmla="*/ 2698862 w 4177857"/>
              <a:gd name="connsiteY3772" fmla="*/ 107563 h 4102073"/>
              <a:gd name="connsiteX3773" fmla="*/ 2715974 w 4177857"/>
              <a:gd name="connsiteY3773" fmla="*/ 122231 h 4102073"/>
              <a:gd name="connsiteX3774" fmla="*/ 2737975 w 4177857"/>
              <a:gd name="connsiteY3774" fmla="*/ 106341 h 4102073"/>
              <a:gd name="connsiteX3775" fmla="*/ 2714752 w 4177857"/>
              <a:gd name="connsiteY3775" fmla="*/ 91673 h 4102073"/>
              <a:gd name="connsiteX3776" fmla="*/ 3091223 w 4177857"/>
              <a:gd name="connsiteY3776" fmla="*/ 3886946 h 4102073"/>
              <a:gd name="connsiteX3777" fmla="*/ 3072888 w 4177857"/>
              <a:gd name="connsiteY3777" fmla="*/ 3871057 h 4102073"/>
              <a:gd name="connsiteX3778" fmla="*/ 3060665 w 4177857"/>
              <a:gd name="connsiteY3778" fmla="*/ 3889391 h 4102073"/>
              <a:gd name="connsiteX3779" fmla="*/ 3077778 w 4177857"/>
              <a:gd name="connsiteY3779" fmla="*/ 3910171 h 4102073"/>
              <a:gd name="connsiteX3780" fmla="*/ 3091223 w 4177857"/>
              <a:gd name="connsiteY3780" fmla="*/ 3886946 h 4102073"/>
              <a:gd name="connsiteX3781" fmla="*/ 2266164 w 4177857"/>
              <a:gd name="connsiteY3781" fmla="*/ 1222 h 4102073"/>
              <a:gd name="connsiteX3782" fmla="*/ 2247829 w 4177857"/>
              <a:gd name="connsiteY3782" fmla="*/ 14667 h 4102073"/>
              <a:gd name="connsiteX3783" fmla="*/ 2263719 w 4177857"/>
              <a:gd name="connsiteY3783" fmla="*/ 31780 h 4102073"/>
              <a:gd name="connsiteX3784" fmla="*/ 2285720 w 4177857"/>
              <a:gd name="connsiteY3784" fmla="*/ 18335 h 4102073"/>
              <a:gd name="connsiteX3785" fmla="*/ 2266164 w 4177857"/>
              <a:gd name="connsiteY3785" fmla="*/ 1222 h 4102073"/>
              <a:gd name="connsiteX3786" fmla="*/ 1455772 w 4177857"/>
              <a:gd name="connsiteY3786" fmla="*/ 91673 h 4102073"/>
              <a:gd name="connsiteX3787" fmla="*/ 1438659 w 4177857"/>
              <a:gd name="connsiteY3787" fmla="*/ 106341 h 4102073"/>
              <a:gd name="connsiteX3788" fmla="*/ 1454549 w 4177857"/>
              <a:gd name="connsiteY3788" fmla="*/ 122231 h 4102073"/>
              <a:gd name="connsiteX3789" fmla="*/ 1477773 w 4177857"/>
              <a:gd name="connsiteY3789" fmla="*/ 108786 h 4102073"/>
              <a:gd name="connsiteX3790" fmla="*/ 1455772 w 4177857"/>
              <a:gd name="connsiteY3790" fmla="*/ 91673 h 4102073"/>
              <a:gd name="connsiteX3791" fmla="*/ 4154633 w 4177857"/>
              <a:gd name="connsiteY3791" fmla="*/ 2071816 h 4102073"/>
              <a:gd name="connsiteX3792" fmla="*/ 4141188 w 4177857"/>
              <a:gd name="connsiteY3792" fmla="*/ 2087706 h 4102073"/>
              <a:gd name="connsiteX3793" fmla="*/ 4157078 w 4177857"/>
              <a:gd name="connsiteY3793" fmla="*/ 2102373 h 4102073"/>
              <a:gd name="connsiteX3794" fmla="*/ 4177857 w 4177857"/>
              <a:gd name="connsiteY3794" fmla="*/ 2086483 h 4102073"/>
              <a:gd name="connsiteX3795" fmla="*/ 4154633 w 4177857"/>
              <a:gd name="connsiteY3795" fmla="*/ 2071816 h 4102073"/>
              <a:gd name="connsiteX3796" fmla="*/ 4141188 w 4177857"/>
              <a:gd name="connsiteY3796" fmla="*/ 1906804 h 4102073"/>
              <a:gd name="connsiteX3797" fmla="*/ 4157078 w 4177857"/>
              <a:gd name="connsiteY3797" fmla="*/ 1921472 h 4102073"/>
              <a:gd name="connsiteX3798" fmla="*/ 4170523 w 4177857"/>
              <a:gd name="connsiteY3798" fmla="*/ 1908026 h 4102073"/>
              <a:gd name="connsiteX3799" fmla="*/ 4157078 w 4177857"/>
              <a:gd name="connsiteY3799" fmla="*/ 1884802 h 4102073"/>
              <a:gd name="connsiteX3800" fmla="*/ 4141188 w 4177857"/>
              <a:gd name="connsiteY3800" fmla="*/ 1906804 h 4102073"/>
              <a:gd name="connsiteX3801" fmla="*/ 1919027 w 4177857"/>
              <a:gd name="connsiteY3801" fmla="*/ 17112 h 4102073"/>
              <a:gd name="connsiteX3802" fmla="*/ 1905582 w 4177857"/>
              <a:gd name="connsiteY3802" fmla="*/ 0 h 4102073"/>
              <a:gd name="connsiteX3803" fmla="*/ 1889692 w 4177857"/>
              <a:gd name="connsiteY3803" fmla="*/ 14667 h 4102073"/>
              <a:gd name="connsiteX3804" fmla="*/ 1903137 w 4177857"/>
              <a:gd name="connsiteY3804" fmla="*/ 37892 h 4102073"/>
              <a:gd name="connsiteX3805" fmla="*/ 1919027 w 4177857"/>
              <a:gd name="connsiteY3805" fmla="*/ 17112 h 4102073"/>
              <a:gd name="connsiteX3806" fmla="*/ 15890 w 4177857"/>
              <a:gd name="connsiteY3806" fmla="*/ 2071816 h 4102073"/>
              <a:gd name="connsiteX3807" fmla="*/ 0 w 4177857"/>
              <a:gd name="connsiteY3807" fmla="*/ 2086483 h 4102073"/>
              <a:gd name="connsiteX3808" fmla="*/ 13445 w 4177857"/>
              <a:gd name="connsiteY3808" fmla="*/ 2102373 h 4102073"/>
              <a:gd name="connsiteX3809" fmla="*/ 36669 w 4177857"/>
              <a:gd name="connsiteY3809" fmla="*/ 2088928 h 4102073"/>
              <a:gd name="connsiteX3810" fmla="*/ 15890 w 4177857"/>
              <a:gd name="connsiteY3810" fmla="*/ 2071816 h 4102073"/>
              <a:gd name="connsiteX3811" fmla="*/ 14668 w 4177857"/>
              <a:gd name="connsiteY3811" fmla="*/ 2252718 h 4102073"/>
              <a:gd name="connsiteX3812" fmla="*/ 0 w 4177857"/>
              <a:gd name="connsiteY3812" fmla="*/ 2268608 h 4102073"/>
              <a:gd name="connsiteX3813" fmla="*/ 15890 w 4177857"/>
              <a:gd name="connsiteY3813" fmla="*/ 2280831 h 4102073"/>
              <a:gd name="connsiteX3814" fmla="*/ 35447 w 4177857"/>
              <a:gd name="connsiteY3814" fmla="*/ 2266163 h 4102073"/>
              <a:gd name="connsiteX3815" fmla="*/ 14668 w 4177857"/>
              <a:gd name="connsiteY3815" fmla="*/ 2252718 h 4102073"/>
              <a:gd name="connsiteX3816" fmla="*/ 28113 w 4177857"/>
              <a:gd name="connsiteY3816" fmla="*/ 1909248 h 4102073"/>
              <a:gd name="connsiteX3817" fmla="*/ 14668 w 4177857"/>
              <a:gd name="connsiteY3817" fmla="*/ 1892137 h 4102073"/>
              <a:gd name="connsiteX3818" fmla="*/ 1222 w 4177857"/>
              <a:gd name="connsiteY3818" fmla="*/ 1906804 h 4102073"/>
              <a:gd name="connsiteX3819" fmla="*/ 12223 w 4177857"/>
              <a:gd name="connsiteY3819" fmla="*/ 1928806 h 4102073"/>
              <a:gd name="connsiteX3820" fmla="*/ 28113 w 4177857"/>
              <a:gd name="connsiteY3820" fmla="*/ 1909248 h 4102073"/>
              <a:gd name="connsiteX3821" fmla="*/ 4065405 w 4177857"/>
              <a:gd name="connsiteY3821" fmla="*/ 1442326 h 4102073"/>
              <a:gd name="connsiteX3822" fmla="*/ 4050737 w 4177857"/>
              <a:gd name="connsiteY3822" fmla="*/ 1458216 h 4102073"/>
              <a:gd name="connsiteX3823" fmla="*/ 4064182 w 4177857"/>
              <a:gd name="connsiteY3823" fmla="*/ 1471662 h 4102073"/>
              <a:gd name="connsiteX3824" fmla="*/ 4088628 w 4177857"/>
              <a:gd name="connsiteY3824" fmla="*/ 1458216 h 4102073"/>
              <a:gd name="connsiteX3825" fmla="*/ 4065405 w 4177857"/>
              <a:gd name="connsiteY3825" fmla="*/ 1442326 h 4102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</a:cxnLst>
            <a:rect l="l" t="t" r="r" b="b"/>
            <a:pathLst>
              <a:path w="4177857" h="4102073">
                <a:moveTo>
                  <a:pt x="1866468" y="867840"/>
                </a:moveTo>
                <a:cubicBezTo>
                  <a:pt x="1889692" y="862951"/>
                  <a:pt x="1912915" y="856840"/>
                  <a:pt x="1938584" y="851950"/>
                </a:cubicBezTo>
                <a:cubicBezTo>
                  <a:pt x="1931250" y="826282"/>
                  <a:pt x="1931250" y="794502"/>
                  <a:pt x="1964253" y="774945"/>
                </a:cubicBezTo>
                <a:cubicBezTo>
                  <a:pt x="1985032" y="762722"/>
                  <a:pt x="2007034" y="761499"/>
                  <a:pt x="2027813" y="776167"/>
                </a:cubicBezTo>
                <a:cubicBezTo>
                  <a:pt x="2058371" y="796946"/>
                  <a:pt x="2060816" y="826282"/>
                  <a:pt x="2049814" y="856840"/>
                </a:cubicBezTo>
                <a:cubicBezTo>
                  <a:pt x="2073039" y="856840"/>
                  <a:pt x="2095040" y="856840"/>
                  <a:pt x="2118264" y="856840"/>
                </a:cubicBezTo>
                <a:cubicBezTo>
                  <a:pt x="2109708" y="825059"/>
                  <a:pt x="2109708" y="792057"/>
                  <a:pt x="2147599" y="772500"/>
                </a:cubicBezTo>
                <a:cubicBezTo>
                  <a:pt x="2170824" y="760277"/>
                  <a:pt x="2194047" y="762722"/>
                  <a:pt x="2213604" y="779834"/>
                </a:cubicBezTo>
                <a:cubicBezTo>
                  <a:pt x="2239273" y="801836"/>
                  <a:pt x="2239273" y="829949"/>
                  <a:pt x="2228272" y="858062"/>
                </a:cubicBezTo>
                <a:cubicBezTo>
                  <a:pt x="2251496" y="858062"/>
                  <a:pt x="2275942" y="858062"/>
                  <a:pt x="2300388" y="858062"/>
                </a:cubicBezTo>
                <a:cubicBezTo>
                  <a:pt x="2291832" y="826282"/>
                  <a:pt x="2290610" y="794502"/>
                  <a:pt x="2324834" y="774945"/>
                </a:cubicBezTo>
                <a:cubicBezTo>
                  <a:pt x="2348059" y="761499"/>
                  <a:pt x="2372505" y="762722"/>
                  <a:pt x="2393284" y="779834"/>
                </a:cubicBezTo>
                <a:cubicBezTo>
                  <a:pt x="2418952" y="801836"/>
                  <a:pt x="2421397" y="828726"/>
                  <a:pt x="2410396" y="853172"/>
                </a:cubicBezTo>
                <a:cubicBezTo>
                  <a:pt x="2436065" y="859284"/>
                  <a:pt x="2465400" y="859284"/>
                  <a:pt x="2486179" y="872729"/>
                </a:cubicBezTo>
                <a:cubicBezTo>
                  <a:pt x="2513070" y="888619"/>
                  <a:pt x="2510626" y="920400"/>
                  <a:pt x="2502069" y="948513"/>
                </a:cubicBezTo>
                <a:cubicBezTo>
                  <a:pt x="2525294" y="948513"/>
                  <a:pt x="2547295" y="948513"/>
                  <a:pt x="2571741" y="948513"/>
                </a:cubicBezTo>
                <a:cubicBezTo>
                  <a:pt x="2560740" y="916733"/>
                  <a:pt x="2561963" y="884953"/>
                  <a:pt x="2597409" y="864173"/>
                </a:cubicBezTo>
                <a:cubicBezTo>
                  <a:pt x="2619412" y="851950"/>
                  <a:pt x="2642635" y="854395"/>
                  <a:pt x="2663414" y="870285"/>
                </a:cubicBezTo>
                <a:cubicBezTo>
                  <a:pt x="2691527" y="893509"/>
                  <a:pt x="2690305" y="922844"/>
                  <a:pt x="2674416" y="957069"/>
                </a:cubicBezTo>
                <a:cubicBezTo>
                  <a:pt x="2706195" y="941179"/>
                  <a:pt x="2734308" y="938734"/>
                  <a:pt x="2757533" y="961958"/>
                </a:cubicBezTo>
                <a:cubicBezTo>
                  <a:pt x="2779534" y="983960"/>
                  <a:pt x="2781979" y="1010850"/>
                  <a:pt x="2770978" y="1034075"/>
                </a:cubicBezTo>
                <a:cubicBezTo>
                  <a:pt x="2797869" y="1038964"/>
                  <a:pt x="2823537" y="1042631"/>
                  <a:pt x="2850428" y="1047520"/>
                </a:cubicBezTo>
                <a:lnTo>
                  <a:pt x="2849206" y="1046298"/>
                </a:lnTo>
                <a:cubicBezTo>
                  <a:pt x="2862651" y="1071966"/>
                  <a:pt x="2876097" y="1097635"/>
                  <a:pt x="2858984" y="1130637"/>
                </a:cubicBezTo>
                <a:cubicBezTo>
                  <a:pt x="2889542" y="1117192"/>
                  <a:pt x="2916433" y="1124526"/>
                  <a:pt x="2942101" y="1140415"/>
                </a:cubicBezTo>
                <a:cubicBezTo>
                  <a:pt x="2943324" y="1141638"/>
                  <a:pt x="2943324" y="1141638"/>
                  <a:pt x="2944546" y="1142860"/>
                </a:cubicBezTo>
                <a:cubicBezTo>
                  <a:pt x="2949435" y="1167306"/>
                  <a:pt x="2955547" y="1191753"/>
                  <a:pt x="2959214" y="1213754"/>
                </a:cubicBezTo>
                <a:cubicBezTo>
                  <a:pt x="2978770" y="1217421"/>
                  <a:pt x="3005661" y="1223533"/>
                  <a:pt x="3031330" y="1228422"/>
                </a:cubicBezTo>
                <a:lnTo>
                  <a:pt x="3030108" y="1227199"/>
                </a:lnTo>
                <a:cubicBezTo>
                  <a:pt x="3042331" y="1252868"/>
                  <a:pt x="3054554" y="1278537"/>
                  <a:pt x="3036219" y="1311539"/>
                </a:cubicBezTo>
                <a:cubicBezTo>
                  <a:pt x="3069222" y="1301760"/>
                  <a:pt x="3096113" y="1299316"/>
                  <a:pt x="3118114" y="1322540"/>
                </a:cubicBezTo>
                <a:cubicBezTo>
                  <a:pt x="3140116" y="1344541"/>
                  <a:pt x="3141338" y="1371432"/>
                  <a:pt x="3127892" y="1400768"/>
                </a:cubicBezTo>
                <a:cubicBezTo>
                  <a:pt x="3204898" y="1378766"/>
                  <a:pt x="3240345" y="1432547"/>
                  <a:pt x="3218344" y="1492441"/>
                </a:cubicBezTo>
                <a:cubicBezTo>
                  <a:pt x="3253790" y="1482662"/>
                  <a:pt x="3286793" y="1480218"/>
                  <a:pt x="3307572" y="1516887"/>
                </a:cubicBezTo>
                <a:cubicBezTo>
                  <a:pt x="3319795" y="1538889"/>
                  <a:pt x="3318573" y="1560890"/>
                  <a:pt x="3303905" y="1580447"/>
                </a:cubicBezTo>
                <a:cubicBezTo>
                  <a:pt x="3281903" y="1611005"/>
                  <a:pt x="3252568" y="1609782"/>
                  <a:pt x="3224455" y="1600004"/>
                </a:cubicBezTo>
                <a:cubicBezTo>
                  <a:pt x="3224455" y="1623228"/>
                  <a:pt x="3224455" y="1646452"/>
                  <a:pt x="3224455" y="1662342"/>
                </a:cubicBezTo>
                <a:cubicBezTo>
                  <a:pt x="3250123" y="1668454"/>
                  <a:pt x="3277014" y="1673343"/>
                  <a:pt x="3302683" y="1679454"/>
                </a:cubicBezTo>
                <a:lnTo>
                  <a:pt x="3301461" y="1678232"/>
                </a:lnTo>
                <a:cubicBezTo>
                  <a:pt x="3318573" y="1708790"/>
                  <a:pt x="3324684" y="1739347"/>
                  <a:pt x="3301461" y="1769905"/>
                </a:cubicBezTo>
                <a:cubicBezTo>
                  <a:pt x="3301461" y="1771128"/>
                  <a:pt x="3300238" y="1773572"/>
                  <a:pt x="3299016" y="1774794"/>
                </a:cubicBezTo>
                <a:cubicBezTo>
                  <a:pt x="3274570" y="1779684"/>
                  <a:pt x="3251345" y="1784573"/>
                  <a:pt x="3226899" y="1789462"/>
                </a:cubicBezTo>
                <a:cubicBezTo>
                  <a:pt x="3226899" y="1805352"/>
                  <a:pt x="3226899" y="1826132"/>
                  <a:pt x="3226899" y="1840799"/>
                </a:cubicBezTo>
                <a:cubicBezTo>
                  <a:pt x="3252568" y="1845688"/>
                  <a:pt x="3275792" y="1850578"/>
                  <a:pt x="3299016" y="1854245"/>
                </a:cubicBezTo>
                <a:cubicBezTo>
                  <a:pt x="3301461" y="1857911"/>
                  <a:pt x="3303905" y="1861579"/>
                  <a:pt x="3306349" y="1864023"/>
                </a:cubicBezTo>
                <a:cubicBezTo>
                  <a:pt x="3310017" y="1888469"/>
                  <a:pt x="3314906" y="1912915"/>
                  <a:pt x="3319795" y="1938584"/>
                </a:cubicBezTo>
                <a:cubicBezTo>
                  <a:pt x="3345464" y="1930028"/>
                  <a:pt x="3377244" y="1930028"/>
                  <a:pt x="3396801" y="1963030"/>
                </a:cubicBezTo>
                <a:cubicBezTo>
                  <a:pt x="3413913" y="1989921"/>
                  <a:pt x="3407802" y="2016812"/>
                  <a:pt x="3388244" y="2040036"/>
                </a:cubicBezTo>
                <a:cubicBezTo>
                  <a:pt x="3388244" y="2040036"/>
                  <a:pt x="3389467" y="2038814"/>
                  <a:pt x="3389467" y="2038814"/>
                </a:cubicBezTo>
                <a:cubicBezTo>
                  <a:pt x="3366243" y="2057148"/>
                  <a:pt x="3340575" y="2060815"/>
                  <a:pt x="3314906" y="2047369"/>
                </a:cubicBezTo>
                <a:cubicBezTo>
                  <a:pt x="3314906" y="2071816"/>
                  <a:pt x="3314906" y="2095040"/>
                  <a:pt x="3314906" y="2119486"/>
                </a:cubicBezTo>
                <a:cubicBezTo>
                  <a:pt x="3346686" y="2106041"/>
                  <a:pt x="3377244" y="2109708"/>
                  <a:pt x="3398023" y="2142710"/>
                </a:cubicBezTo>
                <a:cubicBezTo>
                  <a:pt x="3411469" y="2164712"/>
                  <a:pt x="3410246" y="2187935"/>
                  <a:pt x="3395579" y="2208715"/>
                </a:cubicBezTo>
                <a:cubicBezTo>
                  <a:pt x="3374799" y="2236828"/>
                  <a:pt x="3345464" y="2238050"/>
                  <a:pt x="3319795" y="2228272"/>
                </a:cubicBezTo>
                <a:cubicBezTo>
                  <a:pt x="3316129" y="2253940"/>
                  <a:pt x="3312461" y="2279608"/>
                  <a:pt x="3308794" y="2305277"/>
                </a:cubicBezTo>
                <a:cubicBezTo>
                  <a:pt x="3306349" y="2307722"/>
                  <a:pt x="3303905" y="2311389"/>
                  <a:pt x="3301461" y="2313834"/>
                </a:cubicBezTo>
                <a:cubicBezTo>
                  <a:pt x="3277014" y="2318722"/>
                  <a:pt x="3252568" y="2323612"/>
                  <a:pt x="3229344" y="2327279"/>
                </a:cubicBezTo>
                <a:cubicBezTo>
                  <a:pt x="3229344" y="2344391"/>
                  <a:pt x="3229344" y="2363948"/>
                  <a:pt x="3229344" y="2378616"/>
                </a:cubicBezTo>
                <a:cubicBezTo>
                  <a:pt x="3253790" y="2383505"/>
                  <a:pt x="3278236" y="2388394"/>
                  <a:pt x="3301461" y="2393284"/>
                </a:cubicBezTo>
                <a:cubicBezTo>
                  <a:pt x="3303905" y="2395728"/>
                  <a:pt x="3305127" y="2398173"/>
                  <a:pt x="3307572" y="2400617"/>
                </a:cubicBezTo>
                <a:cubicBezTo>
                  <a:pt x="3322240" y="2431175"/>
                  <a:pt x="3321017" y="2460511"/>
                  <a:pt x="3303905" y="2489846"/>
                </a:cubicBezTo>
                <a:lnTo>
                  <a:pt x="3305127" y="2488624"/>
                </a:lnTo>
                <a:cubicBezTo>
                  <a:pt x="3279459" y="2502069"/>
                  <a:pt x="3253790" y="2513070"/>
                  <a:pt x="3230567" y="2499624"/>
                </a:cubicBezTo>
                <a:cubicBezTo>
                  <a:pt x="3226899" y="2525293"/>
                  <a:pt x="3222010" y="2550961"/>
                  <a:pt x="3218344" y="2576630"/>
                </a:cubicBezTo>
                <a:cubicBezTo>
                  <a:pt x="3215899" y="2579074"/>
                  <a:pt x="3213454" y="2581519"/>
                  <a:pt x="3212232" y="2585186"/>
                </a:cubicBezTo>
                <a:cubicBezTo>
                  <a:pt x="3187786" y="2588853"/>
                  <a:pt x="3162117" y="2593742"/>
                  <a:pt x="3138894" y="2597409"/>
                </a:cubicBezTo>
                <a:cubicBezTo>
                  <a:pt x="3138894" y="2615744"/>
                  <a:pt x="3138894" y="2636523"/>
                  <a:pt x="3138894" y="2648746"/>
                </a:cubicBezTo>
                <a:cubicBezTo>
                  <a:pt x="3164562" y="2656081"/>
                  <a:pt x="3186563" y="2660969"/>
                  <a:pt x="3208565" y="2667081"/>
                </a:cubicBezTo>
                <a:lnTo>
                  <a:pt x="3207343" y="2667081"/>
                </a:lnTo>
                <a:cubicBezTo>
                  <a:pt x="3230567" y="2693972"/>
                  <a:pt x="3234234" y="2722085"/>
                  <a:pt x="3217121" y="2746531"/>
                </a:cubicBezTo>
                <a:cubicBezTo>
                  <a:pt x="3201231" y="2772200"/>
                  <a:pt x="3175563" y="2778312"/>
                  <a:pt x="3127892" y="2764866"/>
                </a:cubicBezTo>
                <a:cubicBezTo>
                  <a:pt x="3143782" y="2795423"/>
                  <a:pt x="3142560" y="2822314"/>
                  <a:pt x="3121781" y="2844316"/>
                </a:cubicBezTo>
                <a:cubicBezTo>
                  <a:pt x="3099779" y="2867540"/>
                  <a:pt x="3072888" y="2867540"/>
                  <a:pt x="3041109" y="2855317"/>
                </a:cubicBezTo>
                <a:cubicBezTo>
                  <a:pt x="3052109" y="2887097"/>
                  <a:pt x="3053332" y="2913988"/>
                  <a:pt x="3030108" y="2937212"/>
                </a:cubicBezTo>
                <a:cubicBezTo>
                  <a:pt x="3008106" y="2957991"/>
                  <a:pt x="2981215" y="2959213"/>
                  <a:pt x="2950657" y="2946990"/>
                </a:cubicBezTo>
                <a:cubicBezTo>
                  <a:pt x="2962881" y="2978770"/>
                  <a:pt x="2964103" y="3005661"/>
                  <a:pt x="2939656" y="3027662"/>
                </a:cubicBezTo>
                <a:cubicBezTo>
                  <a:pt x="2917655" y="3048442"/>
                  <a:pt x="2890764" y="3048442"/>
                  <a:pt x="2857762" y="3036219"/>
                </a:cubicBezTo>
                <a:cubicBezTo>
                  <a:pt x="2874874" y="3070443"/>
                  <a:pt x="2865096" y="3096112"/>
                  <a:pt x="2851651" y="3123002"/>
                </a:cubicBezTo>
                <a:lnTo>
                  <a:pt x="2852873" y="3121780"/>
                </a:lnTo>
                <a:cubicBezTo>
                  <a:pt x="2822315" y="3140115"/>
                  <a:pt x="2791757" y="3134004"/>
                  <a:pt x="2759977" y="3126670"/>
                </a:cubicBezTo>
                <a:cubicBezTo>
                  <a:pt x="2753866" y="3099779"/>
                  <a:pt x="2748976" y="3072888"/>
                  <a:pt x="2742865" y="3045997"/>
                </a:cubicBezTo>
                <a:cubicBezTo>
                  <a:pt x="2725752" y="3045997"/>
                  <a:pt x="2706195" y="3045997"/>
                  <a:pt x="2686639" y="3045997"/>
                </a:cubicBezTo>
                <a:cubicBezTo>
                  <a:pt x="2686639" y="3067999"/>
                  <a:pt x="2686639" y="3087556"/>
                  <a:pt x="2686639" y="3107113"/>
                </a:cubicBezTo>
                <a:cubicBezTo>
                  <a:pt x="2729420" y="3099779"/>
                  <a:pt x="2742865" y="3103446"/>
                  <a:pt x="2758755" y="3125447"/>
                </a:cubicBezTo>
                <a:cubicBezTo>
                  <a:pt x="2779534" y="3145005"/>
                  <a:pt x="2783201" y="3168228"/>
                  <a:pt x="2767311" y="3195119"/>
                </a:cubicBezTo>
                <a:cubicBezTo>
                  <a:pt x="2752643" y="3220787"/>
                  <a:pt x="2722085" y="3230566"/>
                  <a:pt x="2693972" y="3220787"/>
                </a:cubicBezTo>
                <a:cubicBezTo>
                  <a:pt x="2668304" y="3212232"/>
                  <a:pt x="2651191" y="3184118"/>
                  <a:pt x="2654858" y="3156005"/>
                </a:cubicBezTo>
                <a:cubicBezTo>
                  <a:pt x="2656081" y="3147449"/>
                  <a:pt x="2658525" y="3140115"/>
                  <a:pt x="2660970" y="3130337"/>
                </a:cubicBezTo>
                <a:cubicBezTo>
                  <a:pt x="2649969" y="3132782"/>
                  <a:pt x="2638968" y="3136448"/>
                  <a:pt x="2627967" y="3136448"/>
                </a:cubicBezTo>
                <a:cubicBezTo>
                  <a:pt x="2616967" y="3136448"/>
                  <a:pt x="2605966" y="3134004"/>
                  <a:pt x="2599854" y="3132782"/>
                </a:cubicBezTo>
                <a:cubicBezTo>
                  <a:pt x="2593743" y="3158450"/>
                  <a:pt x="2588854" y="3182896"/>
                  <a:pt x="2583964" y="3207342"/>
                </a:cubicBezTo>
                <a:cubicBezTo>
                  <a:pt x="2582742" y="3209787"/>
                  <a:pt x="2581520" y="3211009"/>
                  <a:pt x="2579075" y="3213454"/>
                </a:cubicBezTo>
                <a:cubicBezTo>
                  <a:pt x="2554629" y="3218343"/>
                  <a:pt x="2528960" y="3222010"/>
                  <a:pt x="2502069" y="3226899"/>
                </a:cubicBezTo>
                <a:cubicBezTo>
                  <a:pt x="2509404" y="3253790"/>
                  <a:pt x="2508181" y="3286792"/>
                  <a:pt x="2472734" y="3306349"/>
                </a:cubicBezTo>
                <a:cubicBezTo>
                  <a:pt x="2449510" y="3318572"/>
                  <a:pt x="2426286" y="3317350"/>
                  <a:pt x="2406729" y="3301460"/>
                </a:cubicBezTo>
                <a:cubicBezTo>
                  <a:pt x="2381061" y="3281903"/>
                  <a:pt x="2378616" y="3255013"/>
                  <a:pt x="2387173" y="3224455"/>
                </a:cubicBezTo>
                <a:cubicBezTo>
                  <a:pt x="2365170" y="3224455"/>
                  <a:pt x="2344392" y="3224455"/>
                  <a:pt x="2327279" y="3224455"/>
                </a:cubicBezTo>
                <a:cubicBezTo>
                  <a:pt x="2323612" y="3247678"/>
                  <a:pt x="2318723" y="3272124"/>
                  <a:pt x="2315056" y="3297793"/>
                </a:cubicBezTo>
                <a:cubicBezTo>
                  <a:pt x="2313834" y="3299015"/>
                  <a:pt x="2311389" y="3300237"/>
                  <a:pt x="2310166" y="3301460"/>
                </a:cubicBezTo>
                <a:cubicBezTo>
                  <a:pt x="2284498" y="3314905"/>
                  <a:pt x="2257607" y="3324684"/>
                  <a:pt x="2225827" y="3303905"/>
                </a:cubicBezTo>
                <a:cubicBezTo>
                  <a:pt x="2238051" y="3341796"/>
                  <a:pt x="2240495" y="3374799"/>
                  <a:pt x="2205048" y="3395578"/>
                </a:cubicBezTo>
                <a:cubicBezTo>
                  <a:pt x="2184269" y="3407801"/>
                  <a:pt x="2161045" y="3407801"/>
                  <a:pt x="2141488" y="3394356"/>
                </a:cubicBezTo>
                <a:cubicBezTo>
                  <a:pt x="2110930" y="3373576"/>
                  <a:pt x="2110930" y="3344241"/>
                  <a:pt x="2119486" y="3313683"/>
                </a:cubicBezTo>
                <a:cubicBezTo>
                  <a:pt x="2095040" y="3313683"/>
                  <a:pt x="2071816" y="3313683"/>
                  <a:pt x="2047370" y="3313683"/>
                </a:cubicBezTo>
                <a:cubicBezTo>
                  <a:pt x="2057149" y="3341796"/>
                  <a:pt x="2059593" y="3373576"/>
                  <a:pt x="2027813" y="3394356"/>
                </a:cubicBezTo>
                <a:cubicBezTo>
                  <a:pt x="2007034" y="3409023"/>
                  <a:pt x="1983810" y="3409023"/>
                  <a:pt x="1961808" y="3394356"/>
                </a:cubicBezTo>
                <a:cubicBezTo>
                  <a:pt x="1931250" y="3373576"/>
                  <a:pt x="1930028" y="3344241"/>
                  <a:pt x="1938584" y="3318572"/>
                </a:cubicBezTo>
                <a:cubicBezTo>
                  <a:pt x="1912915" y="3312461"/>
                  <a:pt x="1887247" y="3307572"/>
                  <a:pt x="1862801" y="3301460"/>
                </a:cubicBezTo>
                <a:cubicBezTo>
                  <a:pt x="1861579" y="3300237"/>
                  <a:pt x="1859134" y="3299015"/>
                  <a:pt x="1857912" y="3296571"/>
                </a:cubicBezTo>
                <a:cubicBezTo>
                  <a:pt x="1851800" y="3272124"/>
                  <a:pt x="1844466" y="3247678"/>
                  <a:pt x="1838355" y="3224455"/>
                </a:cubicBezTo>
                <a:cubicBezTo>
                  <a:pt x="1822465" y="3224455"/>
                  <a:pt x="1801686" y="3224455"/>
                  <a:pt x="1788240" y="3224455"/>
                </a:cubicBezTo>
                <a:cubicBezTo>
                  <a:pt x="1782129" y="3250123"/>
                  <a:pt x="1777239" y="3274569"/>
                  <a:pt x="1772350" y="3299015"/>
                </a:cubicBezTo>
                <a:lnTo>
                  <a:pt x="1772350" y="3299015"/>
                </a:lnTo>
                <a:cubicBezTo>
                  <a:pt x="1743015" y="3314905"/>
                  <a:pt x="1713679" y="3321017"/>
                  <a:pt x="1683121" y="3301460"/>
                </a:cubicBezTo>
                <a:lnTo>
                  <a:pt x="1684344" y="3302682"/>
                </a:lnTo>
                <a:cubicBezTo>
                  <a:pt x="1663565" y="3278236"/>
                  <a:pt x="1659898" y="3251345"/>
                  <a:pt x="1669676" y="3225677"/>
                </a:cubicBezTo>
                <a:cubicBezTo>
                  <a:pt x="1645230" y="3222010"/>
                  <a:pt x="1620784" y="3219565"/>
                  <a:pt x="1597560" y="3215899"/>
                </a:cubicBezTo>
                <a:cubicBezTo>
                  <a:pt x="1593893" y="3212232"/>
                  <a:pt x="1591448" y="3208564"/>
                  <a:pt x="1587781" y="3204897"/>
                </a:cubicBezTo>
                <a:cubicBezTo>
                  <a:pt x="1581670" y="3180451"/>
                  <a:pt x="1576780" y="3157228"/>
                  <a:pt x="1570669" y="3132782"/>
                </a:cubicBezTo>
                <a:cubicBezTo>
                  <a:pt x="1556001" y="3132782"/>
                  <a:pt x="1533999" y="3132782"/>
                  <a:pt x="1519332" y="3132782"/>
                </a:cubicBezTo>
                <a:cubicBezTo>
                  <a:pt x="1514443" y="3157228"/>
                  <a:pt x="1508331" y="3182896"/>
                  <a:pt x="1503442" y="3208564"/>
                </a:cubicBezTo>
                <a:lnTo>
                  <a:pt x="1504664" y="3208564"/>
                </a:lnTo>
                <a:cubicBezTo>
                  <a:pt x="1497330" y="3211009"/>
                  <a:pt x="1491218" y="3214676"/>
                  <a:pt x="1483885" y="3217121"/>
                </a:cubicBezTo>
                <a:cubicBezTo>
                  <a:pt x="1458217" y="3228122"/>
                  <a:pt x="1433770" y="3225677"/>
                  <a:pt x="1414213" y="3206120"/>
                </a:cubicBezTo>
                <a:cubicBezTo>
                  <a:pt x="1390990" y="3182896"/>
                  <a:pt x="1390990" y="3156005"/>
                  <a:pt x="1408101" y="3125447"/>
                </a:cubicBezTo>
                <a:cubicBezTo>
                  <a:pt x="1377544" y="3136448"/>
                  <a:pt x="1348209" y="3141337"/>
                  <a:pt x="1324984" y="3118114"/>
                </a:cubicBezTo>
                <a:cubicBezTo>
                  <a:pt x="1301760" y="3094889"/>
                  <a:pt x="1302983" y="3067999"/>
                  <a:pt x="1317651" y="3032552"/>
                </a:cubicBezTo>
                <a:cubicBezTo>
                  <a:pt x="1283426" y="3053331"/>
                  <a:pt x="1256535" y="3043552"/>
                  <a:pt x="1229644" y="3030107"/>
                </a:cubicBezTo>
                <a:cubicBezTo>
                  <a:pt x="1229644" y="3030107"/>
                  <a:pt x="1230866" y="3031329"/>
                  <a:pt x="1230866" y="3031329"/>
                </a:cubicBezTo>
                <a:cubicBezTo>
                  <a:pt x="1218643" y="3004439"/>
                  <a:pt x="1208865" y="2977548"/>
                  <a:pt x="1228422" y="2944545"/>
                </a:cubicBezTo>
                <a:cubicBezTo>
                  <a:pt x="1195420" y="2961658"/>
                  <a:pt x="1168529" y="2956769"/>
                  <a:pt x="1144083" y="2940879"/>
                </a:cubicBezTo>
                <a:lnTo>
                  <a:pt x="1145305" y="2942101"/>
                </a:lnTo>
                <a:cubicBezTo>
                  <a:pt x="1126970" y="2916432"/>
                  <a:pt x="1120858" y="2888320"/>
                  <a:pt x="1139193" y="2854094"/>
                </a:cubicBezTo>
                <a:cubicBezTo>
                  <a:pt x="1107413" y="2869985"/>
                  <a:pt x="1080522" y="2866317"/>
                  <a:pt x="1054854" y="2850427"/>
                </a:cubicBezTo>
                <a:lnTo>
                  <a:pt x="1056076" y="2851650"/>
                </a:lnTo>
                <a:cubicBezTo>
                  <a:pt x="1036519" y="2824759"/>
                  <a:pt x="1030408" y="2796646"/>
                  <a:pt x="1051187" y="2762421"/>
                </a:cubicBezTo>
                <a:cubicBezTo>
                  <a:pt x="1015740" y="2778312"/>
                  <a:pt x="986404" y="2779534"/>
                  <a:pt x="963181" y="2751421"/>
                </a:cubicBezTo>
                <a:cubicBezTo>
                  <a:pt x="946068" y="2730641"/>
                  <a:pt x="943623" y="2707417"/>
                  <a:pt x="957069" y="2682971"/>
                </a:cubicBezTo>
                <a:cubicBezTo>
                  <a:pt x="976626" y="2648746"/>
                  <a:pt x="1007184" y="2647524"/>
                  <a:pt x="1038964" y="2657303"/>
                </a:cubicBezTo>
                <a:cubicBezTo>
                  <a:pt x="1038964" y="2635301"/>
                  <a:pt x="1038964" y="2614522"/>
                  <a:pt x="1038964" y="2598632"/>
                </a:cubicBezTo>
                <a:cubicBezTo>
                  <a:pt x="1015740" y="2593742"/>
                  <a:pt x="992516" y="2588853"/>
                  <a:pt x="970514" y="2585186"/>
                </a:cubicBezTo>
                <a:cubicBezTo>
                  <a:pt x="966848" y="2581519"/>
                  <a:pt x="963181" y="2577852"/>
                  <a:pt x="960736" y="2574186"/>
                </a:cubicBezTo>
                <a:cubicBezTo>
                  <a:pt x="955847" y="2549739"/>
                  <a:pt x="950958" y="2525293"/>
                  <a:pt x="946068" y="2500847"/>
                </a:cubicBezTo>
                <a:cubicBezTo>
                  <a:pt x="908177" y="2509403"/>
                  <a:pt x="880064" y="2500847"/>
                  <a:pt x="865396" y="2471511"/>
                </a:cubicBezTo>
                <a:cubicBezTo>
                  <a:pt x="853173" y="2447065"/>
                  <a:pt x="858062" y="2420174"/>
                  <a:pt x="878841" y="2403062"/>
                </a:cubicBezTo>
                <a:cubicBezTo>
                  <a:pt x="895953" y="2371282"/>
                  <a:pt x="926511" y="2384728"/>
                  <a:pt x="948513" y="2384728"/>
                </a:cubicBezTo>
                <a:cubicBezTo>
                  <a:pt x="948513" y="2362726"/>
                  <a:pt x="948513" y="2341947"/>
                  <a:pt x="948513" y="2324834"/>
                </a:cubicBezTo>
                <a:cubicBezTo>
                  <a:pt x="926511" y="2323612"/>
                  <a:pt x="904510" y="2322389"/>
                  <a:pt x="889842" y="2321167"/>
                </a:cubicBezTo>
                <a:cubicBezTo>
                  <a:pt x="886175" y="2348058"/>
                  <a:pt x="882508" y="2374949"/>
                  <a:pt x="878841" y="2403062"/>
                </a:cubicBezTo>
                <a:cubicBezTo>
                  <a:pt x="871507" y="2404284"/>
                  <a:pt x="864173" y="2403062"/>
                  <a:pt x="858062" y="2405507"/>
                </a:cubicBezTo>
                <a:cubicBezTo>
                  <a:pt x="827504" y="2416507"/>
                  <a:pt x="801836" y="2411619"/>
                  <a:pt x="783501" y="2390839"/>
                </a:cubicBezTo>
                <a:cubicBezTo>
                  <a:pt x="767611" y="2371282"/>
                  <a:pt x="765166" y="2341947"/>
                  <a:pt x="779834" y="2319945"/>
                </a:cubicBezTo>
                <a:cubicBezTo>
                  <a:pt x="794502" y="2296721"/>
                  <a:pt x="821392" y="2288165"/>
                  <a:pt x="851950" y="2296721"/>
                </a:cubicBezTo>
                <a:cubicBezTo>
                  <a:pt x="855617" y="2297943"/>
                  <a:pt x="859284" y="2299166"/>
                  <a:pt x="861729" y="2299166"/>
                </a:cubicBezTo>
                <a:cubicBezTo>
                  <a:pt x="861729" y="2274720"/>
                  <a:pt x="861729" y="2250273"/>
                  <a:pt x="861729" y="2225827"/>
                </a:cubicBezTo>
                <a:cubicBezTo>
                  <a:pt x="832394" y="2236828"/>
                  <a:pt x="801836" y="2238050"/>
                  <a:pt x="779834" y="2206270"/>
                </a:cubicBezTo>
                <a:cubicBezTo>
                  <a:pt x="763944" y="2183046"/>
                  <a:pt x="765166" y="2159822"/>
                  <a:pt x="781056" y="2137821"/>
                </a:cubicBezTo>
                <a:cubicBezTo>
                  <a:pt x="801836" y="2109708"/>
                  <a:pt x="829949" y="2106041"/>
                  <a:pt x="860506" y="2118264"/>
                </a:cubicBezTo>
                <a:cubicBezTo>
                  <a:pt x="860506" y="2095040"/>
                  <a:pt x="860506" y="2071816"/>
                  <a:pt x="860506" y="2047369"/>
                </a:cubicBezTo>
                <a:cubicBezTo>
                  <a:pt x="828726" y="2057148"/>
                  <a:pt x="796946" y="2055926"/>
                  <a:pt x="776167" y="2020479"/>
                </a:cubicBezTo>
                <a:cubicBezTo>
                  <a:pt x="762722" y="1997255"/>
                  <a:pt x="765166" y="1974031"/>
                  <a:pt x="782279" y="1954474"/>
                </a:cubicBezTo>
                <a:cubicBezTo>
                  <a:pt x="804280" y="1927583"/>
                  <a:pt x="832394" y="1923916"/>
                  <a:pt x="861729" y="1939806"/>
                </a:cubicBezTo>
                <a:cubicBezTo>
                  <a:pt x="861729" y="1914138"/>
                  <a:pt x="861729" y="1890914"/>
                  <a:pt x="861729" y="1867690"/>
                </a:cubicBezTo>
                <a:cubicBezTo>
                  <a:pt x="848283" y="1868912"/>
                  <a:pt x="829949" y="1873802"/>
                  <a:pt x="815281" y="1868912"/>
                </a:cubicBezTo>
                <a:cubicBezTo>
                  <a:pt x="800613" y="1864023"/>
                  <a:pt x="784723" y="1850578"/>
                  <a:pt x="776167" y="1835910"/>
                </a:cubicBezTo>
                <a:cubicBezTo>
                  <a:pt x="762722" y="1813908"/>
                  <a:pt x="771278" y="1783351"/>
                  <a:pt x="789613" y="1767461"/>
                </a:cubicBezTo>
                <a:cubicBezTo>
                  <a:pt x="811614" y="1749126"/>
                  <a:pt x="840949" y="1746681"/>
                  <a:pt x="865396" y="1763794"/>
                </a:cubicBezTo>
                <a:cubicBezTo>
                  <a:pt x="888619" y="1779684"/>
                  <a:pt x="894731" y="1805352"/>
                  <a:pt x="883730" y="1844466"/>
                </a:cubicBezTo>
                <a:cubicBezTo>
                  <a:pt x="904510" y="1843244"/>
                  <a:pt x="926511" y="1842021"/>
                  <a:pt x="948513" y="1840799"/>
                </a:cubicBezTo>
                <a:cubicBezTo>
                  <a:pt x="948513" y="1822465"/>
                  <a:pt x="948513" y="1801685"/>
                  <a:pt x="948513" y="1779684"/>
                </a:cubicBezTo>
                <a:cubicBezTo>
                  <a:pt x="919177" y="1788240"/>
                  <a:pt x="889842" y="1787017"/>
                  <a:pt x="870285" y="1757682"/>
                </a:cubicBezTo>
                <a:cubicBezTo>
                  <a:pt x="855617" y="1736903"/>
                  <a:pt x="854395" y="1713679"/>
                  <a:pt x="867840" y="1691677"/>
                </a:cubicBezTo>
                <a:cubicBezTo>
                  <a:pt x="887397" y="1658675"/>
                  <a:pt x="917955" y="1656230"/>
                  <a:pt x="944846" y="1664786"/>
                </a:cubicBezTo>
                <a:cubicBezTo>
                  <a:pt x="949735" y="1639118"/>
                  <a:pt x="954625" y="1615894"/>
                  <a:pt x="959513" y="1591448"/>
                </a:cubicBezTo>
                <a:cubicBezTo>
                  <a:pt x="963181" y="1589003"/>
                  <a:pt x="966848" y="1585336"/>
                  <a:pt x="970514" y="1582892"/>
                </a:cubicBezTo>
                <a:cubicBezTo>
                  <a:pt x="993739" y="1578003"/>
                  <a:pt x="1015740" y="1571891"/>
                  <a:pt x="1038964" y="1567002"/>
                </a:cubicBezTo>
                <a:cubicBezTo>
                  <a:pt x="1038964" y="1552334"/>
                  <a:pt x="1038964" y="1532777"/>
                  <a:pt x="1038964" y="1510776"/>
                </a:cubicBezTo>
                <a:cubicBezTo>
                  <a:pt x="1005962" y="1516887"/>
                  <a:pt x="971736" y="1518109"/>
                  <a:pt x="954625" y="1477773"/>
                </a:cubicBezTo>
                <a:cubicBezTo>
                  <a:pt x="944846" y="1454549"/>
                  <a:pt x="947290" y="1433770"/>
                  <a:pt x="963181" y="1414213"/>
                </a:cubicBezTo>
                <a:cubicBezTo>
                  <a:pt x="986404" y="1388545"/>
                  <a:pt x="1014517" y="1386100"/>
                  <a:pt x="1037742" y="1398323"/>
                </a:cubicBezTo>
                <a:cubicBezTo>
                  <a:pt x="1042631" y="1371432"/>
                  <a:pt x="1046298" y="1343319"/>
                  <a:pt x="1051187" y="1316428"/>
                </a:cubicBezTo>
                <a:cubicBezTo>
                  <a:pt x="1051187" y="1316428"/>
                  <a:pt x="1049965" y="1317650"/>
                  <a:pt x="1049965" y="1317650"/>
                </a:cubicBezTo>
                <a:cubicBezTo>
                  <a:pt x="1076856" y="1305427"/>
                  <a:pt x="1102524" y="1291982"/>
                  <a:pt x="1136748" y="1313984"/>
                </a:cubicBezTo>
                <a:cubicBezTo>
                  <a:pt x="1123303" y="1280981"/>
                  <a:pt x="1123303" y="1254090"/>
                  <a:pt x="1144083" y="1229644"/>
                </a:cubicBezTo>
                <a:cubicBezTo>
                  <a:pt x="1144083" y="1229644"/>
                  <a:pt x="1142860" y="1230866"/>
                  <a:pt x="1142860" y="1230866"/>
                </a:cubicBezTo>
                <a:cubicBezTo>
                  <a:pt x="1166084" y="1207642"/>
                  <a:pt x="1192975" y="1208865"/>
                  <a:pt x="1224755" y="1219866"/>
                </a:cubicBezTo>
                <a:cubicBezTo>
                  <a:pt x="1214977" y="1190530"/>
                  <a:pt x="1213755" y="1163639"/>
                  <a:pt x="1234533" y="1140415"/>
                </a:cubicBezTo>
                <a:cubicBezTo>
                  <a:pt x="1234533" y="1140415"/>
                  <a:pt x="1233311" y="1141638"/>
                  <a:pt x="1233311" y="1141638"/>
                </a:cubicBezTo>
                <a:cubicBezTo>
                  <a:pt x="1256535" y="1120858"/>
                  <a:pt x="1282204" y="1118414"/>
                  <a:pt x="1302983" y="1125748"/>
                </a:cubicBezTo>
                <a:cubicBezTo>
                  <a:pt x="1310317" y="1100079"/>
                  <a:pt x="1317651" y="1075633"/>
                  <a:pt x="1323762" y="1051187"/>
                </a:cubicBezTo>
                <a:cubicBezTo>
                  <a:pt x="1323762" y="1051187"/>
                  <a:pt x="1322540" y="1052409"/>
                  <a:pt x="1322540" y="1052409"/>
                </a:cubicBezTo>
                <a:cubicBezTo>
                  <a:pt x="1345764" y="1030407"/>
                  <a:pt x="1372655" y="1030407"/>
                  <a:pt x="1404435" y="1042631"/>
                </a:cubicBezTo>
                <a:cubicBezTo>
                  <a:pt x="1393434" y="1010850"/>
                  <a:pt x="1390990" y="982737"/>
                  <a:pt x="1415436" y="960736"/>
                </a:cubicBezTo>
                <a:cubicBezTo>
                  <a:pt x="1439882" y="938734"/>
                  <a:pt x="1465550" y="938734"/>
                  <a:pt x="1498553" y="957069"/>
                </a:cubicBezTo>
                <a:cubicBezTo>
                  <a:pt x="1485107" y="919177"/>
                  <a:pt x="1481440" y="884953"/>
                  <a:pt x="1516887" y="862951"/>
                </a:cubicBezTo>
                <a:cubicBezTo>
                  <a:pt x="1537667" y="850728"/>
                  <a:pt x="1559668" y="850728"/>
                  <a:pt x="1580448" y="864173"/>
                </a:cubicBezTo>
                <a:cubicBezTo>
                  <a:pt x="1611005" y="884953"/>
                  <a:pt x="1611005" y="915510"/>
                  <a:pt x="1602449" y="944846"/>
                </a:cubicBezTo>
                <a:cubicBezTo>
                  <a:pt x="1625673" y="944846"/>
                  <a:pt x="1647675" y="944846"/>
                  <a:pt x="1662342" y="944846"/>
                </a:cubicBezTo>
                <a:cubicBezTo>
                  <a:pt x="1669676" y="920400"/>
                  <a:pt x="1677010" y="894731"/>
                  <a:pt x="1684344" y="869063"/>
                </a:cubicBezTo>
                <a:cubicBezTo>
                  <a:pt x="1684344" y="869063"/>
                  <a:pt x="1683121" y="870285"/>
                  <a:pt x="1683121" y="870285"/>
                </a:cubicBezTo>
                <a:cubicBezTo>
                  <a:pt x="1711234" y="844616"/>
                  <a:pt x="1740570" y="851950"/>
                  <a:pt x="1771128" y="864173"/>
                </a:cubicBezTo>
                <a:cubicBezTo>
                  <a:pt x="1774795" y="867840"/>
                  <a:pt x="1777239" y="870285"/>
                  <a:pt x="1780906" y="873952"/>
                </a:cubicBezTo>
                <a:cubicBezTo>
                  <a:pt x="1784573" y="897176"/>
                  <a:pt x="1787018" y="920400"/>
                  <a:pt x="1789462" y="942401"/>
                </a:cubicBezTo>
                <a:cubicBezTo>
                  <a:pt x="1805352" y="942401"/>
                  <a:pt x="1826132" y="942401"/>
                  <a:pt x="1842022" y="942401"/>
                </a:cubicBezTo>
                <a:cubicBezTo>
                  <a:pt x="1846911" y="917955"/>
                  <a:pt x="1850578" y="895953"/>
                  <a:pt x="1854245" y="873952"/>
                </a:cubicBezTo>
                <a:cubicBezTo>
                  <a:pt x="1856690" y="872729"/>
                  <a:pt x="1861579" y="870285"/>
                  <a:pt x="1866468" y="867840"/>
                </a:cubicBezTo>
                <a:close/>
                <a:moveTo>
                  <a:pt x="2593743" y="971737"/>
                </a:moveTo>
                <a:cubicBezTo>
                  <a:pt x="2594965" y="993738"/>
                  <a:pt x="2597409" y="1014518"/>
                  <a:pt x="2598632" y="1034075"/>
                </a:cubicBezTo>
                <a:cubicBezTo>
                  <a:pt x="2618189" y="1035297"/>
                  <a:pt x="2638968" y="1036519"/>
                  <a:pt x="2656081" y="1036519"/>
                </a:cubicBezTo>
                <a:cubicBezTo>
                  <a:pt x="2657303" y="1013295"/>
                  <a:pt x="2659748" y="990071"/>
                  <a:pt x="2660970" y="971737"/>
                </a:cubicBezTo>
                <a:cubicBezTo>
                  <a:pt x="2637746" y="971737"/>
                  <a:pt x="2614522" y="971737"/>
                  <a:pt x="2593743" y="971737"/>
                </a:cubicBezTo>
                <a:close/>
                <a:moveTo>
                  <a:pt x="2324834" y="944846"/>
                </a:moveTo>
                <a:cubicBezTo>
                  <a:pt x="2345614" y="944846"/>
                  <a:pt x="2366393" y="944846"/>
                  <a:pt x="2384728" y="944846"/>
                </a:cubicBezTo>
                <a:cubicBezTo>
                  <a:pt x="2385950" y="922844"/>
                  <a:pt x="2388395" y="899620"/>
                  <a:pt x="2389617" y="881286"/>
                </a:cubicBezTo>
                <a:cubicBezTo>
                  <a:pt x="2368838" y="882508"/>
                  <a:pt x="2346836" y="883730"/>
                  <a:pt x="2324834" y="883730"/>
                </a:cubicBezTo>
                <a:cubicBezTo>
                  <a:pt x="2324834" y="904510"/>
                  <a:pt x="2324834" y="925289"/>
                  <a:pt x="2324834" y="944846"/>
                </a:cubicBezTo>
                <a:close/>
                <a:moveTo>
                  <a:pt x="3198786" y="1511998"/>
                </a:moveTo>
                <a:cubicBezTo>
                  <a:pt x="3178007" y="1513220"/>
                  <a:pt x="3156005" y="1514442"/>
                  <a:pt x="3136449" y="1516887"/>
                </a:cubicBezTo>
                <a:cubicBezTo>
                  <a:pt x="3136449" y="1536444"/>
                  <a:pt x="3136449" y="1556001"/>
                  <a:pt x="3136449" y="1574336"/>
                </a:cubicBezTo>
                <a:cubicBezTo>
                  <a:pt x="3158450" y="1575558"/>
                  <a:pt x="3179230" y="1576780"/>
                  <a:pt x="3198786" y="1579225"/>
                </a:cubicBezTo>
                <a:cubicBezTo>
                  <a:pt x="3198786" y="1557223"/>
                  <a:pt x="3198786" y="1533999"/>
                  <a:pt x="3198786" y="1511998"/>
                </a:cubicBezTo>
                <a:close/>
                <a:moveTo>
                  <a:pt x="1509553" y="971737"/>
                </a:moveTo>
                <a:cubicBezTo>
                  <a:pt x="1510776" y="992516"/>
                  <a:pt x="1513221" y="1015740"/>
                  <a:pt x="1514443" y="1035297"/>
                </a:cubicBezTo>
                <a:cubicBezTo>
                  <a:pt x="1533999" y="1035297"/>
                  <a:pt x="1553557" y="1035297"/>
                  <a:pt x="1571891" y="1035297"/>
                </a:cubicBezTo>
                <a:cubicBezTo>
                  <a:pt x="1573113" y="1013295"/>
                  <a:pt x="1574336" y="992516"/>
                  <a:pt x="1574336" y="975403"/>
                </a:cubicBezTo>
                <a:cubicBezTo>
                  <a:pt x="1552334" y="974181"/>
                  <a:pt x="1530332" y="972959"/>
                  <a:pt x="1509553" y="971737"/>
                </a:cubicBezTo>
                <a:close/>
                <a:moveTo>
                  <a:pt x="2207493" y="3291682"/>
                </a:moveTo>
                <a:cubicBezTo>
                  <a:pt x="2205048" y="3272124"/>
                  <a:pt x="2203826" y="3251345"/>
                  <a:pt x="2201381" y="3230566"/>
                </a:cubicBezTo>
                <a:cubicBezTo>
                  <a:pt x="2183047" y="3230566"/>
                  <a:pt x="2163489" y="3230566"/>
                  <a:pt x="2143933" y="3230566"/>
                </a:cubicBezTo>
                <a:cubicBezTo>
                  <a:pt x="2143933" y="3251345"/>
                  <a:pt x="2143933" y="3272124"/>
                  <a:pt x="2143933" y="3291682"/>
                </a:cubicBezTo>
                <a:cubicBezTo>
                  <a:pt x="2165934" y="3291682"/>
                  <a:pt x="2187935" y="3291682"/>
                  <a:pt x="2207493" y="3291682"/>
                </a:cubicBezTo>
                <a:close/>
                <a:moveTo>
                  <a:pt x="1064633" y="2687860"/>
                </a:moveTo>
                <a:cubicBezTo>
                  <a:pt x="1063410" y="2709862"/>
                  <a:pt x="1062188" y="2731863"/>
                  <a:pt x="1060966" y="2751421"/>
                </a:cubicBezTo>
                <a:cubicBezTo>
                  <a:pt x="1081744" y="2750198"/>
                  <a:pt x="1103747" y="2747754"/>
                  <a:pt x="1123303" y="2746531"/>
                </a:cubicBezTo>
                <a:cubicBezTo>
                  <a:pt x="1123303" y="2728196"/>
                  <a:pt x="1123303" y="2708640"/>
                  <a:pt x="1123303" y="2687860"/>
                </a:cubicBezTo>
                <a:cubicBezTo>
                  <a:pt x="1102524" y="2687860"/>
                  <a:pt x="1082967" y="2687860"/>
                  <a:pt x="1064633" y="2687860"/>
                </a:cubicBezTo>
                <a:close/>
                <a:moveTo>
                  <a:pt x="1964253" y="3229344"/>
                </a:moveTo>
                <a:cubicBezTo>
                  <a:pt x="1964253" y="3247678"/>
                  <a:pt x="1964253" y="3269680"/>
                  <a:pt x="1964253" y="3291682"/>
                </a:cubicBezTo>
                <a:cubicBezTo>
                  <a:pt x="1985032" y="3291682"/>
                  <a:pt x="2007034" y="3291682"/>
                  <a:pt x="2027813" y="3291682"/>
                </a:cubicBezTo>
                <a:cubicBezTo>
                  <a:pt x="2026591" y="3273347"/>
                  <a:pt x="2024146" y="3251345"/>
                  <a:pt x="2021701" y="3229344"/>
                </a:cubicBezTo>
                <a:cubicBezTo>
                  <a:pt x="2004589" y="3229344"/>
                  <a:pt x="1985032" y="3229344"/>
                  <a:pt x="1964253" y="3229344"/>
                </a:cubicBezTo>
                <a:close/>
                <a:moveTo>
                  <a:pt x="1064633" y="1486329"/>
                </a:moveTo>
                <a:cubicBezTo>
                  <a:pt x="1084189" y="1486329"/>
                  <a:pt x="1104969" y="1486329"/>
                  <a:pt x="1123303" y="1486329"/>
                </a:cubicBezTo>
                <a:cubicBezTo>
                  <a:pt x="1123303" y="1464328"/>
                  <a:pt x="1123303" y="1444771"/>
                  <a:pt x="1123303" y="1428881"/>
                </a:cubicBezTo>
                <a:cubicBezTo>
                  <a:pt x="1101302" y="1426436"/>
                  <a:pt x="1079300" y="1425214"/>
                  <a:pt x="1062188" y="1423992"/>
                </a:cubicBezTo>
                <a:cubicBezTo>
                  <a:pt x="1062188" y="1443549"/>
                  <a:pt x="1063410" y="1464328"/>
                  <a:pt x="1064633" y="1486329"/>
                </a:cubicBezTo>
                <a:close/>
                <a:moveTo>
                  <a:pt x="3045997" y="2687860"/>
                </a:moveTo>
                <a:cubicBezTo>
                  <a:pt x="3045997" y="2709862"/>
                  <a:pt x="3045997" y="2729419"/>
                  <a:pt x="3045997" y="2746531"/>
                </a:cubicBezTo>
                <a:cubicBezTo>
                  <a:pt x="3066777" y="2747754"/>
                  <a:pt x="3088778" y="2748976"/>
                  <a:pt x="3107113" y="2748976"/>
                </a:cubicBezTo>
                <a:cubicBezTo>
                  <a:pt x="3105891" y="2728196"/>
                  <a:pt x="3104668" y="2706195"/>
                  <a:pt x="3104668" y="2686638"/>
                </a:cubicBezTo>
                <a:cubicBezTo>
                  <a:pt x="3085112" y="2687860"/>
                  <a:pt x="3066777" y="2687860"/>
                  <a:pt x="3045997" y="2687860"/>
                </a:cubicBezTo>
                <a:close/>
                <a:moveTo>
                  <a:pt x="2775867" y="3016662"/>
                </a:moveTo>
                <a:cubicBezTo>
                  <a:pt x="2797869" y="3017884"/>
                  <a:pt x="2819870" y="3019106"/>
                  <a:pt x="2836983" y="3020329"/>
                </a:cubicBezTo>
                <a:cubicBezTo>
                  <a:pt x="2835760" y="2999549"/>
                  <a:pt x="2834538" y="2977548"/>
                  <a:pt x="2833316" y="2959213"/>
                </a:cubicBezTo>
                <a:cubicBezTo>
                  <a:pt x="2813758" y="2959213"/>
                  <a:pt x="2795424" y="2959213"/>
                  <a:pt x="2774644" y="2959213"/>
                </a:cubicBezTo>
                <a:cubicBezTo>
                  <a:pt x="2775867" y="2978770"/>
                  <a:pt x="2775867" y="2998327"/>
                  <a:pt x="2775867" y="3016662"/>
                </a:cubicBezTo>
                <a:close/>
                <a:moveTo>
                  <a:pt x="881286" y="1965475"/>
                </a:moveTo>
                <a:cubicBezTo>
                  <a:pt x="881286" y="1985032"/>
                  <a:pt x="881286" y="2007033"/>
                  <a:pt x="881286" y="2027813"/>
                </a:cubicBezTo>
                <a:cubicBezTo>
                  <a:pt x="902065" y="2026591"/>
                  <a:pt x="922844" y="2026591"/>
                  <a:pt x="941179" y="2025368"/>
                </a:cubicBezTo>
                <a:cubicBezTo>
                  <a:pt x="941179" y="2005811"/>
                  <a:pt x="941179" y="1986254"/>
                  <a:pt x="941179" y="1969142"/>
                </a:cubicBezTo>
                <a:cubicBezTo>
                  <a:pt x="922844" y="1966697"/>
                  <a:pt x="902065" y="1966697"/>
                  <a:pt x="881286" y="1965475"/>
                </a:cubicBezTo>
                <a:close/>
                <a:moveTo>
                  <a:pt x="3228122" y="1966697"/>
                </a:moveTo>
                <a:cubicBezTo>
                  <a:pt x="3228122" y="1987477"/>
                  <a:pt x="3228122" y="2008256"/>
                  <a:pt x="3228122" y="2026591"/>
                </a:cubicBezTo>
                <a:cubicBezTo>
                  <a:pt x="3248901" y="2026591"/>
                  <a:pt x="3268458" y="2026591"/>
                  <a:pt x="3288015" y="2026591"/>
                </a:cubicBezTo>
                <a:cubicBezTo>
                  <a:pt x="3288015" y="2005811"/>
                  <a:pt x="3288015" y="1985032"/>
                  <a:pt x="3288015" y="1966697"/>
                </a:cubicBezTo>
                <a:cubicBezTo>
                  <a:pt x="3266013" y="1966697"/>
                  <a:pt x="3247679" y="1966697"/>
                  <a:pt x="3228122" y="1966697"/>
                </a:cubicBezTo>
                <a:close/>
                <a:moveTo>
                  <a:pt x="3047220" y="1485107"/>
                </a:moveTo>
                <a:cubicBezTo>
                  <a:pt x="3069222" y="1485107"/>
                  <a:pt x="3088778" y="1485107"/>
                  <a:pt x="3108336" y="1485107"/>
                </a:cubicBezTo>
                <a:cubicBezTo>
                  <a:pt x="3108336" y="1464328"/>
                  <a:pt x="3108336" y="1442326"/>
                  <a:pt x="3108336" y="1423992"/>
                </a:cubicBezTo>
                <a:cubicBezTo>
                  <a:pt x="3087556" y="1425214"/>
                  <a:pt x="3066777" y="1426436"/>
                  <a:pt x="3047220" y="1426436"/>
                </a:cubicBezTo>
                <a:cubicBezTo>
                  <a:pt x="3047220" y="1445993"/>
                  <a:pt x="3047220" y="1465550"/>
                  <a:pt x="3047220" y="1485107"/>
                </a:cubicBezTo>
                <a:close/>
                <a:moveTo>
                  <a:pt x="2747754" y="1063410"/>
                </a:moveTo>
                <a:cubicBezTo>
                  <a:pt x="2728197" y="1063410"/>
                  <a:pt x="2706195" y="1063410"/>
                  <a:pt x="2685416" y="1063410"/>
                </a:cubicBezTo>
                <a:cubicBezTo>
                  <a:pt x="2686639" y="1084189"/>
                  <a:pt x="2687861" y="1104968"/>
                  <a:pt x="2687861" y="1123303"/>
                </a:cubicBezTo>
                <a:cubicBezTo>
                  <a:pt x="2707417" y="1123303"/>
                  <a:pt x="2725752" y="1123303"/>
                  <a:pt x="2742865" y="1123303"/>
                </a:cubicBezTo>
                <a:cubicBezTo>
                  <a:pt x="2745309" y="1103746"/>
                  <a:pt x="2746531" y="1082967"/>
                  <a:pt x="2747754" y="1063410"/>
                </a:cubicBezTo>
                <a:close/>
                <a:moveTo>
                  <a:pt x="942401" y="2148822"/>
                </a:moveTo>
                <a:cubicBezTo>
                  <a:pt x="920400" y="2147599"/>
                  <a:pt x="899621" y="2145154"/>
                  <a:pt x="881286" y="2143932"/>
                </a:cubicBezTo>
                <a:cubicBezTo>
                  <a:pt x="881286" y="2165934"/>
                  <a:pt x="881286" y="2189158"/>
                  <a:pt x="881286" y="2207493"/>
                </a:cubicBezTo>
                <a:cubicBezTo>
                  <a:pt x="900843" y="2206270"/>
                  <a:pt x="921622" y="2205048"/>
                  <a:pt x="942401" y="2203826"/>
                </a:cubicBezTo>
                <a:cubicBezTo>
                  <a:pt x="942401" y="2187935"/>
                  <a:pt x="942401" y="2167156"/>
                  <a:pt x="942401" y="2148822"/>
                </a:cubicBezTo>
                <a:close/>
                <a:moveTo>
                  <a:pt x="1422769" y="3109557"/>
                </a:moveTo>
                <a:cubicBezTo>
                  <a:pt x="1443549" y="3109557"/>
                  <a:pt x="1464328" y="3109557"/>
                  <a:pt x="1485107" y="3109557"/>
                </a:cubicBezTo>
                <a:cubicBezTo>
                  <a:pt x="1483885" y="3090001"/>
                  <a:pt x="1482663" y="3069221"/>
                  <a:pt x="1481440" y="3050887"/>
                </a:cubicBezTo>
                <a:cubicBezTo>
                  <a:pt x="1460661" y="3049664"/>
                  <a:pt x="1442326" y="3049664"/>
                  <a:pt x="1422769" y="3048442"/>
                </a:cubicBezTo>
                <a:cubicBezTo>
                  <a:pt x="1422769" y="3067999"/>
                  <a:pt x="1422769" y="3088778"/>
                  <a:pt x="1422769" y="3109557"/>
                </a:cubicBezTo>
                <a:close/>
                <a:moveTo>
                  <a:pt x="2143933" y="883730"/>
                </a:moveTo>
                <a:cubicBezTo>
                  <a:pt x="2143933" y="904510"/>
                  <a:pt x="2143933" y="925289"/>
                  <a:pt x="2143933" y="943623"/>
                </a:cubicBezTo>
                <a:cubicBezTo>
                  <a:pt x="2165934" y="943623"/>
                  <a:pt x="2184269" y="943623"/>
                  <a:pt x="2201381" y="943623"/>
                </a:cubicBezTo>
                <a:cubicBezTo>
                  <a:pt x="2202603" y="921622"/>
                  <a:pt x="2205048" y="900842"/>
                  <a:pt x="2206270" y="883730"/>
                </a:cubicBezTo>
                <a:cubicBezTo>
                  <a:pt x="2185491" y="883730"/>
                  <a:pt x="2164712" y="883730"/>
                  <a:pt x="2143933" y="883730"/>
                </a:cubicBezTo>
                <a:close/>
                <a:moveTo>
                  <a:pt x="3015440" y="2778312"/>
                </a:moveTo>
                <a:cubicBezTo>
                  <a:pt x="2995883" y="2778312"/>
                  <a:pt x="2976326" y="2778312"/>
                  <a:pt x="2956769" y="2778312"/>
                </a:cubicBezTo>
                <a:cubicBezTo>
                  <a:pt x="2956769" y="2799090"/>
                  <a:pt x="2956769" y="2818648"/>
                  <a:pt x="2956769" y="2836982"/>
                </a:cubicBezTo>
                <a:cubicBezTo>
                  <a:pt x="2977548" y="2836982"/>
                  <a:pt x="2997105" y="2836982"/>
                  <a:pt x="3015440" y="2836982"/>
                </a:cubicBezTo>
                <a:cubicBezTo>
                  <a:pt x="3015440" y="2818648"/>
                  <a:pt x="3015440" y="2799090"/>
                  <a:pt x="3015440" y="2778312"/>
                </a:cubicBezTo>
                <a:close/>
                <a:moveTo>
                  <a:pt x="3228122" y="2147599"/>
                </a:moveTo>
                <a:cubicBezTo>
                  <a:pt x="3228122" y="2168378"/>
                  <a:pt x="3228122" y="2187935"/>
                  <a:pt x="3228122" y="2207493"/>
                </a:cubicBezTo>
                <a:cubicBezTo>
                  <a:pt x="3247679" y="2207493"/>
                  <a:pt x="3267236" y="2207493"/>
                  <a:pt x="3286793" y="2207493"/>
                </a:cubicBezTo>
                <a:cubicBezTo>
                  <a:pt x="3286793" y="2187935"/>
                  <a:pt x="3286793" y="2167156"/>
                  <a:pt x="3286793" y="2147599"/>
                </a:cubicBezTo>
                <a:cubicBezTo>
                  <a:pt x="3267236" y="2147599"/>
                  <a:pt x="3247679" y="2147599"/>
                  <a:pt x="3228122" y="2147599"/>
                </a:cubicBezTo>
                <a:close/>
                <a:moveTo>
                  <a:pt x="1156306" y="2779534"/>
                </a:moveTo>
                <a:cubicBezTo>
                  <a:pt x="1153861" y="2801535"/>
                  <a:pt x="1152639" y="2822314"/>
                  <a:pt x="1151416" y="2840649"/>
                </a:cubicBezTo>
                <a:cubicBezTo>
                  <a:pt x="1170974" y="2839427"/>
                  <a:pt x="1192975" y="2836982"/>
                  <a:pt x="1212532" y="2835760"/>
                </a:cubicBezTo>
                <a:cubicBezTo>
                  <a:pt x="1212532" y="2817425"/>
                  <a:pt x="1212532" y="2797868"/>
                  <a:pt x="1212532" y="2779534"/>
                </a:cubicBezTo>
                <a:cubicBezTo>
                  <a:pt x="1192975" y="2779534"/>
                  <a:pt x="1174640" y="2779534"/>
                  <a:pt x="1156306" y="2779534"/>
                </a:cubicBezTo>
                <a:close/>
                <a:moveTo>
                  <a:pt x="2926211" y="2927433"/>
                </a:moveTo>
                <a:cubicBezTo>
                  <a:pt x="2926211" y="2907876"/>
                  <a:pt x="2926211" y="2887097"/>
                  <a:pt x="2926211" y="2868762"/>
                </a:cubicBezTo>
                <a:cubicBezTo>
                  <a:pt x="2905432" y="2868762"/>
                  <a:pt x="2887097" y="2868762"/>
                  <a:pt x="2866318" y="2868762"/>
                </a:cubicBezTo>
                <a:cubicBezTo>
                  <a:pt x="2866318" y="2889542"/>
                  <a:pt x="2866318" y="2909098"/>
                  <a:pt x="2866318" y="2927433"/>
                </a:cubicBezTo>
                <a:cubicBezTo>
                  <a:pt x="2885875" y="2927433"/>
                  <a:pt x="2905432" y="2927433"/>
                  <a:pt x="2926211" y="2927433"/>
                </a:cubicBezTo>
                <a:close/>
                <a:moveTo>
                  <a:pt x="2775867" y="1155083"/>
                </a:moveTo>
                <a:cubicBezTo>
                  <a:pt x="2777089" y="1175862"/>
                  <a:pt x="2777089" y="1195419"/>
                  <a:pt x="2778312" y="1213754"/>
                </a:cubicBezTo>
                <a:cubicBezTo>
                  <a:pt x="2799091" y="1213754"/>
                  <a:pt x="2817425" y="1213754"/>
                  <a:pt x="2833316" y="1213754"/>
                </a:cubicBezTo>
                <a:cubicBezTo>
                  <a:pt x="2834538" y="1192975"/>
                  <a:pt x="2835760" y="1172196"/>
                  <a:pt x="2835760" y="1155083"/>
                </a:cubicBezTo>
                <a:cubicBezTo>
                  <a:pt x="2817425" y="1155083"/>
                  <a:pt x="2796647" y="1155083"/>
                  <a:pt x="2775867" y="1155083"/>
                </a:cubicBezTo>
                <a:close/>
                <a:moveTo>
                  <a:pt x="2415286" y="3198786"/>
                </a:moveTo>
                <a:cubicBezTo>
                  <a:pt x="2436065" y="3198786"/>
                  <a:pt x="2458066" y="3198786"/>
                  <a:pt x="2475178" y="3198786"/>
                </a:cubicBezTo>
                <a:cubicBezTo>
                  <a:pt x="2475178" y="3178006"/>
                  <a:pt x="2475178" y="3159672"/>
                  <a:pt x="2475178" y="3141337"/>
                </a:cubicBezTo>
                <a:cubicBezTo>
                  <a:pt x="2454400" y="3141337"/>
                  <a:pt x="2436065" y="3141337"/>
                  <a:pt x="2417730" y="3141337"/>
                </a:cubicBezTo>
                <a:cubicBezTo>
                  <a:pt x="2416508" y="3160895"/>
                  <a:pt x="2415286" y="3180451"/>
                  <a:pt x="2415286" y="3198786"/>
                </a:cubicBezTo>
                <a:close/>
                <a:moveTo>
                  <a:pt x="1423991" y="1124526"/>
                </a:moveTo>
                <a:cubicBezTo>
                  <a:pt x="1444771" y="1124526"/>
                  <a:pt x="1464328" y="1124526"/>
                  <a:pt x="1481440" y="1124526"/>
                </a:cubicBezTo>
                <a:cubicBezTo>
                  <a:pt x="1482663" y="1102524"/>
                  <a:pt x="1483885" y="1082967"/>
                  <a:pt x="1483885" y="1064632"/>
                </a:cubicBezTo>
                <a:cubicBezTo>
                  <a:pt x="1463105" y="1064632"/>
                  <a:pt x="1441104" y="1064632"/>
                  <a:pt x="1422769" y="1064632"/>
                </a:cubicBezTo>
                <a:cubicBezTo>
                  <a:pt x="1423991" y="1084189"/>
                  <a:pt x="1423991" y="1104968"/>
                  <a:pt x="1423991" y="1124526"/>
                </a:cubicBezTo>
                <a:close/>
                <a:moveTo>
                  <a:pt x="2956769" y="1335985"/>
                </a:moveTo>
                <a:cubicBezTo>
                  <a:pt x="2957991" y="1355542"/>
                  <a:pt x="2959214" y="1373877"/>
                  <a:pt x="2960436" y="1394656"/>
                </a:cubicBezTo>
                <a:cubicBezTo>
                  <a:pt x="2979993" y="1394656"/>
                  <a:pt x="2998328" y="1394656"/>
                  <a:pt x="3014218" y="1394656"/>
                </a:cubicBezTo>
                <a:cubicBezTo>
                  <a:pt x="3015440" y="1373877"/>
                  <a:pt x="3016662" y="1353097"/>
                  <a:pt x="3016662" y="1335985"/>
                </a:cubicBezTo>
                <a:cubicBezTo>
                  <a:pt x="2997105" y="1335985"/>
                  <a:pt x="2976326" y="1335985"/>
                  <a:pt x="2956769" y="1335985"/>
                </a:cubicBezTo>
                <a:close/>
                <a:moveTo>
                  <a:pt x="3138894" y="2420174"/>
                </a:moveTo>
                <a:cubicBezTo>
                  <a:pt x="3138894" y="2439731"/>
                  <a:pt x="3138894" y="2458066"/>
                  <a:pt x="3138894" y="2475178"/>
                </a:cubicBezTo>
                <a:cubicBezTo>
                  <a:pt x="3159672" y="2476401"/>
                  <a:pt x="3179230" y="2476401"/>
                  <a:pt x="3196342" y="2477623"/>
                </a:cubicBezTo>
                <a:cubicBezTo>
                  <a:pt x="3196342" y="2456843"/>
                  <a:pt x="3196342" y="2436065"/>
                  <a:pt x="3196342" y="2417730"/>
                </a:cubicBezTo>
                <a:cubicBezTo>
                  <a:pt x="3176785" y="2417730"/>
                  <a:pt x="3158450" y="2418952"/>
                  <a:pt x="3138894" y="2420174"/>
                </a:cubicBezTo>
                <a:close/>
                <a:moveTo>
                  <a:pt x="1963031" y="884953"/>
                </a:moveTo>
                <a:cubicBezTo>
                  <a:pt x="1964253" y="904510"/>
                  <a:pt x="1965475" y="924067"/>
                  <a:pt x="1966697" y="943623"/>
                </a:cubicBezTo>
                <a:cubicBezTo>
                  <a:pt x="1986254" y="943623"/>
                  <a:pt x="2004589" y="943623"/>
                  <a:pt x="2020479" y="943623"/>
                </a:cubicBezTo>
                <a:cubicBezTo>
                  <a:pt x="2021701" y="921622"/>
                  <a:pt x="2024146" y="902065"/>
                  <a:pt x="2025368" y="884953"/>
                </a:cubicBezTo>
                <a:cubicBezTo>
                  <a:pt x="2005812" y="884953"/>
                  <a:pt x="1983810" y="884953"/>
                  <a:pt x="1963031" y="884953"/>
                </a:cubicBezTo>
                <a:close/>
                <a:moveTo>
                  <a:pt x="3138894" y="1755238"/>
                </a:moveTo>
                <a:cubicBezTo>
                  <a:pt x="3159672" y="1755238"/>
                  <a:pt x="3178007" y="1755238"/>
                  <a:pt x="3196342" y="1755238"/>
                </a:cubicBezTo>
                <a:cubicBezTo>
                  <a:pt x="3196342" y="1734458"/>
                  <a:pt x="3196342" y="1713679"/>
                  <a:pt x="3196342" y="1695344"/>
                </a:cubicBezTo>
                <a:cubicBezTo>
                  <a:pt x="3176785" y="1696567"/>
                  <a:pt x="3158450" y="1697789"/>
                  <a:pt x="3138894" y="1699011"/>
                </a:cubicBezTo>
                <a:cubicBezTo>
                  <a:pt x="3138894" y="1718568"/>
                  <a:pt x="3138894" y="1735681"/>
                  <a:pt x="3138894" y="1755238"/>
                </a:cubicBezTo>
                <a:close/>
                <a:moveTo>
                  <a:pt x="1392212" y="3019106"/>
                </a:moveTo>
                <a:cubicBezTo>
                  <a:pt x="1392212" y="2998327"/>
                  <a:pt x="1392212" y="2978770"/>
                  <a:pt x="1392212" y="2960435"/>
                </a:cubicBezTo>
                <a:cubicBezTo>
                  <a:pt x="1371432" y="2960435"/>
                  <a:pt x="1351875" y="2960435"/>
                  <a:pt x="1335986" y="2960435"/>
                </a:cubicBezTo>
                <a:cubicBezTo>
                  <a:pt x="1334763" y="2981215"/>
                  <a:pt x="1333541" y="3000771"/>
                  <a:pt x="1332318" y="3019106"/>
                </a:cubicBezTo>
                <a:cubicBezTo>
                  <a:pt x="1351875" y="3019106"/>
                  <a:pt x="1372655" y="3019106"/>
                  <a:pt x="1392212" y="3019106"/>
                </a:cubicBezTo>
                <a:close/>
                <a:moveTo>
                  <a:pt x="1156306" y="1394656"/>
                </a:moveTo>
                <a:cubicBezTo>
                  <a:pt x="1174640" y="1394656"/>
                  <a:pt x="1192975" y="1394656"/>
                  <a:pt x="1212532" y="1394656"/>
                </a:cubicBezTo>
                <a:cubicBezTo>
                  <a:pt x="1212532" y="1373877"/>
                  <a:pt x="1212532" y="1354320"/>
                  <a:pt x="1212532" y="1338430"/>
                </a:cubicBezTo>
                <a:cubicBezTo>
                  <a:pt x="1191752" y="1337207"/>
                  <a:pt x="1170974" y="1335985"/>
                  <a:pt x="1152639" y="1334763"/>
                </a:cubicBezTo>
                <a:cubicBezTo>
                  <a:pt x="1153861" y="1353097"/>
                  <a:pt x="1155083" y="1372654"/>
                  <a:pt x="1156306" y="1394656"/>
                </a:cubicBezTo>
                <a:close/>
                <a:moveTo>
                  <a:pt x="1245534" y="2869985"/>
                </a:moveTo>
                <a:cubicBezTo>
                  <a:pt x="1244312" y="2890764"/>
                  <a:pt x="1243090" y="2911543"/>
                  <a:pt x="1241868" y="2928656"/>
                </a:cubicBezTo>
                <a:cubicBezTo>
                  <a:pt x="1262647" y="2928656"/>
                  <a:pt x="1283426" y="2928656"/>
                  <a:pt x="1301760" y="2928656"/>
                </a:cubicBezTo>
                <a:cubicBezTo>
                  <a:pt x="1301760" y="2907876"/>
                  <a:pt x="1301760" y="2888320"/>
                  <a:pt x="1301760" y="2869985"/>
                </a:cubicBezTo>
                <a:cubicBezTo>
                  <a:pt x="1282204" y="2869985"/>
                  <a:pt x="1263869" y="2869985"/>
                  <a:pt x="1245534" y="2869985"/>
                </a:cubicBezTo>
                <a:close/>
                <a:moveTo>
                  <a:pt x="972959" y="2418952"/>
                </a:moveTo>
                <a:cubicBezTo>
                  <a:pt x="972959" y="2439731"/>
                  <a:pt x="972959" y="2460511"/>
                  <a:pt x="972959" y="2477623"/>
                </a:cubicBezTo>
                <a:cubicBezTo>
                  <a:pt x="992516" y="2477623"/>
                  <a:pt x="1012073" y="2477623"/>
                  <a:pt x="1030408" y="2477623"/>
                </a:cubicBezTo>
                <a:cubicBezTo>
                  <a:pt x="1030408" y="2456843"/>
                  <a:pt x="1030408" y="2438509"/>
                  <a:pt x="1030408" y="2418952"/>
                </a:cubicBezTo>
                <a:cubicBezTo>
                  <a:pt x="1010851" y="2418952"/>
                  <a:pt x="992516" y="2418952"/>
                  <a:pt x="972959" y="2418952"/>
                </a:cubicBezTo>
                <a:close/>
                <a:moveTo>
                  <a:pt x="2926211" y="1304205"/>
                </a:moveTo>
                <a:cubicBezTo>
                  <a:pt x="2926211" y="1283426"/>
                  <a:pt x="2926211" y="1263869"/>
                  <a:pt x="2926211" y="1245534"/>
                </a:cubicBezTo>
                <a:cubicBezTo>
                  <a:pt x="2907877" y="1246757"/>
                  <a:pt x="2887097" y="1247979"/>
                  <a:pt x="2868762" y="1247979"/>
                </a:cubicBezTo>
                <a:cubicBezTo>
                  <a:pt x="2868762" y="1266314"/>
                  <a:pt x="2868762" y="1285870"/>
                  <a:pt x="2868762" y="1304205"/>
                </a:cubicBezTo>
                <a:cubicBezTo>
                  <a:pt x="2888320" y="1304205"/>
                  <a:pt x="2906655" y="1304205"/>
                  <a:pt x="2926211" y="1304205"/>
                </a:cubicBezTo>
                <a:close/>
                <a:moveTo>
                  <a:pt x="1244312" y="1245534"/>
                </a:moveTo>
                <a:cubicBezTo>
                  <a:pt x="1244312" y="1265091"/>
                  <a:pt x="1244312" y="1285870"/>
                  <a:pt x="1244312" y="1302983"/>
                </a:cubicBezTo>
                <a:cubicBezTo>
                  <a:pt x="1265091" y="1302983"/>
                  <a:pt x="1284648" y="1302983"/>
                  <a:pt x="1301760" y="1302983"/>
                </a:cubicBezTo>
                <a:cubicBezTo>
                  <a:pt x="1301760" y="1282203"/>
                  <a:pt x="1301760" y="1262646"/>
                  <a:pt x="1301760" y="1245534"/>
                </a:cubicBezTo>
                <a:cubicBezTo>
                  <a:pt x="1283426" y="1245534"/>
                  <a:pt x="1262647" y="1245534"/>
                  <a:pt x="1244312" y="1245534"/>
                </a:cubicBezTo>
                <a:close/>
                <a:moveTo>
                  <a:pt x="1696567" y="3140115"/>
                </a:moveTo>
                <a:cubicBezTo>
                  <a:pt x="1695344" y="3162117"/>
                  <a:pt x="1694122" y="3181674"/>
                  <a:pt x="1692900" y="3198786"/>
                </a:cubicBezTo>
                <a:cubicBezTo>
                  <a:pt x="1713679" y="3198786"/>
                  <a:pt x="1734458" y="3198786"/>
                  <a:pt x="1754015" y="3198786"/>
                </a:cubicBezTo>
                <a:cubicBezTo>
                  <a:pt x="1752793" y="3179229"/>
                  <a:pt x="1751571" y="3159672"/>
                  <a:pt x="1751571" y="3140115"/>
                </a:cubicBezTo>
                <a:cubicBezTo>
                  <a:pt x="1733236" y="3140115"/>
                  <a:pt x="1714902" y="3140115"/>
                  <a:pt x="1696567" y="3140115"/>
                </a:cubicBezTo>
                <a:close/>
                <a:moveTo>
                  <a:pt x="1030408" y="1752793"/>
                </a:moveTo>
                <a:cubicBezTo>
                  <a:pt x="1030408" y="1734458"/>
                  <a:pt x="1030408" y="1717346"/>
                  <a:pt x="1030408" y="1699011"/>
                </a:cubicBezTo>
                <a:cubicBezTo>
                  <a:pt x="1010851" y="1697789"/>
                  <a:pt x="991294" y="1696567"/>
                  <a:pt x="974181" y="1695344"/>
                </a:cubicBezTo>
                <a:cubicBezTo>
                  <a:pt x="974181" y="1716124"/>
                  <a:pt x="974181" y="1735681"/>
                  <a:pt x="974181" y="1755238"/>
                </a:cubicBezTo>
                <a:cubicBezTo>
                  <a:pt x="992516" y="1755238"/>
                  <a:pt x="1012073" y="1754015"/>
                  <a:pt x="1030408" y="1752793"/>
                </a:cubicBezTo>
                <a:close/>
                <a:moveTo>
                  <a:pt x="1392212" y="1157528"/>
                </a:moveTo>
                <a:cubicBezTo>
                  <a:pt x="1372655" y="1156306"/>
                  <a:pt x="1351875" y="1155083"/>
                  <a:pt x="1334763" y="1155083"/>
                </a:cubicBezTo>
                <a:cubicBezTo>
                  <a:pt x="1334763" y="1174640"/>
                  <a:pt x="1334763" y="1195419"/>
                  <a:pt x="1334763" y="1213754"/>
                </a:cubicBezTo>
                <a:cubicBezTo>
                  <a:pt x="1355542" y="1213754"/>
                  <a:pt x="1373877" y="1213754"/>
                  <a:pt x="1392212" y="1213754"/>
                </a:cubicBezTo>
                <a:cubicBezTo>
                  <a:pt x="1392212" y="1194197"/>
                  <a:pt x="1392212" y="1175862"/>
                  <a:pt x="1392212" y="1157528"/>
                </a:cubicBezTo>
                <a:close/>
                <a:moveTo>
                  <a:pt x="2415286" y="976626"/>
                </a:moveTo>
                <a:cubicBezTo>
                  <a:pt x="2416508" y="996183"/>
                  <a:pt x="2417730" y="1014518"/>
                  <a:pt x="2418952" y="1034075"/>
                </a:cubicBezTo>
                <a:cubicBezTo>
                  <a:pt x="2437287" y="1034075"/>
                  <a:pt x="2455622" y="1034075"/>
                  <a:pt x="2473956" y="1034075"/>
                </a:cubicBezTo>
                <a:cubicBezTo>
                  <a:pt x="2473956" y="1014518"/>
                  <a:pt x="2473956" y="994961"/>
                  <a:pt x="2473956" y="976626"/>
                </a:cubicBezTo>
                <a:cubicBezTo>
                  <a:pt x="2454400" y="976626"/>
                  <a:pt x="2434842" y="976626"/>
                  <a:pt x="2415286" y="976626"/>
                </a:cubicBezTo>
                <a:close/>
                <a:moveTo>
                  <a:pt x="1752793" y="977848"/>
                </a:moveTo>
                <a:cubicBezTo>
                  <a:pt x="1732014" y="976626"/>
                  <a:pt x="1712457" y="975403"/>
                  <a:pt x="1694122" y="975403"/>
                </a:cubicBezTo>
                <a:cubicBezTo>
                  <a:pt x="1695344" y="994961"/>
                  <a:pt x="1696567" y="1014518"/>
                  <a:pt x="1699011" y="1032852"/>
                </a:cubicBezTo>
                <a:cubicBezTo>
                  <a:pt x="1717346" y="1032852"/>
                  <a:pt x="1735680" y="1032852"/>
                  <a:pt x="1752793" y="1032852"/>
                </a:cubicBezTo>
                <a:cubicBezTo>
                  <a:pt x="1752793" y="1014518"/>
                  <a:pt x="1752793" y="996183"/>
                  <a:pt x="1752793" y="977848"/>
                </a:cubicBezTo>
                <a:close/>
                <a:moveTo>
                  <a:pt x="3195119" y="1877469"/>
                </a:moveTo>
                <a:cubicBezTo>
                  <a:pt x="3176785" y="1878691"/>
                  <a:pt x="3158450" y="1879913"/>
                  <a:pt x="3140116" y="1881135"/>
                </a:cubicBezTo>
                <a:cubicBezTo>
                  <a:pt x="3140116" y="1899470"/>
                  <a:pt x="3140116" y="1915360"/>
                  <a:pt x="3140116" y="1932473"/>
                </a:cubicBezTo>
                <a:cubicBezTo>
                  <a:pt x="3159672" y="1933695"/>
                  <a:pt x="3176785" y="1934917"/>
                  <a:pt x="3195119" y="1934917"/>
                </a:cubicBezTo>
                <a:cubicBezTo>
                  <a:pt x="3195119" y="1916583"/>
                  <a:pt x="3195119" y="1897025"/>
                  <a:pt x="3195119" y="1877469"/>
                </a:cubicBezTo>
                <a:close/>
                <a:moveTo>
                  <a:pt x="3140116" y="2241717"/>
                </a:moveTo>
                <a:cubicBezTo>
                  <a:pt x="3140116" y="2258830"/>
                  <a:pt x="3140116" y="2275942"/>
                  <a:pt x="3140116" y="2293054"/>
                </a:cubicBezTo>
                <a:cubicBezTo>
                  <a:pt x="3158450" y="2294276"/>
                  <a:pt x="3176785" y="2295499"/>
                  <a:pt x="3193897" y="2295499"/>
                </a:cubicBezTo>
                <a:cubicBezTo>
                  <a:pt x="3193897" y="2275942"/>
                  <a:pt x="3193897" y="2256385"/>
                  <a:pt x="3193897" y="2238050"/>
                </a:cubicBezTo>
                <a:cubicBezTo>
                  <a:pt x="3175563" y="2239272"/>
                  <a:pt x="3158450" y="2240495"/>
                  <a:pt x="3140116" y="2241717"/>
                </a:cubicBezTo>
                <a:close/>
                <a:moveTo>
                  <a:pt x="1933695" y="3196341"/>
                </a:moveTo>
                <a:cubicBezTo>
                  <a:pt x="1932473" y="3178006"/>
                  <a:pt x="1931250" y="3159672"/>
                  <a:pt x="1931250" y="3141337"/>
                </a:cubicBezTo>
                <a:cubicBezTo>
                  <a:pt x="1912915" y="3141337"/>
                  <a:pt x="1894581" y="3141337"/>
                  <a:pt x="1877469" y="3141337"/>
                </a:cubicBezTo>
                <a:cubicBezTo>
                  <a:pt x="1877469" y="3160895"/>
                  <a:pt x="1877469" y="3179229"/>
                  <a:pt x="1877469" y="3196341"/>
                </a:cubicBezTo>
                <a:cubicBezTo>
                  <a:pt x="1895804" y="3196341"/>
                  <a:pt x="1915360" y="3196341"/>
                  <a:pt x="1933695" y="3196341"/>
                </a:cubicBezTo>
                <a:close/>
                <a:moveTo>
                  <a:pt x="975404" y="2115819"/>
                </a:moveTo>
                <a:cubicBezTo>
                  <a:pt x="993739" y="2114597"/>
                  <a:pt x="1012073" y="2113374"/>
                  <a:pt x="1029185" y="2113374"/>
                </a:cubicBezTo>
                <a:cubicBezTo>
                  <a:pt x="1029185" y="2095040"/>
                  <a:pt x="1029185" y="2077927"/>
                  <a:pt x="1029185" y="2059592"/>
                </a:cubicBezTo>
                <a:cubicBezTo>
                  <a:pt x="1009629" y="2059592"/>
                  <a:pt x="991294" y="2059592"/>
                  <a:pt x="975404" y="2059592"/>
                </a:cubicBezTo>
                <a:cubicBezTo>
                  <a:pt x="975404" y="2077927"/>
                  <a:pt x="975404" y="2096262"/>
                  <a:pt x="975404" y="2115819"/>
                </a:cubicBezTo>
                <a:close/>
                <a:moveTo>
                  <a:pt x="1029185" y="1933695"/>
                </a:moveTo>
                <a:cubicBezTo>
                  <a:pt x="1029185" y="1914138"/>
                  <a:pt x="1029185" y="1897025"/>
                  <a:pt x="1029185" y="1879913"/>
                </a:cubicBezTo>
                <a:cubicBezTo>
                  <a:pt x="1009629" y="1878691"/>
                  <a:pt x="991294" y="1877469"/>
                  <a:pt x="974181" y="1877469"/>
                </a:cubicBezTo>
                <a:cubicBezTo>
                  <a:pt x="974181" y="1895803"/>
                  <a:pt x="974181" y="1915360"/>
                  <a:pt x="974181" y="1933695"/>
                </a:cubicBezTo>
                <a:cubicBezTo>
                  <a:pt x="992516" y="1933695"/>
                  <a:pt x="1009629" y="1933695"/>
                  <a:pt x="1029185" y="1933695"/>
                </a:cubicBezTo>
                <a:close/>
                <a:moveTo>
                  <a:pt x="2290610" y="3141337"/>
                </a:moveTo>
                <a:cubicBezTo>
                  <a:pt x="2273497" y="3141337"/>
                  <a:pt x="2255162" y="3141337"/>
                  <a:pt x="2236828" y="3141337"/>
                </a:cubicBezTo>
                <a:cubicBezTo>
                  <a:pt x="2236828" y="3160895"/>
                  <a:pt x="2236828" y="3178006"/>
                  <a:pt x="2236828" y="3196341"/>
                </a:cubicBezTo>
                <a:cubicBezTo>
                  <a:pt x="2256385" y="3196341"/>
                  <a:pt x="2275942" y="3196341"/>
                  <a:pt x="2293055" y="3196341"/>
                </a:cubicBezTo>
                <a:cubicBezTo>
                  <a:pt x="2293055" y="3179229"/>
                  <a:pt x="2291832" y="3160895"/>
                  <a:pt x="2290610" y="3141337"/>
                </a:cubicBezTo>
                <a:close/>
                <a:moveTo>
                  <a:pt x="3103446" y="2565629"/>
                </a:moveTo>
                <a:cubicBezTo>
                  <a:pt x="3103446" y="2547295"/>
                  <a:pt x="3103446" y="2527738"/>
                  <a:pt x="3103446" y="2511847"/>
                </a:cubicBezTo>
                <a:cubicBezTo>
                  <a:pt x="3083890" y="2511847"/>
                  <a:pt x="3066777" y="2511847"/>
                  <a:pt x="3049664" y="2511847"/>
                </a:cubicBezTo>
                <a:cubicBezTo>
                  <a:pt x="3049664" y="2531405"/>
                  <a:pt x="3049664" y="2547295"/>
                  <a:pt x="3049664" y="2565629"/>
                </a:cubicBezTo>
                <a:cubicBezTo>
                  <a:pt x="3067999" y="2565629"/>
                  <a:pt x="3086334" y="2565629"/>
                  <a:pt x="3103446" y="2565629"/>
                </a:cubicBezTo>
                <a:close/>
                <a:moveTo>
                  <a:pt x="1030408" y="2239272"/>
                </a:moveTo>
                <a:cubicBezTo>
                  <a:pt x="1010851" y="2239272"/>
                  <a:pt x="992516" y="2239272"/>
                  <a:pt x="975404" y="2239272"/>
                </a:cubicBezTo>
                <a:cubicBezTo>
                  <a:pt x="975404" y="2258830"/>
                  <a:pt x="975404" y="2278386"/>
                  <a:pt x="975404" y="2296721"/>
                </a:cubicBezTo>
                <a:cubicBezTo>
                  <a:pt x="992516" y="2295499"/>
                  <a:pt x="1012073" y="2294276"/>
                  <a:pt x="1030408" y="2294276"/>
                </a:cubicBezTo>
                <a:cubicBezTo>
                  <a:pt x="1030408" y="2275942"/>
                  <a:pt x="1030408" y="2258830"/>
                  <a:pt x="1030408" y="2239272"/>
                </a:cubicBezTo>
                <a:close/>
                <a:moveTo>
                  <a:pt x="1607338" y="3050887"/>
                </a:moveTo>
                <a:cubicBezTo>
                  <a:pt x="1606116" y="3070443"/>
                  <a:pt x="1604894" y="3090001"/>
                  <a:pt x="1604894" y="3107113"/>
                </a:cubicBezTo>
                <a:cubicBezTo>
                  <a:pt x="1624451" y="3105891"/>
                  <a:pt x="1644007" y="3104668"/>
                  <a:pt x="1661120" y="3103446"/>
                </a:cubicBezTo>
                <a:cubicBezTo>
                  <a:pt x="1661120" y="3086333"/>
                  <a:pt x="1661120" y="3069221"/>
                  <a:pt x="1661120" y="3050887"/>
                </a:cubicBezTo>
                <a:cubicBezTo>
                  <a:pt x="1642785" y="3050887"/>
                  <a:pt x="1624451" y="3050887"/>
                  <a:pt x="1607338" y="3050887"/>
                </a:cubicBezTo>
                <a:close/>
                <a:moveTo>
                  <a:pt x="1877469" y="1030407"/>
                </a:moveTo>
                <a:cubicBezTo>
                  <a:pt x="1895804" y="1030407"/>
                  <a:pt x="1914138" y="1030407"/>
                  <a:pt x="1930028" y="1030407"/>
                </a:cubicBezTo>
                <a:cubicBezTo>
                  <a:pt x="1931250" y="1010850"/>
                  <a:pt x="1932473" y="993738"/>
                  <a:pt x="1933695" y="977848"/>
                </a:cubicBezTo>
                <a:cubicBezTo>
                  <a:pt x="1914138" y="977848"/>
                  <a:pt x="1894581" y="977848"/>
                  <a:pt x="1878691" y="977848"/>
                </a:cubicBezTo>
                <a:cubicBezTo>
                  <a:pt x="1877469" y="996183"/>
                  <a:pt x="1877469" y="1013295"/>
                  <a:pt x="1877469" y="1030407"/>
                </a:cubicBezTo>
                <a:close/>
                <a:moveTo>
                  <a:pt x="2508181" y="3052109"/>
                </a:moveTo>
                <a:cubicBezTo>
                  <a:pt x="2508181" y="3071666"/>
                  <a:pt x="2508181" y="3088778"/>
                  <a:pt x="2508181" y="3105891"/>
                </a:cubicBezTo>
                <a:cubicBezTo>
                  <a:pt x="2527738" y="3105891"/>
                  <a:pt x="2546073" y="3105891"/>
                  <a:pt x="2564408" y="3105891"/>
                </a:cubicBezTo>
                <a:cubicBezTo>
                  <a:pt x="2563185" y="3087556"/>
                  <a:pt x="2561963" y="3070443"/>
                  <a:pt x="2560740" y="3052109"/>
                </a:cubicBezTo>
                <a:cubicBezTo>
                  <a:pt x="2542405" y="3052109"/>
                  <a:pt x="2526516" y="3052109"/>
                  <a:pt x="2508181" y="3052109"/>
                </a:cubicBezTo>
                <a:close/>
                <a:moveTo>
                  <a:pt x="3103446" y="1663564"/>
                </a:moveTo>
                <a:cubicBezTo>
                  <a:pt x="3103446" y="1644007"/>
                  <a:pt x="3103446" y="1625673"/>
                  <a:pt x="3103446" y="1607338"/>
                </a:cubicBezTo>
                <a:cubicBezTo>
                  <a:pt x="3085112" y="1608560"/>
                  <a:pt x="3066777" y="1609782"/>
                  <a:pt x="3049664" y="1609782"/>
                </a:cubicBezTo>
                <a:cubicBezTo>
                  <a:pt x="3049664" y="1628117"/>
                  <a:pt x="3049664" y="1645230"/>
                  <a:pt x="3049664" y="1662342"/>
                </a:cubicBezTo>
                <a:cubicBezTo>
                  <a:pt x="3069222" y="1663564"/>
                  <a:pt x="3085112" y="1663564"/>
                  <a:pt x="3103446" y="1663564"/>
                </a:cubicBezTo>
                <a:close/>
                <a:moveTo>
                  <a:pt x="2293055" y="1031630"/>
                </a:moveTo>
                <a:cubicBezTo>
                  <a:pt x="2293055" y="1012073"/>
                  <a:pt x="2293055" y="994961"/>
                  <a:pt x="2293055" y="977848"/>
                </a:cubicBezTo>
                <a:cubicBezTo>
                  <a:pt x="2274720" y="977848"/>
                  <a:pt x="2255162" y="977848"/>
                  <a:pt x="2238051" y="977848"/>
                </a:cubicBezTo>
                <a:cubicBezTo>
                  <a:pt x="2238051" y="997405"/>
                  <a:pt x="2238051" y="1014518"/>
                  <a:pt x="2238051" y="1031630"/>
                </a:cubicBezTo>
                <a:cubicBezTo>
                  <a:pt x="2256385" y="1031630"/>
                  <a:pt x="2273497" y="1031630"/>
                  <a:pt x="2293055" y="1031630"/>
                </a:cubicBezTo>
                <a:close/>
                <a:moveTo>
                  <a:pt x="1119636" y="2510625"/>
                </a:moveTo>
                <a:cubicBezTo>
                  <a:pt x="1100079" y="2510625"/>
                  <a:pt x="1082967" y="2510625"/>
                  <a:pt x="1065855" y="2510625"/>
                </a:cubicBezTo>
                <a:cubicBezTo>
                  <a:pt x="1065855" y="2528960"/>
                  <a:pt x="1065855" y="2548517"/>
                  <a:pt x="1065855" y="2565629"/>
                </a:cubicBezTo>
                <a:cubicBezTo>
                  <a:pt x="1084189" y="2564407"/>
                  <a:pt x="1101302" y="2563185"/>
                  <a:pt x="1119636" y="2563185"/>
                </a:cubicBezTo>
                <a:cubicBezTo>
                  <a:pt x="1119636" y="2547295"/>
                  <a:pt x="1119636" y="2530182"/>
                  <a:pt x="1119636" y="2510625"/>
                </a:cubicBezTo>
                <a:close/>
                <a:moveTo>
                  <a:pt x="3193897" y="2059592"/>
                </a:moveTo>
                <a:cubicBezTo>
                  <a:pt x="3175563" y="2059592"/>
                  <a:pt x="3158450" y="2059592"/>
                  <a:pt x="3141338" y="2059592"/>
                </a:cubicBezTo>
                <a:cubicBezTo>
                  <a:pt x="3141338" y="2077927"/>
                  <a:pt x="3141338" y="2095040"/>
                  <a:pt x="3141338" y="2112152"/>
                </a:cubicBezTo>
                <a:cubicBezTo>
                  <a:pt x="3159672" y="2112152"/>
                  <a:pt x="3176785" y="2112152"/>
                  <a:pt x="3193897" y="2112152"/>
                </a:cubicBezTo>
                <a:cubicBezTo>
                  <a:pt x="3193897" y="2093818"/>
                  <a:pt x="3193897" y="2076705"/>
                  <a:pt x="3193897" y="2059592"/>
                </a:cubicBezTo>
                <a:close/>
                <a:moveTo>
                  <a:pt x="2058371" y="3142560"/>
                </a:moveTo>
                <a:cubicBezTo>
                  <a:pt x="2058371" y="3162117"/>
                  <a:pt x="2058371" y="3179229"/>
                  <a:pt x="2058371" y="3196341"/>
                </a:cubicBezTo>
                <a:cubicBezTo>
                  <a:pt x="2077927" y="3196341"/>
                  <a:pt x="2095040" y="3196341"/>
                  <a:pt x="2113375" y="3196341"/>
                </a:cubicBezTo>
                <a:cubicBezTo>
                  <a:pt x="2112153" y="3178006"/>
                  <a:pt x="2110930" y="3159672"/>
                  <a:pt x="2110930" y="3142560"/>
                </a:cubicBezTo>
                <a:cubicBezTo>
                  <a:pt x="2092595" y="3142560"/>
                  <a:pt x="2075483" y="3142560"/>
                  <a:pt x="2058371" y="3142560"/>
                </a:cubicBezTo>
                <a:close/>
                <a:moveTo>
                  <a:pt x="1661120" y="1068299"/>
                </a:moveTo>
                <a:cubicBezTo>
                  <a:pt x="1641563" y="1068299"/>
                  <a:pt x="1623229" y="1068299"/>
                  <a:pt x="1606116" y="1068299"/>
                </a:cubicBezTo>
                <a:cubicBezTo>
                  <a:pt x="1607338" y="1086634"/>
                  <a:pt x="1608561" y="1103746"/>
                  <a:pt x="1608561" y="1120858"/>
                </a:cubicBezTo>
                <a:cubicBezTo>
                  <a:pt x="1625673" y="1120858"/>
                  <a:pt x="1644007" y="1120858"/>
                  <a:pt x="1661120" y="1120858"/>
                </a:cubicBezTo>
                <a:cubicBezTo>
                  <a:pt x="1661120" y="1102524"/>
                  <a:pt x="1661120" y="1085411"/>
                  <a:pt x="1661120" y="1068299"/>
                </a:cubicBezTo>
                <a:close/>
                <a:moveTo>
                  <a:pt x="1064633" y="1663564"/>
                </a:moveTo>
                <a:cubicBezTo>
                  <a:pt x="1082967" y="1662342"/>
                  <a:pt x="1101302" y="1661120"/>
                  <a:pt x="1118414" y="1661120"/>
                </a:cubicBezTo>
                <a:cubicBezTo>
                  <a:pt x="1118414" y="1642785"/>
                  <a:pt x="1118414" y="1626895"/>
                  <a:pt x="1118414" y="1608560"/>
                </a:cubicBezTo>
                <a:cubicBezTo>
                  <a:pt x="1100079" y="1608560"/>
                  <a:pt x="1081744" y="1608560"/>
                  <a:pt x="1064633" y="1608560"/>
                </a:cubicBezTo>
                <a:cubicBezTo>
                  <a:pt x="1064633" y="1626895"/>
                  <a:pt x="1064633" y="1644007"/>
                  <a:pt x="1064633" y="1663564"/>
                </a:cubicBezTo>
                <a:close/>
                <a:moveTo>
                  <a:pt x="2653636" y="3015439"/>
                </a:moveTo>
                <a:cubicBezTo>
                  <a:pt x="2652413" y="2997105"/>
                  <a:pt x="2651191" y="2979993"/>
                  <a:pt x="2651191" y="2964102"/>
                </a:cubicBezTo>
                <a:cubicBezTo>
                  <a:pt x="2634079" y="2964102"/>
                  <a:pt x="2618189" y="2964102"/>
                  <a:pt x="2601077" y="2964102"/>
                </a:cubicBezTo>
                <a:cubicBezTo>
                  <a:pt x="2601077" y="2982437"/>
                  <a:pt x="2601077" y="2999549"/>
                  <a:pt x="2601077" y="3015439"/>
                </a:cubicBezTo>
                <a:cubicBezTo>
                  <a:pt x="2616967" y="3015439"/>
                  <a:pt x="2634079" y="3015439"/>
                  <a:pt x="2653636" y="3015439"/>
                </a:cubicBezTo>
                <a:close/>
                <a:moveTo>
                  <a:pt x="2508181" y="1120858"/>
                </a:moveTo>
                <a:cubicBezTo>
                  <a:pt x="2526516" y="1120858"/>
                  <a:pt x="2543628" y="1120858"/>
                  <a:pt x="2561963" y="1120858"/>
                </a:cubicBezTo>
                <a:cubicBezTo>
                  <a:pt x="2561963" y="1102524"/>
                  <a:pt x="2561963" y="1085411"/>
                  <a:pt x="2561963" y="1068299"/>
                </a:cubicBezTo>
                <a:cubicBezTo>
                  <a:pt x="2543628" y="1068299"/>
                  <a:pt x="2526516" y="1068299"/>
                  <a:pt x="2508181" y="1068299"/>
                </a:cubicBezTo>
                <a:cubicBezTo>
                  <a:pt x="2508181" y="1085411"/>
                  <a:pt x="2508181" y="1101302"/>
                  <a:pt x="2508181" y="1120858"/>
                </a:cubicBezTo>
                <a:close/>
                <a:moveTo>
                  <a:pt x="2112153" y="977848"/>
                </a:moveTo>
                <a:cubicBezTo>
                  <a:pt x="2093818" y="977848"/>
                  <a:pt x="2075483" y="977848"/>
                  <a:pt x="2057149" y="977848"/>
                </a:cubicBezTo>
                <a:cubicBezTo>
                  <a:pt x="2057149" y="994961"/>
                  <a:pt x="2057149" y="1012073"/>
                  <a:pt x="2057149" y="1029185"/>
                </a:cubicBezTo>
                <a:cubicBezTo>
                  <a:pt x="2075483" y="1029185"/>
                  <a:pt x="2092595" y="1029185"/>
                  <a:pt x="2108485" y="1029185"/>
                </a:cubicBezTo>
                <a:cubicBezTo>
                  <a:pt x="2110930" y="1010850"/>
                  <a:pt x="2112153" y="993738"/>
                  <a:pt x="2112153" y="977848"/>
                </a:cubicBezTo>
                <a:close/>
                <a:moveTo>
                  <a:pt x="1516887" y="2962880"/>
                </a:moveTo>
                <a:cubicBezTo>
                  <a:pt x="1516887" y="2979993"/>
                  <a:pt x="1516887" y="2998327"/>
                  <a:pt x="1516887" y="3014217"/>
                </a:cubicBezTo>
                <a:cubicBezTo>
                  <a:pt x="1533999" y="3014217"/>
                  <a:pt x="1551112" y="3014217"/>
                  <a:pt x="1568225" y="3014217"/>
                </a:cubicBezTo>
                <a:cubicBezTo>
                  <a:pt x="1568225" y="2997105"/>
                  <a:pt x="1568225" y="2979993"/>
                  <a:pt x="1568225" y="2962880"/>
                </a:cubicBezTo>
                <a:cubicBezTo>
                  <a:pt x="1551112" y="2962880"/>
                  <a:pt x="1535222" y="2962880"/>
                  <a:pt x="1516887" y="2962880"/>
                </a:cubicBezTo>
                <a:close/>
                <a:moveTo>
                  <a:pt x="1246756" y="2692750"/>
                </a:moveTo>
                <a:cubicBezTo>
                  <a:pt x="1246756" y="2711085"/>
                  <a:pt x="1246756" y="2728196"/>
                  <a:pt x="1246756" y="2744086"/>
                </a:cubicBezTo>
                <a:cubicBezTo>
                  <a:pt x="1265091" y="2744086"/>
                  <a:pt x="1280982" y="2744086"/>
                  <a:pt x="1296871" y="2744086"/>
                </a:cubicBezTo>
                <a:cubicBezTo>
                  <a:pt x="1296871" y="2725752"/>
                  <a:pt x="1296871" y="2709862"/>
                  <a:pt x="1296871" y="2692750"/>
                </a:cubicBezTo>
                <a:cubicBezTo>
                  <a:pt x="1279759" y="2692750"/>
                  <a:pt x="1265091" y="2692750"/>
                  <a:pt x="1246756" y="2692750"/>
                </a:cubicBezTo>
                <a:close/>
                <a:moveTo>
                  <a:pt x="1156306" y="2602299"/>
                </a:moveTo>
                <a:cubicBezTo>
                  <a:pt x="1156306" y="2620633"/>
                  <a:pt x="1156306" y="2638968"/>
                  <a:pt x="1156306" y="2654858"/>
                </a:cubicBezTo>
                <a:cubicBezTo>
                  <a:pt x="1175862" y="2653636"/>
                  <a:pt x="1191752" y="2653636"/>
                  <a:pt x="1207643" y="2652413"/>
                </a:cubicBezTo>
                <a:cubicBezTo>
                  <a:pt x="1207643" y="2635301"/>
                  <a:pt x="1207643" y="2618188"/>
                  <a:pt x="1207643" y="2601077"/>
                </a:cubicBezTo>
                <a:cubicBezTo>
                  <a:pt x="1190530" y="2602299"/>
                  <a:pt x="1174640" y="2602299"/>
                  <a:pt x="1156306" y="2602299"/>
                </a:cubicBezTo>
                <a:close/>
                <a:moveTo>
                  <a:pt x="2652413" y="1210087"/>
                </a:moveTo>
                <a:cubicBezTo>
                  <a:pt x="2652413" y="1191753"/>
                  <a:pt x="2652413" y="1174640"/>
                  <a:pt x="2652413" y="1158750"/>
                </a:cubicBezTo>
                <a:cubicBezTo>
                  <a:pt x="2634079" y="1158750"/>
                  <a:pt x="2616967" y="1158750"/>
                  <a:pt x="2599854" y="1158750"/>
                </a:cubicBezTo>
                <a:cubicBezTo>
                  <a:pt x="2601077" y="1175862"/>
                  <a:pt x="2601077" y="1192975"/>
                  <a:pt x="2602299" y="1210087"/>
                </a:cubicBezTo>
                <a:cubicBezTo>
                  <a:pt x="2618189" y="1210087"/>
                  <a:pt x="2632857" y="1210087"/>
                  <a:pt x="2652413" y="1210087"/>
                </a:cubicBezTo>
                <a:close/>
                <a:moveTo>
                  <a:pt x="1067077" y="2384728"/>
                </a:moveTo>
                <a:cubicBezTo>
                  <a:pt x="1085412" y="2383505"/>
                  <a:pt x="1102524" y="2383505"/>
                  <a:pt x="1117192" y="2382283"/>
                </a:cubicBezTo>
                <a:cubicBezTo>
                  <a:pt x="1117192" y="2365170"/>
                  <a:pt x="1117192" y="2349280"/>
                  <a:pt x="1117192" y="2332168"/>
                </a:cubicBezTo>
                <a:cubicBezTo>
                  <a:pt x="1100079" y="2332168"/>
                  <a:pt x="1082967" y="2332168"/>
                  <a:pt x="1067077" y="2332168"/>
                </a:cubicBezTo>
                <a:cubicBezTo>
                  <a:pt x="1067077" y="2349280"/>
                  <a:pt x="1067077" y="2366393"/>
                  <a:pt x="1067077" y="2384728"/>
                </a:cubicBezTo>
                <a:close/>
                <a:moveTo>
                  <a:pt x="1569447" y="1210087"/>
                </a:moveTo>
                <a:cubicBezTo>
                  <a:pt x="1569447" y="1191753"/>
                  <a:pt x="1569447" y="1175862"/>
                  <a:pt x="1569447" y="1158750"/>
                </a:cubicBezTo>
                <a:cubicBezTo>
                  <a:pt x="1551112" y="1158750"/>
                  <a:pt x="1533999" y="1158750"/>
                  <a:pt x="1516887" y="1158750"/>
                </a:cubicBezTo>
                <a:cubicBezTo>
                  <a:pt x="1518109" y="1175862"/>
                  <a:pt x="1518109" y="1191753"/>
                  <a:pt x="1519332" y="1210087"/>
                </a:cubicBezTo>
                <a:cubicBezTo>
                  <a:pt x="1533999" y="1210087"/>
                  <a:pt x="1549890" y="1210087"/>
                  <a:pt x="1569447" y="1210087"/>
                </a:cubicBezTo>
                <a:close/>
                <a:moveTo>
                  <a:pt x="1207643" y="1519332"/>
                </a:moveTo>
                <a:cubicBezTo>
                  <a:pt x="1189308" y="1519332"/>
                  <a:pt x="1172196" y="1519332"/>
                  <a:pt x="1155083" y="1519332"/>
                </a:cubicBezTo>
                <a:cubicBezTo>
                  <a:pt x="1156306" y="1537666"/>
                  <a:pt x="1156306" y="1554778"/>
                  <a:pt x="1157528" y="1570669"/>
                </a:cubicBezTo>
                <a:cubicBezTo>
                  <a:pt x="1174640" y="1570669"/>
                  <a:pt x="1190530" y="1570669"/>
                  <a:pt x="1207643" y="1570669"/>
                </a:cubicBezTo>
                <a:cubicBezTo>
                  <a:pt x="1207643" y="1553556"/>
                  <a:pt x="1207643" y="1538889"/>
                  <a:pt x="1207643" y="1519332"/>
                </a:cubicBezTo>
                <a:close/>
                <a:moveTo>
                  <a:pt x="1840800" y="3054553"/>
                </a:moveTo>
                <a:cubicBezTo>
                  <a:pt x="1822465" y="3054553"/>
                  <a:pt x="1805352" y="3054553"/>
                  <a:pt x="1788240" y="3054553"/>
                </a:cubicBezTo>
                <a:cubicBezTo>
                  <a:pt x="1788240" y="3072888"/>
                  <a:pt x="1788240" y="3090001"/>
                  <a:pt x="1788240" y="3104668"/>
                </a:cubicBezTo>
                <a:cubicBezTo>
                  <a:pt x="1806575" y="3104668"/>
                  <a:pt x="1824910" y="3104668"/>
                  <a:pt x="1840800" y="3104668"/>
                </a:cubicBezTo>
                <a:cubicBezTo>
                  <a:pt x="1840800" y="3087556"/>
                  <a:pt x="1840800" y="3071666"/>
                  <a:pt x="1840800" y="3054553"/>
                </a:cubicBezTo>
                <a:close/>
                <a:moveTo>
                  <a:pt x="1478995" y="2873652"/>
                </a:moveTo>
                <a:cubicBezTo>
                  <a:pt x="1460661" y="2873652"/>
                  <a:pt x="1444771" y="2873652"/>
                  <a:pt x="1427659" y="2873652"/>
                </a:cubicBezTo>
                <a:cubicBezTo>
                  <a:pt x="1427659" y="2891986"/>
                  <a:pt x="1427659" y="2909098"/>
                  <a:pt x="1427659" y="2924989"/>
                </a:cubicBezTo>
                <a:cubicBezTo>
                  <a:pt x="1445994" y="2924989"/>
                  <a:pt x="1463105" y="2924989"/>
                  <a:pt x="1478995" y="2924989"/>
                </a:cubicBezTo>
                <a:cubicBezTo>
                  <a:pt x="1478995" y="2906654"/>
                  <a:pt x="1478995" y="2890764"/>
                  <a:pt x="1478995" y="2873652"/>
                </a:cubicBezTo>
                <a:close/>
                <a:moveTo>
                  <a:pt x="2960436" y="2602299"/>
                </a:moveTo>
                <a:cubicBezTo>
                  <a:pt x="2960436" y="2620633"/>
                  <a:pt x="2960436" y="2637746"/>
                  <a:pt x="2960436" y="2653636"/>
                </a:cubicBezTo>
                <a:cubicBezTo>
                  <a:pt x="2978770" y="2653636"/>
                  <a:pt x="2995883" y="2653636"/>
                  <a:pt x="3012995" y="2653636"/>
                </a:cubicBezTo>
                <a:cubicBezTo>
                  <a:pt x="3012995" y="2636523"/>
                  <a:pt x="3012995" y="2619411"/>
                  <a:pt x="3012995" y="2602299"/>
                </a:cubicBezTo>
                <a:cubicBezTo>
                  <a:pt x="2994660" y="2602299"/>
                  <a:pt x="2978770" y="2602299"/>
                  <a:pt x="2960436" y="2602299"/>
                </a:cubicBezTo>
                <a:close/>
                <a:moveTo>
                  <a:pt x="2329724" y="3054553"/>
                </a:moveTo>
                <a:cubicBezTo>
                  <a:pt x="2329724" y="3071666"/>
                  <a:pt x="2329724" y="3088778"/>
                  <a:pt x="2329724" y="3104668"/>
                </a:cubicBezTo>
                <a:cubicBezTo>
                  <a:pt x="2348059" y="3104668"/>
                  <a:pt x="2363948" y="3104668"/>
                  <a:pt x="2379838" y="3104668"/>
                </a:cubicBezTo>
                <a:cubicBezTo>
                  <a:pt x="2379838" y="3087556"/>
                  <a:pt x="2379838" y="3070443"/>
                  <a:pt x="2379838" y="3054553"/>
                </a:cubicBezTo>
                <a:cubicBezTo>
                  <a:pt x="2362726" y="3054553"/>
                  <a:pt x="2346836" y="3054553"/>
                  <a:pt x="2329724" y="3054553"/>
                </a:cubicBezTo>
                <a:close/>
                <a:moveTo>
                  <a:pt x="2329724" y="1069522"/>
                </a:moveTo>
                <a:cubicBezTo>
                  <a:pt x="2330946" y="1087856"/>
                  <a:pt x="2330946" y="1103746"/>
                  <a:pt x="2332169" y="1118414"/>
                </a:cubicBezTo>
                <a:cubicBezTo>
                  <a:pt x="2349281" y="1118414"/>
                  <a:pt x="2365170" y="1118414"/>
                  <a:pt x="2379838" y="1118414"/>
                </a:cubicBezTo>
                <a:cubicBezTo>
                  <a:pt x="2379838" y="1100079"/>
                  <a:pt x="2379838" y="1084189"/>
                  <a:pt x="2379838" y="1069522"/>
                </a:cubicBezTo>
                <a:cubicBezTo>
                  <a:pt x="2362726" y="1069522"/>
                  <a:pt x="2346836" y="1069522"/>
                  <a:pt x="2329724" y="1069522"/>
                </a:cubicBezTo>
                <a:close/>
                <a:moveTo>
                  <a:pt x="3011773" y="1520554"/>
                </a:moveTo>
                <a:cubicBezTo>
                  <a:pt x="2993438" y="1520554"/>
                  <a:pt x="2976326" y="1520554"/>
                  <a:pt x="2960436" y="1520554"/>
                </a:cubicBezTo>
                <a:cubicBezTo>
                  <a:pt x="2961658" y="1538889"/>
                  <a:pt x="2961658" y="1554778"/>
                  <a:pt x="2962881" y="1570669"/>
                </a:cubicBezTo>
                <a:cubicBezTo>
                  <a:pt x="2981215" y="1570669"/>
                  <a:pt x="2997105" y="1570669"/>
                  <a:pt x="3012995" y="1570669"/>
                </a:cubicBezTo>
                <a:cubicBezTo>
                  <a:pt x="3011773" y="1553556"/>
                  <a:pt x="3011773" y="1537666"/>
                  <a:pt x="3011773" y="1520554"/>
                </a:cubicBezTo>
                <a:close/>
                <a:moveTo>
                  <a:pt x="1839577" y="1069522"/>
                </a:moveTo>
                <a:cubicBezTo>
                  <a:pt x="1821242" y="1069522"/>
                  <a:pt x="1804130" y="1069522"/>
                  <a:pt x="1787018" y="1069522"/>
                </a:cubicBezTo>
                <a:cubicBezTo>
                  <a:pt x="1788240" y="1087856"/>
                  <a:pt x="1789462" y="1103746"/>
                  <a:pt x="1790684" y="1119636"/>
                </a:cubicBezTo>
                <a:cubicBezTo>
                  <a:pt x="1807797" y="1119636"/>
                  <a:pt x="1822465" y="1119636"/>
                  <a:pt x="1838355" y="1119636"/>
                </a:cubicBezTo>
                <a:cubicBezTo>
                  <a:pt x="1839577" y="1102524"/>
                  <a:pt x="1839577" y="1087856"/>
                  <a:pt x="1839577" y="1069522"/>
                </a:cubicBezTo>
                <a:close/>
                <a:moveTo>
                  <a:pt x="1338430" y="2783200"/>
                </a:moveTo>
                <a:cubicBezTo>
                  <a:pt x="1338430" y="2800313"/>
                  <a:pt x="1338430" y="2817425"/>
                  <a:pt x="1338430" y="2833316"/>
                </a:cubicBezTo>
                <a:cubicBezTo>
                  <a:pt x="1355542" y="2833316"/>
                  <a:pt x="1372655" y="2833316"/>
                  <a:pt x="1389767" y="2833316"/>
                </a:cubicBezTo>
                <a:cubicBezTo>
                  <a:pt x="1388545" y="2816203"/>
                  <a:pt x="1388545" y="2800313"/>
                  <a:pt x="1387322" y="2783200"/>
                </a:cubicBezTo>
                <a:cubicBezTo>
                  <a:pt x="1370210" y="2783200"/>
                  <a:pt x="1355542" y="2783200"/>
                  <a:pt x="1338430" y="2783200"/>
                </a:cubicBezTo>
                <a:close/>
                <a:moveTo>
                  <a:pt x="1115970" y="1793129"/>
                </a:moveTo>
                <a:cubicBezTo>
                  <a:pt x="1097635" y="1791907"/>
                  <a:pt x="1082967" y="1790685"/>
                  <a:pt x="1067077" y="1789462"/>
                </a:cubicBezTo>
                <a:cubicBezTo>
                  <a:pt x="1067077" y="1806575"/>
                  <a:pt x="1067077" y="1823687"/>
                  <a:pt x="1067077" y="1840799"/>
                </a:cubicBezTo>
                <a:cubicBezTo>
                  <a:pt x="1084189" y="1840799"/>
                  <a:pt x="1100079" y="1840799"/>
                  <a:pt x="1115970" y="1840799"/>
                </a:cubicBezTo>
                <a:cubicBezTo>
                  <a:pt x="1115970" y="1824910"/>
                  <a:pt x="1115970" y="1809019"/>
                  <a:pt x="1115970" y="1793129"/>
                </a:cubicBezTo>
                <a:close/>
                <a:moveTo>
                  <a:pt x="2690305" y="2923766"/>
                </a:moveTo>
                <a:cubicBezTo>
                  <a:pt x="2708640" y="2923766"/>
                  <a:pt x="2725752" y="2923766"/>
                  <a:pt x="2741643" y="2923766"/>
                </a:cubicBezTo>
                <a:cubicBezTo>
                  <a:pt x="2741643" y="2906654"/>
                  <a:pt x="2741643" y="2889542"/>
                  <a:pt x="2741643" y="2872429"/>
                </a:cubicBezTo>
                <a:cubicBezTo>
                  <a:pt x="2724530" y="2872429"/>
                  <a:pt x="2707417" y="2872429"/>
                  <a:pt x="2690305" y="2872429"/>
                </a:cubicBezTo>
                <a:cubicBezTo>
                  <a:pt x="2690305" y="2890764"/>
                  <a:pt x="2690305" y="2905431"/>
                  <a:pt x="2690305" y="2923766"/>
                </a:cubicBezTo>
                <a:close/>
                <a:moveTo>
                  <a:pt x="1296871" y="1480218"/>
                </a:moveTo>
                <a:cubicBezTo>
                  <a:pt x="1296871" y="1463105"/>
                  <a:pt x="1296871" y="1447215"/>
                  <a:pt x="1296871" y="1431325"/>
                </a:cubicBezTo>
                <a:cubicBezTo>
                  <a:pt x="1278537" y="1430103"/>
                  <a:pt x="1262647" y="1430103"/>
                  <a:pt x="1246756" y="1428881"/>
                </a:cubicBezTo>
                <a:cubicBezTo>
                  <a:pt x="1247979" y="1447215"/>
                  <a:pt x="1249201" y="1463105"/>
                  <a:pt x="1250424" y="1480218"/>
                </a:cubicBezTo>
                <a:cubicBezTo>
                  <a:pt x="1266314" y="1480218"/>
                  <a:pt x="1280982" y="1480218"/>
                  <a:pt x="1296871" y="1480218"/>
                </a:cubicBezTo>
                <a:close/>
                <a:moveTo>
                  <a:pt x="2832093" y="2783200"/>
                </a:moveTo>
                <a:cubicBezTo>
                  <a:pt x="2814981" y="2783200"/>
                  <a:pt x="2799091" y="2783200"/>
                  <a:pt x="2781979" y="2783200"/>
                </a:cubicBezTo>
                <a:cubicBezTo>
                  <a:pt x="2781979" y="2800313"/>
                  <a:pt x="2781979" y="2817425"/>
                  <a:pt x="2781979" y="2833316"/>
                </a:cubicBezTo>
                <a:cubicBezTo>
                  <a:pt x="2800313" y="2833316"/>
                  <a:pt x="2816203" y="2833316"/>
                  <a:pt x="2832093" y="2833316"/>
                </a:cubicBezTo>
                <a:cubicBezTo>
                  <a:pt x="2832093" y="2816203"/>
                  <a:pt x="2832093" y="2800313"/>
                  <a:pt x="2832093" y="2783200"/>
                </a:cubicBezTo>
                <a:close/>
                <a:moveTo>
                  <a:pt x="3102224" y="2383505"/>
                </a:moveTo>
                <a:cubicBezTo>
                  <a:pt x="3102224" y="2367615"/>
                  <a:pt x="3102224" y="2350503"/>
                  <a:pt x="3102224" y="2332168"/>
                </a:cubicBezTo>
                <a:cubicBezTo>
                  <a:pt x="3085112" y="2332168"/>
                  <a:pt x="3067999" y="2332168"/>
                  <a:pt x="3052109" y="2332168"/>
                </a:cubicBezTo>
                <a:cubicBezTo>
                  <a:pt x="3052109" y="2350503"/>
                  <a:pt x="3052109" y="2366393"/>
                  <a:pt x="3052109" y="2383505"/>
                </a:cubicBezTo>
                <a:cubicBezTo>
                  <a:pt x="3069222" y="2383505"/>
                  <a:pt x="3085112" y="2383505"/>
                  <a:pt x="3102224" y="2383505"/>
                </a:cubicBezTo>
                <a:close/>
                <a:moveTo>
                  <a:pt x="2741643" y="1249201"/>
                </a:moveTo>
                <a:cubicBezTo>
                  <a:pt x="2723308" y="1249201"/>
                  <a:pt x="2707417" y="1249201"/>
                  <a:pt x="2691527" y="1249201"/>
                </a:cubicBezTo>
                <a:cubicBezTo>
                  <a:pt x="2691527" y="1266314"/>
                  <a:pt x="2691527" y="1283426"/>
                  <a:pt x="2691527" y="1299316"/>
                </a:cubicBezTo>
                <a:cubicBezTo>
                  <a:pt x="2708640" y="1299316"/>
                  <a:pt x="2724530" y="1299316"/>
                  <a:pt x="2741643" y="1299316"/>
                </a:cubicBezTo>
                <a:cubicBezTo>
                  <a:pt x="2741643" y="1283426"/>
                  <a:pt x="2741643" y="1266314"/>
                  <a:pt x="2741643" y="1249201"/>
                </a:cubicBezTo>
                <a:close/>
                <a:moveTo>
                  <a:pt x="2781979" y="1339652"/>
                </a:moveTo>
                <a:cubicBezTo>
                  <a:pt x="2781979" y="1359209"/>
                  <a:pt x="2781979" y="1373877"/>
                  <a:pt x="2781979" y="1389767"/>
                </a:cubicBezTo>
                <a:cubicBezTo>
                  <a:pt x="2800313" y="1389767"/>
                  <a:pt x="2816203" y="1389767"/>
                  <a:pt x="2832093" y="1389767"/>
                </a:cubicBezTo>
                <a:cubicBezTo>
                  <a:pt x="2832093" y="1372654"/>
                  <a:pt x="2832093" y="1355542"/>
                  <a:pt x="2832093" y="1339652"/>
                </a:cubicBezTo>
                <a:cubicBezTo>
                  <a:pt x="2814981" y="1339652"/>
                  <a:pt x="2799091" y="1339652"/>
                  <a:pt x="2781979" y="1339652"/>
                </a:cubicBezTo>
                <a:close/>
                <a:moveTo>
                  <a:pt x="2921322" y="2744086"/>
                </a:moveTo>
                <a:cubicBezTo>
                  <a:pt x="2921322" y="2726974"/>
                  <a:pt x="2921322" y="2709862"/>
                  <a:pt x="2921322" y="2693972"/>
                </a:cubicBezTo>
                <a:cubicBezTo>
                  <a:pt x="2902987" y="2693972"/>
                  <a:pt x="2888320" y="2693972"/>
                  <a:pt x="2872429" y="2693972"/>
                </a:cubicBezTo>
                <a:cubicBezTo>
                  <a:pt x="2872429" y="2712307"/>
                  <a:pt x="2872429" y="2728196"/>
                  <a:pt x="2872429" y="2744086"/>
                </a:cubicBezTo>
                <a:cubicBezTo>
                  <a:pt x="2888320" y="2744086"/>
                  <a:pt x="2904210" y="2744086"/>
                  <a:pt x="2921322" y="2744086"/>
                </a:cubicBezTo>
                <a:close/>
                <a:moveTo>
                  <a:pt x="2151266" y="3055775"/>
                </a:moveTo>
                <a:cubicBezTo>
                  <a:pt x="2151266" y="3074110"/>
                  <a:pt x="2151266" y="3088778"/>
                  <a:pt x="2151266" y="3103446"/>
                </a:cubicBezTo>
                <a:cubicBezTo>
                  <a:pt x="2168379" y="3103446"/>
                  <a:pt x="2184269" y="3103446"/>
                  <a:pt x="2200159" y="3103446"/>
                </a:cubicBezTo>
                <a:cubicBezTo>
                  <a:pt x="2200159" y="3086333"/>
                  <a:pt x="2200159" y="3070443"/>
                  <a:pt x="2200159" y="3055775"/>
                </a:cubicBezTo>
                <a:cubicBezTo>
                  <a:pt x="2183047" y="3055775"/>
                  <a:pt x="2168379" y="3055775"/>
                  <a:pt x="2151266" y="3055775"/>
                </a:cubicBezTo>
                <a:close/>
                <a:moveTo>
                  <a:pt x="3102224" y="1790685"/>
                </a:moveTo>
                <a:cubicBezTo>
                  <a:pt x="3085112" y="1791907"/>
                  <a:pt x="3067999" y="1791907"/>
                  <a:pt x="3052109" y="1793129"/>
                </a:cubicBezTo>
                <a:cubicBezTo>
                  <a:pt x="3052109" y="1810242"/>
                  <a:pt x="3052109" y="1826132"/>
                  <a:pt x="3052109" y="1842021"/>
                </a:cubicBezTo>
                <a:cubicBezTo>
                  <a:pt x="3070444" y="1842021"/>
                  <a:pt x="3086334" y="1842021"/>
                  <a:pt x="3102224" y="1842021"/>
                </a:cubicBezTo>
                <a:cubicBezTo>
                  <a:pt x="3102224" y="1823687"/>
                  <a:pt x="3102224" y="1806575"/>
                  <a:pt x="3102224" y="1790685"/>
                </a:cubicBezTo>
                <a:close/>
                <a:moveTo>
                  <a:pt x="2871207" y="1430103"/>
                </a:moveTo>
                <a:cubicBezTo>
                  <a:pt x="2872429" y="1447215"/>
                  <a:pt x="2872429" y="1463105"/>
                  <a:pt x="2873652" y="1480218"/>
                </a:cubicBezTo>
                <a:cubicBezTo>
                  <a:pt x="2889542" y="1480218"/>
                  <a:pt x="2905432" y="1480218"/>
                  <a:pt x="2921322" y="1480218"/>
                </a:cubicBezTo>
                <a:cubicBezTo>
                  <a:pt x="2921322" y="1461883"/>
                  <a:pt x="2921322" y="1445993"/>
                  <a:pt x="2921322" y="1430103"/>
                </a:cubicBezTo>
                <a:cubicBezTo>
                  <a:pt x="2904210" y="1430103"/>
                  <a:pt x="2888320" y="1430103"/>
                  <a:pt x="2871207" y="1430103"/>
                </a:cubicBezTo>
                <a:close/>
                <a:moveTo>
                  <a:pt x="1387322" y="1340874"/>
                </a:moveTo>
                <a:cubicBezTo>
                  <a:pt x="1370210" y="1340874"/>
                  <a:pt x="1354320" y="1340874"/>
                  <a:pt x="1338430" y="1340874"/>
                </a:cubicBezTo>
                <a:cubicBezTo>
                  <a:pt x="1339652" y="1357987"/>
                  <a:pt x="1339652" y="1375099"/>
                  <a:pt x="1340874" y="1389767"/>
                </a:cubicBezTo>
                <a:cubicBezTo>
                  <a:pt x="1357987" y="1389767"/>
                  <a:pt x="1372655" y="1389767"/>
                  <a:pt x="1388545" y="1389767"/>
                </a:cubicBezTo>
                <a:cubicBezTo>
                  <a:pt x="1387322" y="1373877"/>
                  <a:pt x="1387322" y="1359209"/>
                  <a:pt x="1387322" y="1340874"/>
                </a:cubicBezTo>
                <a:close/>
                <a:moveTo>
                  <a:pt x="1115970" y="2200158"/>
                </a:moveTo>
                <a:cubicBezTo>
                  <a:pt x="1115970" y="2184268"/>
                  <a:pt x="1115970" y="2169600"/>
                  <a:pt x="1115970" y="2152489"/>
                </a:cubicBezTo>
                <a:cubicBezTo>
                  <a:pt x="1098857" y="2152489"/>
                  <a:pt x="1084189" y="2152489"/>
                  <a:pt x="1068299" y="2152489"/>
                </a:cubicBezTo>
                <a:cubicBezTo>
                  <a:pt x="1068299" y="2169600"/>
                  <a:pt x="1068299" y="2186713"/>
                  <a:pt x="1068299" y="2202603"/>
                </a:cubicBezTo>
                <a:cubicBezTo>
                  <a:pt x="1084189" y="2201381"/>
                  <a:pt x="1100079" y="2201381"/>
                  <a:pt x="1115970" y="2200158"/>
                </a:cubicBezTo>
                <a:close/>
                <a:moveTo>
                  <a:pt x="1068299" y="2021701"/>
                </a:moveTo>
                <a:cubicBezTo>
                  <a:pt x="1085412" y="2020479"/>
                  <a:pt x="1100079" y="2019256"/>
                  <a:pt x="1115970" y="2018034"/>
                </a:cubicBezTo>
                <a:cubicBezTo>
                  <a:pt x="1115970" y="2002145"/>
                  <a:pt x="1115970" y="1987477"/>
                  <a:pt x="1115970" y="1972809"/>
                </a:cubicBezTo>
                <a:cubicBezTo>
                  <a:pt x="1098857" y="1971587"/>
                  <a:pt x="1084189" y="1971587"/>
                  <a:pt x="1068299" y="1970364"/>
                </a:cubicBezTo>
                <a:cubicBezTo>
                  <a:pt x="1068299" y="1988699"/>
                  <a:pt x="1068299" y="2004589"/>
                  <a:pt x="1068299" y="2021701"/>
                </a:cubicBezTo>
                <a:close/>
                <a:moveTo>
                  <a:pt x="1970364" y="3055775"/>
                </a:moveTo>
                <a:cubicBezTo>
                  <a:pt x="1970364" y="3072888"/>
                  <a:pt x="1970364" y="3088778"/>
                  <a:pt x="1970364" y="3104668"/>
                </a:cubicBezTo>
                <a:cubicBezTo>
                  <a:pt x="1987477" y="3104668"/>
                  <a:pt x="2003367" y="3104668"/>
                  <a:pt x="2019257" y="3104668"/>
                </a:cubicBezTo>
                <a:cubicBezTo>
                  <a:pt x="2019257" y="3087556"/>
                  <a:pt x="2019257" y="3071666"/>
                  <a:pt x="2019257" y="3055775"/>
                </a:cubicBezTo>
                <a:cubicBezTo>
                  <a:pt x="2002145" y="3055775"/>
                  <a:pt x="1987477" y="3055775"/>
                  <a:pt x="1970364" y="3055775"/>
                </a:cubicBezTo>
                <a:close/>
                <a:moveTo>
                  <a:pt x="1477773" y="1249201"/>
                </a:moveTo>
                <a:cubicBezTo>
                  <a:pt x="1460661" y="1249201"/>
                  <a:pt x="1444771" y="1249201"/>
                  <a:pt x="1428881" y="1249201"/>
                </a:cubicBezTo>
                <a:cubicBezTo>
                  <a:pt x="1428881" y="1266314"/>
                  <a:pt x="1428881" y="1282203"/>
                  <a:pt x="1428881" y="1298093"/>
                </a:cubicBezTo>
                <a:cubicBezTo>
                  <a:pt x="1445994" y="1298093"/>
                  <a:pt x="1461883" y="1298093"/>
                  <a:pt x="1477773" y="1298093"/>
                </a:cubicBezTo>
                <a:cubicBezTo>
                  <a:pt x="1477773" y="1282203"/>
                  <a:pt x="1477773" y="1266314"/>
                  <a:pt x="1477773" y="1249201"/>
                </a:cubicBezTo>
                <a:close/>
                <a:moveTo>
                  <a:pt x="1971587" y="1070744"/>
                </a:moveTo>
                <a:cubicBezTo>
                  <a:pt x="1971587" y="1087856"/>
                  <a:pt x="1971587" y="1102524"/>
                  <a:pt x="1971587" y="1118414"/>
                </a:cubicBezTo>
                <a:cubicBezTo>
                  <a:pt x="1988699" y="1118414"/>
                  <a:pt x="2003367" y="1118414"/>
                  <a:pt x="2019257" y="1118414"/>
                </a:cubicBezTo>
                <a:cubicBezTo>
                  <a:pt x="2019257" y="1101302"/>
                  <a:pt x="2019257" y="1086634"/>
                  <a:pt x="2019257" y="1070744"/>
                </a:cubicBezTo>
                <a:cubicBezTo>
                  <a:pt x="2002145" y="1070744"/>
                  <a:pt x="1987477" y="1070744"/>
                  <a:pt x="1971587" y="1070744"/>
                </a:cubicBezTo>
                <a:close/>
                <a:moveTo>
                  <a:pt x="2200159" y="1069522"/>
                </a:moveTo>
                <a:cubicBezTo>
                  <a:pt x="2183047" y="1070744"/>
                  <a:pt x="2167157" y="1070744"/>
                  <a:pt x="2152489" y="1071966"/>
                </a:cubicBezTo>
                <a:cubicBezTo>
                  <a:pt x="2152489" y="1089079"/>
                  <a:pt x="2152489" y="1103746"/>
                  <a:pt x="2152489" y="1117192"/>
                </a:cubicBezTo>
                <a:cubicBezTo>
                  <a:pt x="2169601" y="1117192"/>
                  <a:pt x="2184269" y="1117192"/>
                  <a:pt x="2200159" y="1117192"/>
                </a:cubicBezTo>
                <a:cubicBezTo>
                  <a:pt x="2200159" y="1101302"/>
                  <a:pt x="2200159" y="1086634"/>
                  <a:pt x="2200159" y="1069522"/>
                </a:cubicBezTo>
                <a:close/>
                <a:moveTo>
                  <a:pt x="1700234" y="2965325"/>
                </a:moveTo>
                <a:cubicBezTo>
                  <a:pt x="1700234" y="2982437"/>
                  <a:pt x="1700234" y="2999549"/>
                  <a:pt x="1700234" y="3014217"/>
                </a:cubicBezTo>
                <a:cubicBezTo>
                  <a:pt x="1717346" y="3012995"/>
                  <a:pt x="1733236" y="3012995"/>
                  <a:pt x="1749126" y="3011773"/>
                </a:cubicBezTo>
                <a:cubicBezTo>
                  <a:pt x="1747904" y="2995883"/>
                  <a:pt x="1747904" y="2979993"/>
                  <a:pt x="1746682" y="2965325"/>
                </a:cubicBezTo>
                <a:cubicBezTo>
                  <a:pt x="1729569" y="2965325"/>
                  <a:pt x="1716124" y="2965325"/>
                  <a:pt x="1700234" y="2965325"/>
                </a:cubicBezTo>
                <a:close/>
                <a:moveTo>
                  <a:pt x="3101001" y="2021701"/>
                </a:moveTo>
                <a:cubicBezTo>
                  <a:pt x="3101001" y="2005811"/>
                  <a:pt x="3101001" y="1988699"/>
                  <a:pt x="3101001" y="1971587"/>
                </a:cubicBezTo>
                <a:cubicBezTo>
                  <a:pt x="3085112" y="1972809"/>
                  <a:pt x="3070444" y="1974031"/>
                  <a:pt x="3054554" y="1975254"/>
                </a:cubicBezTo>
                <a:cubicBezTo>
                  <a:pt x="3054554" y="1991143"/>
                  <a:pt x="3054554" y="2005811"/>
                  <a:pt x="3054554" y="2019256"/>
                </a:cubicBezTo>
                <a:cubicBezTo>
                  <a:pt x="3070444" y="2020479"/>
                  <a:pt x="3085112" y="2020479"/>
                  <a:pt x="3101001" y="2021701"/>
                </a:cubicBezTo>
                <a:close/>
                <a:moveTo>
                  <a:pt x="3101001" y="2202603"/>
                </a:moveTo>
                <a:cubicBezTo>
                  <a:pt x="3101001" y="2185491"/>
                  <a:pt x="3101001" y="2169600"/>
                  <a:pt x="3101001" y="2152489"/>
                </a:cubicBezTo>
                <a:cubicBezTo>
                  <a:pt x="3086334" y="2153711"/>
                  <a:pt x="3070444" y="2154933"/>
                  <a:pt x="3054554" y="2154933"/>
                </a:cubicBezTo>
                <a:cubicBezTo>
                  <a:pt x="3054554" y="2170823"/>
                  <a:pt x="3054554" y="2185491"/>
                  <a:pt x="3054554" y="2198936"/>
                </a:cubicBezTo>
                <a:cubicBezTo>
                  <a:pt x="3070444" y="2200158"/>
                  <a:pt x="3086334" y="2201381"/>
                  <a:pt x="3101001" y="2202603"/>
                </a:cubicBezTo>
                <a:close/>
                <a:moveTo>
                  <a:pt x="1206420" y="2470289"/>
                </a:moveTo>
                <a:cubicBezTo>
                  <a:pt x="1206420" y="2454399"/>
                  <a:pt x="1206420" y="2439731"/>
                  <a:pt x="1206420" y="2423842"/>
                </a:cubicBezTo>
                <a:cubicBezTo>
                  <a:pt x="1190530" y="2423842"/>
                  <a:pt x="1174640" y="2423842"/>
                  <a:pt x="1159973" y="2423842"/>
                </a:cubicBezTo>
                <a:cubicBezTo>
                  <a:pt x="1159973" y="2439731"/>
                  <a:pt x="1159973" y="2454399"/>
                  <a:pt x="1159973" y="2470289"/>
                </a:cubicBezTo>
                <a:cubicBezTo>
                  <a:pt x="1175862" y="2470289"/>
                  <a:pt x="1190530" y="2470289"/>
                  <a:pt x="1206420" y="2470289"/>
                </a:cubicBezTo>
                <a:close/>
                <a:moveTo>
                  <a:pt x="2470290" y="3012995"/>
                </a:moveTo>
                <a:cubicBezTo>
                  <a:pt x="2469067" y="2995883"/>
                  <a:pt x="2467845" y="2979993"/>
                  <a:pt x="2467845" y="2966547"/>
                </a:cubicBezTo>
                <a:cubicBezTo>
                  <a:pt x="2451955" y="2966547"/>
                  <a:pt x="2438509" y="2966547"/>
                  <a:pt x="2423842" y="2966547"/>
                </a:cubicBezTo>
                <a:cubicBezTo>
                  <a:pt x="2423842" y="2982437"/>
                  <a:pt x="2423842" y="2997105"/>
                  <a:pt x="2423842" y="3012995"/>
                </a:cubicBezTo>
                <a:cubicBezTo>
                  <a:pt x="2439732" y="3012995"/>
                  <a:pt x="2454400" y="3012995"/>
                  <a:pt x="2470290" y="3012995"/>
                </a:cubicBezTo>
                <a:close/>
                <a:moveTo>
                  <a:pt x="1205198" y="1703900"/>
                </a:moveTo>
                <a:cubicBezTo>
                  <a:pt x="1190530" y="1702678"/>
                  <a:pt x="1174640" y="1702678"/>
                  <a:pt x="1159973" y="1701456"/>
                </a:cubicBezTo>
                <a:cubicBezTo>
                  <a:pt x="1159973" y="1718568"/>
                  <a:pt x="1159973" y="1734458"/>
                  <a:pt x="1159973" y="1750348"/>
                </a:cubicBezTo>
                <a:cubicBezTo>
                  <a:pt x="1177085" y="1749126"/>
                  <a:pt x="1191752" y="1747904"/>
                  <a:pt x="1205198" y="1746681"/>
                </a:cubicBezTo>
                <a:cubicBezTo>
                  <a:pt x="1205198" y="1733236"/>
                  <a:pt x="1205198" y="1718568"/>
                  <a:pt x="1205198" y="1703900"/>
                </a:cubicBezTo>
                <a:close/>
                <a:moveTo>
                  <a:pt x="3009328" y="1749126"/>
                </a:moveTo>
                <a:cubicBezTo>
                  <a:pt x="3009328" y="1732013"/>
                  <a:pt x="3009328" y="1717346"/>
                  <a:pt x="3009328" y="1702678"/>
                </a:cubicBezTo>
                <a:cubicBezTo>
                  <a:pt x="2993438" y="1702678"/>
                  <a:pt x="2978770" y="1702678"/>
                  <a:pt x="2964103" y="1702678"/>
                </a:cubicBezTo>
                <a:cubicBezTo>
                  <a:pt x="2964103" y="1719790"/>
                  <a:pt x="2964103" y="1733236"/>
                  <a:pt x="2964103" y="1749126"/>
                </a:cubicBezTo>
                <a:cubicBezTo>
                  <a:pt x="2979993" y="1749126"/>
                  <a:pt x="2993438" y="1749126"/>
                  <a:pt x="3009328" y="1749126"/>
                </a:cubicBezTo>
                <a:close/>
                <a:moveTo>
                  <a:pt x="3010551" y="2472734"/>
                </a:moveTo>
                <a:cubicBezTo>
                  <a:pt x="3010551" y="2456843"/>
                  <a:pt x="3010551" y="2440954"/>
                  <a:pt x="3010551" y="2423842"/>
                </a:cubicBezTo>
                <a:cubicBezTo>
                  <a:pt x="2994660" y="2425064"/>
                  <a:pt x="2978770" y="2425064"/>
                  <a:pt x="2964103" y="2426286"/>
                </a:cubicBezTo>
                <a:cubicBezTo>
                  <a:pt x="2964103" y="2442176"/>
                  <a:pt x="2964103" y="2455621"/>
                  <a:pt x="2964103" y="2470289"/>
                </a:cubicBezTo>
                <a:cubicBezTo>
                  <a:pt x="2981215" y="2470289"/>
                  <a:pt x="2995883" y="2471511"/>
                  <a:pt x="3010551" y="2472734"/>
                </a:cubicBezTo>
                <a:close/>
                <a:moveTo>
                  <a:pt x="1746682" y="1162417"/>
                </a:moveTo>
                <a:cubicBezTo>
                  <a:pt x="1730792" y="1162417"/>
                  <a:pt x="1714902" y="1162417"/>
                  <a:pt x="1700234" y="1162417"/>
                </a:cubicBezTo>
                <a:cubicBezTo>
                  <a:pt x="1700234" y="1178307"/>
                  <a:pt x="1700234" y="1192975"/>
                  <a:pt x="1700234" y="1206420"/>
                </a:cubicBezTo>
                <a:cubicBezTo>
                  <a:pt x="1716124" y="1206420"/>
                  <a:pt x="1730792" y="1206420"/>
                  <a:pt x="1746682" y="1206420"/>
                </a:cubicBezTo>
                <a:cubicBezTo>
                  <a:pt x="1746682" y="1190530"/>
                  <a:pt x="1746682" y="1177085"/>
                  <a:pt x="1746682" y="1162417"/>
                </a:cubicBezTo>
                <a:close/>
                <a:moveTo>
                  <a:pt x="2423842" y="1161195"/>
                </a:moveTo>
                <a:cubicBezTo>
                  <a:pt x="2423842" y="1175862"/>
                  <a:pt x="2423842" y="1190530"/>
                  <a:pt x="2423842" y="1206420"/>
                </a:cubicBezTo>
                <a:cubicBezTo>
                  <a:pt x="2439732" y="1206420"/>
                  <a:pt x="2453177" y="1206420"/>
                  <a:pt x="2466623" y="1206420"/>
                </a:cubicBezTo>
                <a:cubicBezTo>
                  <a:pt x="2467845" y="1191753"/>
                  <a:pt x="2467845" y="1177085"/>
                  <a:pt x="2469067" y="1161195"/>
                </a:cubicBezTo>
                <a:cubicBezTo>
                  <a:pt x="2455622" y="1161195"/>
                  <a:pt x="2440954" y="1161195"/>
                  <a:pt x="2423842" y="1161195"/>
                </a:cubicBezTo>
                <a:close/>
                <a:moveTo>
                  <a:pt x="1612227" y="2877318"/>
                </a:moveTo>
                <a:cubicBezTo>
                  <a:pt x="1612227" y="2893208"/>
                  <a:pt x="1612227" y="2906654"/>
                  <a:pt x="1612227" y="2920099"/>
                </a:cubicBezTo>
                <a:cubicBezTo>
                  <a:pt x="1628117" y="2920099"/>
                  <a:pt x="1642785" y="2920099"/>
                  <a:pt x="1657453" y="2920099"/>
                </a:cubicBezTo>
                <a:cubicBezTo>
                  <a:pt x="1656230" y="2905431"/>
                  <a:pt x="1656230" y="2891986"/>
                  <a:pt x="1655008" y="2877318"/>
                </a:cubicBezTo>
                <a:cubicBezTo>
                  <a:pt x="1640340" y="2877318"/>
                  <a:pt x="1626895" y="2877318"/>
                  <a:pt x="1612227" y="2877318"/>
                </a:cubicBezTo>
                <a:close/>
                <a:moveTo>
                  <a:pt x="2557073" y="2878540"/>
                </a:moveTo>
                <a:cubicBezTo>
                  <a:pt x="2542405" y="2878540"/>
                  <a:pt x="2528960" y="2878540"/>
                  <a:pt x="2514292" y="2878540"/>
                </a:cubicBezTo>
                <a:cubicBezTo>
                  <a:pt x="2514292" y="2893208"/>
                  <a:pt x="2514292" y="2905431"/>
                  <a:pt x="2514292" y="2920099"/>
                </a:cubicBezTo>
                <a:cubicBezTo>
                  <a:pt x="2530182" y="2920099"/>
                  <a:pt x="2543628" y="2920099"/>
                  <a:pt x="2559518" y="2920099"/>
                </a:cubicBezTo>
                <a:cubicBezTo>
                  <a:pt x="2558296" y="2906654"/>
                  <a:pt x="2557073" y="2893208"/>
                  <a:pt x="2557073" y="2878540"/>
                </a:cubicBezTo>
                <a:close/>
                <a:moveTo>
                  <a:pt x="2918878" y="2559518"/>
                </a:moveTo>
                <a:cubicBezTo>
                  <a:pt x="2917655" y="2544850"/>
                  <a:pt x="2917655" y="2530182"/>
                  <a:pt x="2916433" y="2516737"/>
                </a:cubicBezTo>
                <a:cubicBezTo>
                  <a:pt x="2901765" y="2516737"/>
                  <a:pt x="2889542" y="2516737"/>
                  <a:pt x="2874874" y="2516737"/>
                </a:cubicBezTo>
                <a:cubicBezTo>
                  <a:pt x="2874874" y="2531405"/>
                  <a:pt x="2874874" y="2544850"/>
                  <a:pt x="2874874" y="2559518"/>
                </a:cubicBezTo>
                <a:cubicBezTo>
                  <a:pt x="2890764" y="2559518"/>
                  <a:pt x="2904210" y="2559518"/>
                  <a:pt x="2918878" y="2559518"/>
                </a:cubicBezTo>
                <a:close/>
                <a:moveTo>
                  <a:pt x="2965325" y="1927583"/>
                </a:moveTo>
                <a:cubicBezTo>
                  <a:pt x="2981215" y="1927583"/>
                  <a:pt x="2994660" y="1927583"/>
                  <a:pt x="3008106" y="1927583"/>
                </a:cubicBezTo>
                <a:cubicBezTo>
                  <a:pt x="3008106" y="1911693"/>
                  <a:pt x="3008106" y="1898248"/>
                  <a:pt x="3008106" y="1883580"/>
                </a:cubicBezTo>
                <a:cubicBezTo>
                  <a:pt x="2993438" y="1884802"/>
                  <a:pt x="2979993" y="1884802"/>
                  <a:pt x="2965325" y="1886025"/>
                </a:cubicBezTo>
                <a:cubicBezTo>
                  <a:pt x="2965325" y="1900692"/>
                  <a:pt x="2965325" y="1912915"/>
                  <a:pt x="2965325" y="1927583"/>
                </a:cubicBezTo>
                <a:close/>
                <a:moveTo>
                  <a:pt x="2917655" y="1613450"/>
                </a:moveTo>
                <a:cubicBezTo>
                  <a:pt x="2901765" y="1614672"/>
                  <a:pt x="2889542" y="1614672"/>
                  <a:pt x="2876097" y="1615894"/>
                </a:cubicBezTo>
                <a:cubicBezTo>
                  <a:pt x="2876097" y="1629339"/>
                  <a:pt x="2876097" y="1642785"/>
                  <a:pt x="2876097" y="1656230"/>
                </a:cubicBezTo>
                <a:cubicBezTo>
                  <a:pt x="2890764" y="1656230"/>
                  <a:pt x="2904210" y="1656230"/>
                  <a:pt x="2917655" y="1656230"/>
                </a:cubicBezTo>
                <a:cubicBezTo>
                  <a:pt x="2917655" y="1641563"/>
                  <a:pt x="2917655" y="1628117"/>
                  <a:pt x="2917655" y="1613450"/>
                </a:cubicBezTo>
                <a:close/>
                <a:moveTo>
                  <a:pt x="1882358" y="3010551"/>
                </a:moveTo>
                <a:cubicBezTo>
                  <a:pt x="1898248" y="3010551"/>
                  <a:pt x="1912915" y="3010551"/>
                  <a:pt x="1927583" y="3010551"/>
                </a:cubicBezTo>
                <a:cubicBezTo>
                  <a:pt x="1926361" y="2995883"/>
                  <a:pt x="1925139" y="2982437"/>
                  <a:pt x="1925139" y="2967770"/>
                </a:cubicBezTo>
                <a:cubicBezTo>
                  <a:pt x="1910471" y="2967770"/>
                  <a:pt x="1897026" y="2967770"/>
                  <a:pt x="1882358" y="2967770"/>
                </a:cubicBezTo>
                <a:cubicBezTo>
                  <a:pt x="1882358" y="2982437"/>
                  <a:pt x="1882358" y="2995883"/>
                  <a:pt x="1882358" y="3010551"/>
                </a:cubicBezTo>
                <a:close/>
                <a:moveTo>
                  <a:pt x="1250424" y="1658675"/>
                </a:moveTo>
                <a:cubicBezTo>
                  <a:pt x="1267536" y="1657453"/>
                  <a:pt x="1280982" y="1657453"/>
                  <a:pt x="1293205" y="1656230"/>
                </a:cubicBezTo>
                <a:cubicBezTo>
                  <a:pt x="1293205" y="1640340"/>
                  <a:pt x="1293205" y="1628117"/>
                  <a:pt x="1293205" y="1613450"/>
                </a:cubicBezTo>
                <a:cubicBezTo>
                  <a:pt x="1278537" y="1613450"/>
                  <a:pt x="1263869" y="1613450"/>
                  <a:pt x="1250424" y="1613450"/>
                </a:cubicBezTo>
                <a:cubicBezTo>
                  <a:pt x="1250424" y="1628117"/>
                  <a:pt x="1250424" y="1642785"/>
                  <a:pt x="1250424" y="1658675"/>
                </a:cubicBezTo>
                <a:close/>
                <a:moveTo>
                  <a:pt x="1294427" y="2516737"/>
                </a:moveTo>
                <a:cubicBezTo>
                  <a:pt x="1278537" y="2516737"/>
                  <a:pt x="1265091" y="2516737"/>
                  <a:pt x="1250424" y="2516737"/>
                </a:cubicBezTo>
                <a:cubicBezTo>
                  <a:pt x="1250424" y="2531405"/>
                  <a:pt x="1250424" y="2546073"/>
                  <a:pt x="1250424" y="2560740"/>
                </a:cubicBezTo>
                <a:cubicBezTo>
                  <a:pt x="1265091" y="2560740"/>
                  <a:pt x="1279759" y="2560740"/>
                  <a:pt x="1294427" y="2560740"/>
                </a:cubicBezTo>
                <a:cubicBezTo>
                  <a:pt x="1294427" y="2544850"/>
                  <a:pt x="1294427" y="2532627"/>
                  <a:pt x="1294427" y="2516737"/>
                </a:cubicBezTo>
                <a:close/>
                <a:moveTo>
                  <a:pt x="1611005" y="1252868"/>
                </a:moveTo>
                <a:cubicBezTo>
                  <a:pt x="1611005" y="1267536"/>
                  <a:pt x="1611005" y="1280981"/>
                  <a:pt x="1611005" y="1295649"/>
                </a:cubicBezTo>
                <a:cubicBezTo>
                  <a:pt x="1625673" y="1295649"/>
                  <a:pt x="1639118" y="1295649"/>
                  <a:pt x="1653786" y="1295649"/>
                </a:cubicBezTo>
                <a:cubicBezTo>
                  <a:pt x="1653786" y="1279759"/>
                  <a:pt x="1653786" y="1267536"/>
                  <a:pt x="1653786" y="1252868"/>
                </a:cubicBezTo>
                <a:cubicBezTo>
                  <a:pt x="1639118" y="1252868"/>
                  <a:pt x="1624451" y="1252868"/>
                  <a:pt x="1611005" y="1252868"/>
                </a:cubicBezTo>
                <a:close/>
                <a:moveTo>
                  <a:pt x="2785646" y="2608410"/>
                </a:moveTo>
                <a:cubicBezTo>
                  <a:pt x="2785646" y="2623078"/>
                  <a:pt x="2785646" y="2635301"/>
                  <a:pt x="2785646" y="2648746"/>
                </a:cubicBezTo>
                <a:cubicBezTo>
                  <a:pt x="2800313" y="2648746"/>
                  <a:pt x="2813758" y="2648746"/>
                  <a:pt x="2825982" y="2648746"/>
                </a:cubicBezTo>
                <a:cubicBezTo>
                  <a:pt x="2825982" y="2635301"/>
                  <a:pt x="2825982" y="2621855"/>
                  <a:pt x="2825982" y="2608410"/>
                </a:cubicBezTo>
                <a:cubicBezTo>
                  <a:pt x="2811314" y="2608410"/>
                  <a:pt x="2800313" y="2608410"/>
                  <a:pt x="2785646" y="2608410"/>
                </a:cubicBezTo>
                <a:close/>
                <a:moveTo>
                  <a:pt x="1926361" y="1205198"/>
                </a:moveTo>
                <a:cubicBezTo>
                  <a:pt x="1926361" y="1189308"/>
                  <a:pt x="1926361" y="1177085"/>
                  <a:pt x="1926361" y="1163639"/>
                </a:cubicBezTo>
                <a:cubicBezTo>
                  <a:pt x="1910471" y="1163639"/>
                  <a:pt x="1897026" y="1163639"/>
                  <a:pt x="1883580" y="1163639"/>
                </a:cubicBezTo>
                <a:cubicBezTo>
                  <a:pt x="1883580" y="1178307"/>
                  <a:pt x="1883580" y="1191753"/>
                  <a:pt x="1883580" y="1205198"/>
                </a:cubicBezTo>
                <a:cubicBezTo>
                  <a:pt x="1897026" y="1205198"/>
                  <a:pt x="1909249" y="1205198"/>
                  <a:pt x="1926361" y="1205198"/>
                </a:cubicBezTo>
                <a:close/>
                <a:moveTo>
                  <a:pt x="3009328" y="2245384"/>
                </a:moveTo>
                <a:cubicBezTo>
                  <a:pt x="2993438" y="2246607"/>
                  <a:pt x="2979993" y="2246607"/>
                  <a:pt x="2965325" y="2247829"/>
                </a:cubicBezTo>
                <a:cubicBezTo>
                  <a:pt x="2965325" y="2262497"/>
                  <a:pt x="2965325" y="2274720"/>
                  <a:pt x="2965325" y="2289387"/>
                </a:cubicBezTo>
                <a:cubicBezTo>
                  <a:pt x="2979993" y="2289387"/>
                  <a:pt x="2994660" y="2289387"/>
                  <a:pt x="3009328" y="2289387"/>
                </a:cubicBezTo>
                <a:cubicBezTo>
                  <a:pt x="3009328" y="2274720"/>
                  <a:pt x="3009328" y="2261274"/>
                  <a:pt x="3009328" y="2245384"/>
                </a:cubicBezTo>
                <a:close/>
                <a:moveTo>
                  <a:pt x="2514292" y="1252868"/>
                </a:moveTo>
                <a:cubicBezTo>
                  <a:pt x="2514292" y="1267536"/>
                  <a:pt x="2514292" y="1282203"/>
                  <a:pt x="2514292" y="1295649"/>
                </a:cubicBezTo>
                <a:cubicBezTo>
                  <a:pt x="2528960" y="1295649"/>
                  <a:pt x="2542405" y="1295649"/>
                  <a:pt x="2557073" y="1295649"/>
                </a:cubicBezTo>
                <a:cubicBezTo>
                  <a:pt x="2557073" y="1279759"/>
                  <a:pt x="2557073" y="1266314"/>
                  <a:pt x="2557073" y="1252868"/>
                </a:cubicBezTo>
                <a:cubicBezTo>
                  <a:pt x="2542405" y="1252868"/>
                  <a:pt x="2530182" y="1252868"/>
                  <a:pt x="2514292" y="1252868"/>
                </a:cubicBezTo>
                <a:close/>
                <a:moveTo>
                  <a:pt x="2244162" y="1163639"/>
                </a:moveTo>
                <a:cubicBezTo>
                  <a:pt x="2244162" y="1178307"/>
                  <a:pt x="2244162" y="1190530"/>
                  <a:pt x="2244162" y="1203976"/>
                </a:cubicBezTo>
                <a:cubicBezTo>
                  <a:pt x="2258830" y="1203976"/>
                  <a:pt x="2272275" y="1203976"/>
                  <a:pt x="2285720" y="1203976"/>
                </a:cubicBezTo>
                <a:cubicBezTo>
                  <a:pt x="2285720" y="1189308"/>
                  <a:pt x="2285720" y="1177085"/>
                  <a:pt x="2285720" y="1163639"/>
                </a:cubicBezTo>
                <a:cubicBezTo>
                  <a:pt x="2272275" y="1163639"/>
                  <a:pt x="2258830" y="1163639"/>
                  <a:pt x="2244162" y="1163639"/>
                </a:cubicBezTo>
                <a:close/>
                <a:moveTo>
                  <a:pt x="2242939" y="2968992"/>
                </a:moveTo>
                <a:cubicBezTo>
                  <a:pt x="2242939" y="2984882"/>
                  <a:pt x="2242939" y="2997105"/>
                  <a:pt x="2242939" y="3010551"/>
                </a:cubicBezTo>
                <a:cubicBezTo>
                  <a:pt x="2257607" y="3010551"/>
                  <a:pt x="2272275" y="3010551"/>
                  <a:pt x="2288165" y="3010551"/>
                </a:cubicBezTo>
                <a:cubicBezTo>
                  <a:pt x="2286943" y="2995883"/>
                  <a:pt x="2286943" y="2983660"/>
                  <a:pt x="2285720" y="2968992"/>
                </a:cubicBezTo>
                <a:cubicBezTo>
                  <a:pt x="2271053" y="2968992"/>
                  <a:pt x="2258830" y="2968992"/>
                  <a:pt x="2242939" y="2968992"/>
                </a:cubicBezTo>
                <a:close/>
                <a:moveTo>
                  <a:pt x="2647525" y="2789312"/>
                </a:moveTo>
                <a:cubicBezTo>
                  <a:pt x="2631635" y="2789312"/>
                  <a:pt x="2618189" y="2789312"/>
                  <a:pt x="2604744" y="2789312"/>
                </a:cubicBezTo>
                <a:cubicBezTo>
                  <a:pt x="2604744" y="2803980"/>
                  <a:pt x="2604744" y="2817425"/>
                  <a:pt x="2604744" y="2830871"/>
                </a:cubicBezTo>
                <a:cubicBezTo>
                  <a:pt x="2619412" y="2830871"/>
                  <a:pt x="2632857" y="2830871"/>
                  <a:pt x="2647525" y="2830871"/>
                </a:cubicBezTo>
                <a:cubicBezTo>
                  <a:pt x="2647525" y="2816203"/>
                  <a:pt x="2647525" y="2802758"/>
                  <a:pt x="2647525" y="2789312"/>
                </a:cubicBezTo>
                <a:close/>
                <a:moveTo>
                  <a:pt x="1161195" y="1884802"/>
                </a:moveTo>
                <a:cubicBezTo>
                  <a:pt x="1161195" y="1900692"/>
                  <a:pt x="1161195" y="1914138"/>
                  <a:pt x="1161195" y="1927583"/>
                </a:cubicBezTo>
                <a:cubicBezTo>
                  <a:pt x="1175862" y="1927583"/>
                  <a:pt x="1189308" y="1927583"/>
                  <a:pt x="1203975" y="1927583"/>
                </a:cubicBezTo>
                <a:cubicBezTo>
                  <a:pt x="1203975" y="1911693"/>
                  <a:pt x="1203975" y="1898248"/>
                  <a:pt x="1203975" y="1884802"/>
                </a:cubicBezTo>
                <a:cubicBezTo>
                  <a:pt x="1189308" y="1884802"/>
                  <a:pt x="1175862" y="1884802"/>
                  <a:pt x="1161195" y="1884802"/>
                </a:cubicBezTo>
                <a:close/>
                <a:moveTo>
                  <a:pt x="1340874" y="2648746"/>
                </a:moveTo>
                <a:cubicBezTo>
                  <a:pt x="1355542" y="2648746"/>
                  <a:pt x="1370210" y="2648746"/>
                  <a:pt x="1384878" y="2648746"/>
                </a:cubicBezTo>
                <a:cubicBezTo>
                  <a:pt x="1383655" y="2634078"/>
                  <a:pt x="1383655" y="2621855"/>
                  <a:pt x="1382433" y="2608410"/>
                </a:cubicBezTo>
                <a:cubicBezTo>
                  <a:pt x="1367765" y="2608410"/>
                  <a:pt x="1354320" y="2608410"/>
                  <a:pt x="1339652" y="2608410"/>
                </a:cubicBezTo>
                <a:cubicBezTo>
                  <a:pt x="1340874" y="2623078"/>
                  <a:pt x="1340874" y="2635301"/>
                  <a:pt x="1340874" y="2648746"/>
                </a:cubicBezTo>
                <a:close/>
                <a:moveTo>
                  <a:pt x="1520554" y="2830871"/>
                </a:moveTo>
                <a:cubicBezTo>
                  <a:pt x="1537667" y="2829648"/>
                  <a:pt x="1551112" y="2829648"/>
                  <a:pt x="1565780" y="2828426"/>
                </a:cubicBezTo>
                <a:cubicBezTo>
                  <a:pt x="1564557" y="2813758"/>
                  <a:pt x="1563335" y="2800313"/>
                  <a:pt x="1562113" y="2786867"/>
                </a:cubicBezTo>
                <a:cubicBezTo>
                  <a:pt x="1547445" y="2786867"/>
                  <a:pt x="1535222" y="2786867"/>
                  <a:pt x="1521776" y="2786867"/>
                </a:cubicBezTo>
                <a:cubicBezTo>
                  <a:pt x="1521776" y="2802758"/>
                  <a:pt x="1521776" y="2814981"/>
                  <a:pt x="1520554" y="2830871"/>
                </a:cubicBezTo>
                <a:close/>
                <a:moveTo>
                  <a:pt x="1203975" y="2246607"/>
                </a:moveTo>
                <a:cubicBezTo>
                  <a:pt x="1188086" y="2246607"/>
                  <a:pt x="1174640" y="2246607"/>
                  <a:pt x="1162417" y="2246607"/>
                </a:cubicBezTo>
                <a:cubicBezTo>
                  <a:pt x="1162417" y="2262497"/>
                  <a:pt x="1162417" y="2275942"/>
                  <a:pt x="1162417" y="2288165"/>
                </a:cubicBezTo>
                <a:cubicBezTo>
                  <a:pt x="1177085" y="2288165"/>
                  <a:pt x="1190530" y="2288165"/>
                  <a:pt x="1203975" y="2288165"/>
                </a:cubicBezTo>
                <a:cubicBezTo>
                  <a:pt x="1203975" y="2273497"/>
                  <a:pt x="1203975" y="2261274"/>
                  <a:pt x="1203975" y="2246607"/>
                </a:cubicBezTo>
                <a:close/>
                <a:moveTo>
                  <a:pt x="2785646" y="1524221"/>
                </a:moveTo>
                <a:cubicBezTo>
                  <a:pt x="2785646" y="1538889"/>
                  <a:pt x="2785646" y="1551112"/>
                  <a:pt x="2785646" y="1564557"/>
                </a:cubicBezTo>
                <a:cubicBezTo>
                  <a:pt x="2800313" y="1564557"/>
                  <a:pt x="2813758" y="1564557"/>
                  <a:pt x="2825982" y="1564557"/>
                </a:cubicBezTo>
                <a:cubicBezTo>
                  <a:pt x="2825982" y="1549889"/>
                  <a:pt x="2825982" y="1537666"/>
                  <a:pt x="2825982" y="1524221"/>
                </a:cubicBezTo>
                <a:cubicBezTo>
                  <a:pt x="2812536" y="1524221"/>
                  <a:pt x="2801535" y="1524221"/>
                  <a:pt x="2785646" y="1524221"/>
                </a:cubicBezTo>
                <a:close/>
                <a:moveTo>
                  <a:pt x="2645080" y="1384877"/>
                </a:moveTo>
                <a:cubicBezTo>
                  <a:pt x="2645080" y="1371432"/>
                  <a:pt x="2645080" y="1356764"/>
                  <a:pt x="2645080" y="1344541"/>
                </a:cubicBezTo>
                <a:cubicBezTo>
                  <a:pt x="2630412" y="1344541"/>
                  <a:pt x="2616967" y="1344541"/>
                  <a:pt x="2604744" y="1344541"/>
                </a:cubicBezTo>
                <a:cubicBezTo>
                  <a:pt x="2604744" y="1359209"/>
                  <a:pt x="2604744" y="1371432"/>
                  <a:pt x="2604744" y="1384877"/>
                </a:cubicBezTo>
                <a:cubicBezTo>
                  <a:pt x="2619412" y="1384877"/>
                  <a:pt x="2631635" y="1384877"/>
                  <a:pt x="2645080" y="1384877"/>
                </a:cubicBezTo>
                <a:close/>
                <a:moveTo>
                  <a:pt x="2063260" y="2968992"/>
                </a:moveTo>
                <a:cubicBezTo>
                  <a:pt x="2063260" y="2984882"/>
                  <a:pt x="2063260" y="2997105"/>
                  <a:pt x="2063260" y="3010551"/>
                </a:cubicBezTo>
                <a:cubicBezTo>
                  <a:pt x="2077927" y="3010551"/>
                  <a:pt x="2091373" y="3010551"/>
                  <a:pt x="2106041" y="3010551"/>
                </a:cubicBezTo>
                <a:cubicBezTo>
                  <a:pt x="2104818" y="2995883"/>
                  <a:pt x="2104818" y="2982437"/>
                  <a:pt x="2103596" y="2968992"/>
                </a:cubicBezTo>
                <a:cubicBezTo>
                  <a:pt x="2091373" y="2968992"/>
                  <a:pt x="2079150" y="2968992"/>
                  <a:pt x="2063260" y="2968992"/>
                </a:cubicBezTo>
                <a:close/>
                <a:moveTo>
                  <a:pt x="1340874" y="1524221"/>
                </a:moveTo>
                <a:cubicBezTo>
                  <a:pt x="1342097" y="1538889"/>
                  <a:pt x="1342097" y="1552334"/>
                  <a:pt x="1343319" y="1565780"/>
                </a:cubicBezTo>
                <a:cubicBezTo>
                  <a:pt x="1356764" y="1565780"/>
                  <a:pt x="1370210" y="1565780"/>
                  <a:pt x="1383655" y="1565780"/>
                </a:cubicBezTo>
                <a:cubicBezTo>
                  <a:pt x="1383655" y="1551112"/>
                  <a:pt x="1383655" y="1538889"/>
                  <a:pt x="1383655" y="1524221"/>
                </a:cubicBezTo>
                <a:cubicBezTo>
                  <a:pt x="1368987" y="1524221"/>
                  <a:pt x="1354320" y="1524221"/>
                  <a:pt x="1340874" y="1524221"/>
                </a:cubicBezTo>
                <a:close/>
                <a:moveTo>
                  <a:pt x="2736753" y="2698861"/>
                </a:moveTo>
                <a:cubicBezTo>
                  <a:pt x="2722085" y="2698861"/>
                  <a:pt x="2709862" y="2698861"/>
                  <a:pt x="2696417" y="2698861"/>
                </a:cubicBezTo>
                <a:cubicBezTo>
                  <a:pt x="2696417" y="2713529"/>
                  <a:pt x="2696417" y="2725752"/>
                  <a:pt x="2696417" y="2737975"/>
                </a:cubicBezTo>
                <a:cubicBezTo>
                  <a:pt x="2711085" y="2737975"/>
                  <a:pt x="2723308" y="2737975"/>
                  <a:pt x="2736753" y="2737975"/>
                </a:cubicBezTo>
                <a:cubicBezTo>
                  <a:pt x="2736753" y="2725752"/>
                  <a:pt x="2736753" y="2713529"/>
                  <a:pt x="2736753" y="2698861"/>
                </a:cubicBezTo>
                <a:close/>
                <a:moveTo>
                  <a:pt x="2966547" y="2107263"/>
                </a:moveTo>
                <a:cubicBezTo>
                  <a:pt x="2981215" y="2107263"/>
                  <a:pt x="2994660" y="2107263"/>
                  <a:pt x="3008106" y="2107263"/>
                </a:cubicBezTo>
                <a:cubicBezTo>
                  <a:pt x="3008106" y="2092595"/>
                  <a:pt x="3008106" y="2079150"/>
                  <a:pt x="3008106" y="2064482"/>
                </a:cubicBezTo>
                <a:cubicBezTo>
                  <a:pt x="2993438" y="2065704"/>
                  <a:pt x="2979993" y="2065704"/>
                  <a:pt x="2966547" y="2066927"/>
                </a:cubicBezTo>
                <a:cubicBezTo>
                  <a:pt x="2966547" y="2081595"/>
                  <a:pt x="2966547" y="2093818"/>
                  <a:pt x="2966547" y="2107263"/>
                </a:cubicBezTo>
                <a:close/>
                <a:moveTo>
                  <a:pt x="2104818" y="1203976"/>
                </a:moveTo>
                <a:cubicBezTo>
                  <a:pt x="2104818" y="1188085"/>
                  <a:pt x="2104818" y="1175862"/>
                  <a:pt x="2104818" y="1163639"/>
                </a:cubicBezTo>
                <a:cubicBezTo>
                  <a:pt x="2090151" y="1163639"/>
                  <a:pt x="2077927" y="1163639"/>
                  <a:pt x="2063260" y="1163639"/>
                </a:cubicBezTo>
                <a:cubicBezTo>
                  <a:pt x="2064482" y="1178307"/>
                  <a:pt x="2064482" y="1190530"/>
                  <a:pt x="2065704" y="1203976"/>
                </a:cubicBezTo>
                <a:cubicBezTo>
                  <a:pt x="2079150" y="1203976"/>
                  <a:pt x="2091373" y="1203976"/>
                  <a:pt x="2104818" y="1203976"/>
                </a:cubicBezTo>
                <a:close/>
                <a:moveTo>
                  <a:pt x="1162417" y="2106041"/>
                </a:moveTo>
                <a:cubicBezTo>
                  <a:pt x="1177085" y="2106041"/>
                  <a:pt x="1189308" y="2106041"/>
                  <a:pt x="1201531" y="2106041"/>
                </a:cubicBezTo>
                <a:cubicBezTo>
                  <a:pt x="1201531" y="2091373"/>
                  <a:pt x="1201531" y="2079150"/>
                  <a:pt x="1201531" y="2065704"/>
                </a:cubicBezTo>
                <a:cubicBezTo>
                  <a:pt x="1186864" y="2065704"/>
                  <a:pt x="1174640" y="2065704"/>
                  <a:pt x="1162417" y="2065704"/>
                </a:cubicBezTo>
                <a:cubicBezTo>
                  <a:pt x="1162417" y="2081595"/>
                  <a:pt x="1162417" y="2093818"/>
                  <a:pt x="1162417" y="2106041"/>
                </a:cubicBezTo>
                <a:close/>
                <a:moveTo>
                  <a:pt x="1522999" y="1344541"/>
                </a:moveTo>
                <a:cubicBezTo>
                  <a:pt x="1522999" y="1357987"/>
                  <a:pt x="1522999" y="1371432"/>
                  <a:pt x="1522999" y="1386100"/>
                </a:cubicBezTo>
                <a:cubicBezTo>
                  <a:pt x="1537667" y="1384877"/>
                  <a:pt x="1549890" y="1384877"/>
                  <a:pt x="1562113" y="1384877"/>
                </a:cubicBezTo>
                <a:cubicBezTo>
                  <a:pt x="1562113" y="1370210"/>
                  <a:pt x="1562113" y="1357987"/>
                  <a:pt x="1562113" y="1344541"/>
                </a:cubicBezTo>
                <a:cubicBezTo>
                  <a:pt x="1548667" y="1344541"/>
                  <a:pt x="1536444" y="1344541"/>
                  <a:pt x="1522999" y="1344541"/>
                </a:cubicBezTo>
                <a:close/>
                <a:moveTo>
                  <a:pt x="1432548" y="2697639"/>
                </a:moveTo>
                <a:cubicBezTo>
                  <a:pt x="1432548" y="2713529"/>
                  <a:pt x="1432548" y="2726974"/>
                  <a:pt x="1432548" y="2739198"/>
                </a:cubicBezTo>
                <a:cubicBezTo>
                  <a:pt x="1447216" y="2739198"/>
                  <a:pt x="1459439" y="2739198"/>
                  <a:pt x="1472884" y="2739198"/>
                </a:cubicBezTo>
                <a:cubicBezTo>
                  <a:pt x="1472884" y="2724530"/>
                  <a:pt x="1472884" y="2711085"/>
                  <a:pt x="1472884" y="2697639"/>
                </a:cubicBezTo>
                <a:cubicBezTo>
                  <a:pt x="1458217" y="2697639"/>
                  <a:pt x="1445994" y="2697639"/>
                  <a:pt x="1432548" y="2697639"/>
                </a:cubicBezTo>
                <a:close/>
                <a:moveTo>
                  <a:pt x="1472884" y="1475328"/>
                </a:moveTo>
                <a:cubicBezTo>
                  <a:pt x="1472884" y="1460661"/>
                  <a:pt x="1472884" y="1448438"/>
                  <a:pt x="1472884" y="1434992"/>
                </a:cubicBezTo>
                <a:cubicBezTo>
                  <a:pt x="1459439" y="1434992"/>
                  <a:pt x="1445994" y="1434992"/>
                  <a:pt x="1432548" y="1434992"/>
                </a:cubicBezTo>
                <a:cubicBezTo>
                  <a:pt x="1433770" y="1448438"/>
                  <a:pt x="1433770" y="1460661"/>
                  <a:pt x="1434992" y="1475328"/>
                </a:cubicBezTo>
                <a:cubicBezTo>
                  <a:pt x="1447216" y="1475328"/>
                  <a:pt x="1458217" y="1475328"/>
                  <a:pt x="1472884" y="1475328"/>
                </a:cubicBezTo>
                <a:close/>
                <a:moveTo>
                  <a:pt x="2697639" y="1434992"/>
                </a:moveTo>
                <a:cubicBezTo>
                  <a:pt x="2697639" y="1449660"/>
                  <a:pt x="2697639" y="1461883"/>
                  <a:pt x="2697639" y="1475328"/>
                </a:cubicBezTo>
                <a:cubicBezTo>
                  <a:pt x="2712307" y="1475328"/>
                  <a:pt x="2724530" y="1475328"/>
                  <a:pt x="2736753" y="1475328"/>
                </a:cubicBezTo>
                <a:cubicBezTo>
                  <a:pt x="2736753" y="1460661"/>
                  <a:pt x="2736753" y="1448438"/>
                  <a:pt x="2736753" y="1434992"/>
                </a:cubicBezTo>
                <a:cubicBezTo>
                  <a:pt x="2723308" y="1434992"/>
                  <a:pt x="2711085" y="1434992"/>
                  <a:pt x="2697639" y="1434992"/>
                </a:cubicBezTo>
                <a:close/>
                <a:moveTo>
                  <a:pt x="1290760" y="1796796"/>
                </a:moveTo>
                <a:cubicBezTo>
                  <a:pt x="1277314" y="1796796"/>
                  <a:pt x="1266314" y="1796796"/>
                  <a:pt x="1254091" y="1796796"/>
                </a:cubicBezTo>
                <a:cubicBezTo>
                  <a:pt x="1254091" y="1810242"/>
                  <a:pt x="1254091" y="1822465"/>
                  <a:pt x="1254091" y="1834688"/>
                </a:cubicBezTo>
                <a:cubicBezTo>
                  <a:pt x="1267536" y="1834688"/>
                  <a:pt x="1278537" y="1834688"/>
                  <a:pt x="1290760" y="1834688"/>
                </a:cubicBezTo>
                <a:cubicBezTo>
                  <a:pt x="1290760" y="1821242"/>
                  <a:pt x="1290760" y="1810242"/>
                  <a:pt x="1290760" y="1796796"/>
                </a:cubicBezTo>
                <a:close/>
                <a:moveTo>
                  <a:pt x="2334613" y="2918877"/>
                </a:moveTo>
                <a:cubicBezTo>
                  <a:pt x="2348059" y="2918877"/>
                  <a:pt x="2361504" y="2918877"/>
                  <a:pt x="2374949" y="2918877"/>
                </a:cubicBezTo>
                <a:cubicBezTo>
                  <a:pt x="2374949" y="2905431"/>
                  <a:pt x="2374949" y="2893208"/>
                  <a:pt x="2374949" y="2880985"/>
                </a:cubicBezTo>
                <a:cubicBezTo>
                  <a:pt x="2361504" y="2880985"/>
                  <a:pt x="2350503" y="2880985"/>
                  <a:pt x="2337057" y="2880985"/>
                </a:cubicBezTo>
                <a:cubicBezTo>
                  <a:pt x="2337057" y="2894431"/>
                  <a:pt x="2335835" y="2905431"/>
                  <a:pt x="2334613" y="2918877"/>
                </a:cubicBezTo>
                <a:close/>
                <a:moveTo>
                  <a:pt x="1794352" y="2879763"/>
                </a:moveTo>
                <a:cubicBezTo>
                  <a:pt x="1794352" y="2894431"/>
                  <a:pt x="1794352" y="2906654"/>
                  <a:pt x="1794352" y="2918877"/>
                </a:cubicBezTo>
                <a:cubicBezTo>
                  <a:pt x="1807797" y="2918877"/>
                  <a:pt x="1820020" y="2918877"/>
                  <a:pt x="1832243" y="2918877"/>
                </a:cubicBezTo>
                <a:cubicBezTo>
                  <a:pt x="1832243" y="2905431"/>
                  <a:pt x="1832243" y="2891986"/>
                  <a:pt x="1832243" y="2879763"/>
                </a:cubicBezTo>
                <a:cubicBezTo>
                  <a:pt x="1818798" y="2879763"/>
                  <a:pt x="1807797" y="2879763"/>
                  <a:pt x="1794352" y="2879763"/>
                </a:cubicBezTo>
                <a:close/>
                <a:moveTo>
                  <a:pt x="2916433" y="2337057"/>
                </a:moveTo>
                <a:cubicBezTo>
                  <a:pt x="2902987" y="2338280"/>
                  <a:pt x="2890764" y="2338280"/>
                  <a:pt x="2878541" y="2338280"/>
                </a:cubicBezTo>
                <a:cubicBezTo>
                  <a:pt x="2878541" y="2351725"/>
                  <a:pt x="2878541" y="2363948"/>
                  <a:pt x="2878541" y="2376171"/>
                </a:cubicBezTo>
                <a:cubicBezTo>
                  <a:pt x="2891987" y="2376171"/>
                  <a:pt x="2902987" y="2376171"/>
                  <a:pt x="2916433" y="2376171"/>
                </a:cubicBezTo>
                <a:cubicBezTo>
                  <a:pt x="2916433" y="2363948"/>
                  <a:pt x="2916433" y="2351725"/>
                  <a:pt x="2916433" y="2337057"/>
                </a:cubicBezTo>
                <a:close/>
                <a:moveTo>
                  <a:pt x="1290760" y="2377393"/>
                </a:moveTo>
                <a:cubicBezTo>
                  <a:pt x="1290760" y="2363948"/>
                  <a:pt x="1290760" y="2351725"/>
                  <a:pt x="1290760" y="2339502"/>
                </a:cubicBezTo>
                <a:cubicBezTo>
                  <a:pt x="1277314" y="2339502"/>
                  <a:pt x="1265091" y="2339502"/>
                  <a:pt x="1254091" y="2339502"/>
                </a:cubicBezTo>
                <a:cubicBezTo>
                  <a:pt x="1254091" y="2352947"/>
                  <a:pt x="1254091" y="2365170"/>
                  <a:pt x="1254091" y="2377393"/>
                </a:cubicBezTo>
                <a:cubicBezTo>
                  <a:pt x="1266314" y="2377393"/>
                  <a:pt x="1278537" y="2377393"/>
                  <a:pt x="1290760" y="2377393"/>
                </a:cubicBezTo>
                <a:close/>
                <a:moveTo>
                  <a:pt x="1795574" y="1255312"/>
                </a:moveTo>
                <a:cubicBezTo>
                  <a:pt x="1795574" y="1268758"/>
                  <a:pt x="1795574" y="1282203"/>
                  <a:pt x="1795574" y="1294427"/>
                </a:cubicBezTo>
                <a:cubicBezTo>
                  <a:pt x="1809019" y="1294427"/>
                  <a:pt x="1821242" y="1294427"/>
                  <a:pt x="1833465" y="1294427"/>
                </a:cubicBezTo>
                <a:cubicBezTo>
                  <a:pt x="1833465" y="1280981"/>
                  <a:pt x="1833465" y="1268758"/>
                  <a:pt x="1833465" y="1255312"/>
                </a:cubicBezTo>
                <a:cubicBezTo>
                  <a:pt x="1820020" y="1255312"/>
                  <a:pt x="1809019" y="1255312"/>
                  <a:pt x="1795574" y="1255312"/>
                </a:cubicBezTo>
                <a:close/>
                <a:moveTo>
                  <a:pt x="2337057" y="1255312"/>
                </a:moveTo>
                <a:cubicBezTo>
                  <a:pt x="2337057" y="1268758"/>
                  <a:pt x="2337057" y="1280981"/>
                  <a:pt x="2337057" y="1294427"/>
                </a:cubicBezTo>
                <a:cubicBezTo>
                  <a:pt x="2350503" y="1294427"/>
                  <a:pt x="2361504" y="1294427"/>
                  <a:pt x="2374949" y="1294427"/>
                </a:cubicBezTo>
                <a:cubicBezTo>
                  <a:pt x="2374949" y="1280981"/>
                  <a:pt x="2374949" y="1268758"/>
                  <a:pt x="2374949" y="1255312"/>
                </a:cubicBezTo>
                <a:cubicBezTo>
                  <a:pt x="2362726" y="1255312"/>
                  <a:pt x="2350503" y="1255312"/>
                  <a:pt x="2337057" y="1255312"/>
                </a:cubicBezTo>
                <a:close/>
                <a:moveTo>
                  <a:pt x="2879764" y="1834688"/>
                </a:moveTo>
                <a:cubicBezTo>
                  <a:pt x="2893209" y="1834688"/>
                  <a:pt x="2904210" y="1834688"/>
                  <a:pt x="2916433" y="1834688"/>
                </a:cubicBezTo>
                <a:cubicBezTo>
                  <a:pt x="2916433" y="1821242"/>
                  <a:pt x="2916433" y="1809019"/>
                  <a:pt x="2916433" y="1795574"/>
                </a:cubicBezTo>
                <a:cubicBezTo>
                  <a:pt x="2902987" y="1796796"/>
                  <a:pt x="2891987" y="1796796"/>
                  <a:pt x="2879764" y="1798019"/>
                </a:cubicBezTo>
                <a:cubicBezTo>
                  <a:pt x="2879764" y="1811464"/>
                  <a:pt x="2879764" y="1822465"/>
                  <a:pt x="2879764" y="1834688"/>
                </a:cubicBezTo>
                <a:close/>
                <a:moveTo>
                  <a:pt x="2879764" y="2159822"/>
                </a:moveTo>
                <a:cubicBezTo>
                  <a:pt x="2879764" y="2172045"/>
                  <a:pt x="2879764" y="2183046"/>
                  <a:pt x="2879764" y="2195269"/>
                </a:cubicBezTo>
                <a:cubicBezTo>
                  <a:pt x="2891987" y="2195269"/>
                  <a:pt x="2902987" y="2195269"/>
                  <a:pt x="2915210" y="2195269"/>
                </a:cubicBezTo>
                <a:cubicBezTo>
                  <a:pt x="2915210" y="2183046"/>
                  <a:pt x="2915210" y="2170823"/>
                  <a:pt x="2915210" y="2157377"/>
                </a:cubicBezTo>
                <a:cubicBezTo>
                  <a:pt x="2902987" y="2157377"/>
                  <a:pt x="2891987" y="2158600"/>
                  <a:pt x="2879764" y="2159822"/>
                </a:cubicBezTo>
                <a:close/>
                <a:moveTo>
                  <a:pt x="1976476" y="2916432"/>
                </a:moveTo>
                <a:cubicBezTo>
                  <a:pt x="1989922" y="2916432"/>
                  <a:pt x="2002145" y="2916432"/>
                  <a:pt x="2014368" y="2916432"/>
                </a:cubicBezTo>
                <a:cubicBezTo>
                  <a:pt x="2013145" y="2904209"/>
                  <a:pt x="2013145" y="2893208"/>
                  <a:pt x="2011923" y="2882208"/>
                </a:cubicBezTo>
                <a:cubicBezTo>
                  <a:pt x="1999700" y="2882208"/>
                  <a:pt x="1988699" y="2882208"/>
                  <a:pt x="1976476" y="2882208"/>
                </a:cubicBezTo>
                <a:cubicBezTo>
                  <a:pt x="1976476" y="2894431"/>
                  <a:pt x="1976476" y="2905431"/>
                  <a:pt x="1976476" y="2916432"/>
                </a:cubicBezTo>
                <a:close/>
                <a:moveTo>
                  <a:pt x="2192825" y="2883430"/>
                </a:moveTo>
                <a:cubicBezTo>
                  <a:pt x="2179380" y="2883430"/>
                  <a:pt x="2168379" y="2883430"/>
                  <a:pt x="2157378" y="2883430"/>
                </a:cubicBezTo>
                <a:cubicBezTo>
                  <a:pt x="2157378" y="2896875"/>
                  <a:pt x="2157378" y="2906654"/>
                  <a:pt x="2157378" y="2917655"/>
                </a:cubicBezTo>
                <a:cubicBezTo>
                  <a:pt x="2170824" y="2917655"/>
                  <a:pt x="2181824" y="2917655"/>
                  <a:pt x="2195270" y="2917655"/>
                </a:cubicBezTo>
                <a:cubicBezTo>
                  <a:pt x="2194047" y="2905431"/>
                  <a:pt x="2194047" y="2894431"/>
                  <a:pt x="2192825" y="2883430"/>
                </a:cubicBezTo>
                <a:close/>
                <a:moveTo>
                  <a:pt x="1255313" y="1978920"/>
                </a:moveTo>
                <a:cubicBezTo>
                  <a:pt x="1255313" y="1992365"/>
                  <a:pt x="1255313" y="2004589"/>
                  <a:pt x="1255313" y="2016812"/>
                </a:cubicBezTo>
                <a:cubicBezTo>
                  <a:pt x="1267536" y="2015590"/>
                  <a:pt x="1278537" y="2015590"/>
                  <a:pt x="1289537" y="2014368"/>
                </a:cubicBezTo>
                <a:cubicBezTo>
                  <a:pt x="1289537" y="2000922"/>
                  <a:pt x="1289537" y="1991143"/>
                  <a:pt x="1289537" y="1978920"/>
                </a:cubicBezTo>
                <a:cubicBezTo>
                  <a:pt x="1277314" y="1978920"/>
                  <a:pt x="1267536" y="1978920"/>
                  <a:pt x="1255313" y="1978920"/>
                </a:cubicBezTo>
                <a:close/>
                <a:moveTo>
                  <a:pt x="1255313" y="2157377"/>
                </a:moveTo>
                <a:cubicBezTo>
                  <a:pt x="1255313" y="2172045"/>
                  <a:pt x="1255313" y="2183046"/>
                  <a:pt x="1255313" y="2195269"/>
                </a:cubicBezTo>
                <a:cubicBezTo>
                  <a:pt x="1267536" y="2195269"/>
                  <a:pt x="1278537" y="2194047"/>
                  <a:pt x="1289537" y="2194047"/>
                </a:cubicBezTo>
                <a:cubicBezTo>
                  <a:pt x="1289537" y="2181824"/>
                  <a:pt x="1289537" y="2172045"/>
                  <a:pt x="1289537" y="2159822"/>
                </a:cubicBezTo>
                <a:cubicBezTo>
                  <a:pt x="1278537" y="2158600"/>
                  <a:pt x="1267536" y="2158600"/>
                  <a:pt x="1255313" y="2157377"/>
                </a:cubicBezTo>
                <a:close/>
                <a:moveTo>
                  <a:pt x="2825982" y="2428730"/>
                </a:moveTo>
                <a:cubicBezTo>
                  <a:pt x="2812536" y="2429953"/>
                  <a:pt x="2801535" y="2429953"/>
                  <a:pt x="2791757" y="2429953"/>
                </a:cubicBezTo>
                <a:cubicBezTo>
                  <a:pt x="2791757" y="2443398"/>
                  <a:pt x="2791757" y="2453177"/>
                  <a:pt x="2791757" y="2465400"/>
                </a:cubicBezTo>
                <a:cubicBezTo>
                  <a:pt x="2803980" y="2465400"/>
                  <a:pt x="2814981" y="2465400"/>
                  <a:pt x="2825982" y="2465400"/>
                </a:cubicBezTo>
                <a:cubicBezTo>
                  <a:pt x="2825982" y="2453177"/>
                  <a:pt x="2825982" y="2443398"/>
                  <a:pt x="2825982" y="2428730"/>
                </a:cubicBezTo>
                <a:close/>
                <a:moveTo>
                  <a:pt x="1379988" y="2429953"/>
                </a:moveTo>
                <a:cubicBezTo>
                  <a:pt x="1367765" y="2429953"/>
                  <a:pt x="1357987" y="2429953"/>
                  <a:pt x="1345764" y="2429953"/>
                </a:cubicBezTo>
                <a:cubicBezTo>
                  <a:pt x="1345764" y="2442176"/>
                  <a:pt x="1345764" y="2453177"/>
                  <a:pt x="1345764" y="2465400"/>
                </a:cubicBezTo>
                <a:cubicBezTo>
                  <a:pt x="1357987" y="2465400"/>
                  <a:pt x="1368987" y="2465400"/>
                  <a:pt x="1379988" y="2465400"/>
                </a:cubicBezTo>
                <a:cubicBezTo>
                  <a:pt x="1379988" y="2453177"/>
                  <a:pt x="1379988" y="2443398"/>
                  <a:pt x="1379988" y="2429953"/>
                </a:cubicBezTo>
                <a:close/>
                <a:moveTo>
                  <a:pt x="2879764" y="1977698"/>
                </a:moveTo>
                <a:cubicBezTo>
                  <a:pt x="2879764" y="1989921"/>
                  <a:pt x="2879764" y="2000922"/>
                  <a:pt x="2879764" y="2013145"/>
                </a:cubicBezTo>
                <a:cubicBezTo>
                  <a:pt x="2891987" y="2013145"/>
                  <a:pt x="2904210" y="2013145"/>
                  <a:pt x="2915210" y="2013145"/>
                </a:cubicBezTo>
                <a:cubicBezTo>
                  <a:pt x="2915210" y="1999700"/>
                  <a:pt x="2915210" y="1989921"/>
                  <a:pt x="2915210" y="1977698"/>
                </a:cubicBezTo>
                <a:cubicBezTo>
                  <a:pt x="2904210" y="1977698"/>
                  <a:pt x="2894431" y="1977698"/>
                  <a:pt x="2879764" y="1977698"/>
                </a:cubicBezTo>
                <a:close/>
                <a:moveTo>
                  <a:pt x="1707567" y="2791757"/>
                </a:moveTo>
                <a:cubicBezTo>
                  <a:pt x="1707567" y="2803980"/>
                  <a:pt x="1707567" y="2814981"/>
                  <a:pt x="1707567" y="2828426"/>
                </a:cubicBezTo>
                <a:cubicBezTo>
                  <a:pt x="1719791" y="2828426"/>
                  <a:pt x="1730792" y="2827204"/>
                  <a:pt x="1741792" y="2827204"/>
                </a:cubicBezTo>
                <a:cubicBezTo>
                  <a:pt x="1741792" y="2814981"/>
                  <a:pt x="1741792" y="2803980"/>
                  <a:pt x="1741792" y="2792979"/>
                </a:cubicBezTo>
                <a:cubicBezTo>
                  <a:pt x="1728347" y="2791757"/>
                  <a:pt x="1718569" y="2791757"/>
                  <a:pt x="1707567" y="2791757"/>
                </a:cubicBezTo>
                <a:close/>
                <a:moveTo>
                  <a:pt x="1345764" y="1708790"/>
                </a:moveTo>
                <a:cubicBezTo>
                  <a:pt x="1345764" y="1721013"/>
                  <a:pt x="1345764" y="1732013"/>
                  <a:pt x="1345764" y="1745459"/>
                </a:cubicBezTo>
                <a:cubicBezTo>
                  <a:pt x="1357987" y="1744237"/>
                  <a:pt x="1368987" y="1744237"/>
                  <a:pt x="1379988" y="1743015"/>
                </a:cubicBezTo>
                <a:cubicBezTo>
                  <a:pt x="1379988" y="1730791"/>
                  <a:pt x="1379988" y="1719790"/>
                  <a:pt x="1379988" y="1708790"/>
                </a:cubicBezTo>
                <a:cubicBezTo>
                  <a:pt x="1367765" y="1708790"/>
                  <a:pt x="1356764" y="1708790"/>
                  <a:pt x="1345764" y="1708790"/>
                </a:cubicBezTo>
                <a:close/>
                <a:moveTo>
                  <a:pt x="2427509" y="2825981"/>
                </a:moveTo>
                <a:cubicBezTo>
                  <a:pt x="2439732" y="2825981"/>
                  <a:pt x="2451955" y="2825981"/>
                  <a:pt x="2465400" y="2825981"/>
                </a:cubicBezTo>
                <a:cubicBezTo>
                  <a:pt x="2464178" y="2813758"/>
                  <a:pt x="2464178" y="2802758"/>
                  <a:pt x="2462955" y="2792979"/>
                </a:cubicBezTo>
                <a:cubicBezTo>
                  <a:pt x="2449510" y="2792979"/>
                  <a:pt x="2438509" y="2792979"/>
                  <a:pt x="2427509" y="2792979"/>
                </a:cubicBezTo>
                <a:cubicBezTo>
                  <a:pt x="2427509" y="2805202"/>
                  <a:pt x="2427509" y="2814981"/>
                  <a:pt x="2427509" y="2825981"/>
                </a:cubicBezTo>
                <a:close/>
                <a:moveTo>
                  <a:pt x="2192825" y="1257757"/>
                </a:moveTo>
                <a:cubicBezTo>
                  <a:pt x="2180602" y="1257757"/>
                  <a:pt x="2169601" y="1257757"/>
                  <a:pt x="2158600" y="1257757"/>
                </a:cubicBezTo>
                <a:cubicBezTo>
                  <a:pt x="2158600" y="1268758"/>
                  <a:pt x="2158600" y="1278537"/>
                  <a:pt x="2158600" y="1289537"/>
                </a:cubicBezTo>
                <a:cubicBezTo>
                  <a:pt x="2170824" y="1289537"/>
                  <a:pt x="2181824" y="1289537"/>
                  <a:pt x="2192825" y="1289537"/>
                </a:cubicBezTo>
                <a:cubicBezTo>
                  <a:pt x="2192825" y="1279759"/>
                  <a:pt x="2192825" y="1269980"/>
                  <a:pt x="2192825" y="1257757"/>
                </a:cubicBezTo>
                <a:close/>
                <a:moveTo>
                  <a:pt x="2520404" y="2702528"/>
                </a:moveTo>
                <a:cubicBezTo>
                  <a:pt x="2520404" y="2715973"/>
                  <a:pt x="2520404" y="2724530"/>
                  <a:pt x="2520404" y="2734308"/>
                </a:cubicBezTo>
                <a:cubicBezTo>
                  <a:pt x="2532627" y="2734308"/>
                  <a:pt x="2542405" y="2734308"/>
                  <a:pt x="2553407" y="2734308"/>
                </a:cubicBezTo>
                <a:cubicBezTo>
                  <a:pt x="2553407" y="2722085"/>
                  <a:pt x="2553407" y="2712307"/>
                  <a:pt x="2553407" y="2700083"/>
                </a:cubicBezTo>
                <a:cubicBezTo>
                  <a:pt x="2541183" y="2701305"/>
                  <a:pt x="2531405" y="2702528"/>
                  <a:pt x="2520404" y="2702528"/>
                </a:cubicBezTo>
                <a:close/>
                <a:moveTo>
                  <a:pt x="2013145" y="1257757"/>
                </a:moveTo>
                <a:cubicBezTo>
                  <a:pt x="1998477" y="1257757"/>
                  <a:pt x="1987477" y="1257757"/>
                  <a:pt x="1975254" y="1257757"/>
                </a:cubicBezTo>
                <a:cubicBezTo>
                  <a:pt x="1976476" y="1269980"/>
                  <a:pt x="1976476" y="1279759"/>
                  <a:pt x="1977699" y="1289537"/>
                </a:cubicBezTo>
                <a:cubicBezTo>
                  <a:pt x="1989922" y="1289537"/>
                  <a:pt x="2000922" y="1289537"/>
                  <a:pt x="2011923" y="1289537"/>
                </a:cubicBezTo>
                <a:cubicBezTo>
                  <a:pt x="2013145" y="1278537"/>
                  <a:pt x="2013145" y="1269980"/>
                  <a:pt x="2013145" y="1257757"/>
                </a:cubicBezTo>
                <a:close/>
                <a:moveTo>
                  <a:pt x="2462955" y="1379988"/>
                </a:moveTo>
                <a:cubicBezTo>
                  <a:pt x="2462955" y="1367765"/>
                  <a:pt x="2462955" y="1357987"/>
                  <a:pt x="2462955" y="1346986"/>
                </a:cubicBezTo>
                <a:cubicBezTo>
                  <a:pt x="2450732" y="1346986"/>
                  <a:pt x="2439732" y="1346986"/>
                  <a:pt x="2428731" y="1346986"/>
                </a:cubicBezTo>
                <a:cubicBezTo>
                  <a:pt x="2428731" y="1357987"/>
                  <a:pt x="2428731" y="1367765"/>
                  <a:pt x="2428731" y="1379988"/>
                </a:cubicBezTo>
                <a:cubicBezTo>
                  <a:pt x="2439732" y="1379988"/>
                  <a:pt x="2449510" y="1379988"/>
                  <a:pt x="2462955" y="1379988"/>
                </a:cubicBezTo>
                <a:close/>
                <a:moveTo>
                  <a:pt x="1743015" y="1348208"/>
                </a:moveTo>
                <a:cubicBezTo>
                  <a:pt x="1728347" y="1348208"/>
                  <a:pt x="1717346" y="1348208"/>
                  <a:pt x="1703901" y="1348208"/>
                </a:cubicBezTo>
                <a:cubicBezTo>
                  <a:pt x="1705123" y="1360431"/>
                  <a:pt x="1705123" y="1371432"/>
                  <a:pt x="1705123" y="1381211"/>
                </a:cubicBezTo>
                <a:cubicBezTo>
                  <a:pt x="1718569" y="1381211"/>
                  <a:pt x="1728347" y="1381211"/>
                  <a:pt x="1739348" y="1381211"/>
                </a:cubicBezTo>
                <a:cubicBezTo>
                  <a:pt x="1741792" y="1370210"/>
                  <a:pt x="1743015" y="1360431"/>
                  <a:pt x="1743015" y="1348208"/>
                </a:cubicBezTo>
                <a:close/>
                <a:moveTo>
                  <a:pt x="2700084" y="2554628"/>
                </a:moveTo>
                <a:cubicBezTo>
                  <a:pt x="2712307" y="2554628"/>
                  <a:pt x="2722085" y="2554628"/>
                  <a:pt x="2735531" y="2554628"/>
                </a:cubicBezTo>
                <a:cubicBezTo>
                  <a:pt x="2735531" y="2543628"/>
                  <a:pt x="2734308" y="2533850"/>
                  <a:pt x="2734308" y="2521626"/>
                </a:cubicBezTo>
                <a:cubicBezTo>
                  <a:pt x="2722085" y="2522848"/>
                  <a:pt x="2711085" y="2522848"/>
                  <a:pt x="2701306" y="2524070"/>
                </a:cubicBezTo>
                <a:cubicBezTo>
                  <a:pt x="2700084" y="2535072"/>
                  <a:pt x="2700084" y="2543628"/>
                  <a:pt x="2700084" y="2554628"/>
                </a:cubicBezTo>
                <a:close/>
                <a:moveTo>
                  <a:pt x="1434992" y="2557073"/>
                </a:moveTo>
                <a:cubicBezTo>
                  <a:pt x="1447216" y="2555851"/>
                  <a:pt x="1458217" y="2555851"/>
                  <a:pt x="1470440" y="2554628"/>
                </a:cubicBezTo>
                <a:cubicBezTo>
                  <a:pt x="1469217" y="2542405"/>
                  <a:pt x="1469217" y="2532627"/>
                  <a:pt x="1467995" y="2522848"/>
                </a:cubicBezTo>
                <a:cubicBezTo>
                  <a:pt x="1455772" y="2522848"/>
                  <a:pt x="1445994" y="2522848"/>
                  <a:pt x="1434992" y="2522848"/>
                </a:cubicBezTo>
                <a:cubicBezTo>
                  <a:pt x="1434992" y="2533850"/>
                  <a:pt x="1434992" y="2543628"/>
                  <a:pt x="1434992" y="2557073"/>
                </a:cubicBezTo>
                <a:close/>
                <a:moveTo>
                  <a:pt x="2733086" y="1651341"/>
                </a:moveTo>
                <a:cubicBezTo>
                  <a:pt x="2733086" y="1640340"/>
                  <a:pt x="2734308" y="1630562"/>
                  <a:pt x="2734308" y="1619561"/>
                </a:cubicBezTo>
                <a:cubicBezTo>
                  <a:pt x="2722085" y="1619561"/>
                  <a:pt x="2712307" y="1619561"/>
                  <a:pt x="2700084" y="1619561"/>
                </a:cubicBezTo>
                <a:cubicBezTo>
                  <a:pt x="2700084" y="1630562"/>
                  <a:pt x="2700084" y="1640340"/>
                  <a:pt x="2700084" y="1651341"/>
                </a:cubicBezTo>
                <a:cubicBezTo>
                  <a:pt x="2712307" y="1651341"/>
                  <a:pt x="2722085" y="1651341"/>
                  <a:pt x="2733086" y="1651341"/>
                </a:cubicBezTo>
                <a:close/>
                <a:moveTo>
                  <a:pt x="1436214" y="1651341"/>
                </a:moveTo>
                <a:cubicBezTo>
                  <a:pt x="1449660" y="1651341"/>
                  <a:pt x="1459439" y="1651341"/>
                  <a:pt x="1470440" y="1651341"/>
                </a:cubicBezTo>
                <a:cubicBezTo>
                  <a:pt x="1470440" y="1640340"/>
                  <a:pt x="1470440" y="1630562"/>
                  <a:pt x="1470440" y="1619561"/>
                </a:cubicBezTo>
                <a:cubicBezTo>
                  <a:pt x="1459439" y="1619561"/>
                  <a:pt x="1448438" y="1619561"/>
                  <a:pt x="1436214" y="1619561"/>
                </a:cubicBezTo>
                <a:cubicBezTo>
                  <a:pt x="1436214" y="1629339"/>
                  <a:pt x="1436214" y="1639118"/>
                  <a:pt x="1436214" y="1651341"/>
                </a:cubicBezTo>
                <a:close/>
                <a:moveTo>
                  <a:pt x="2824760" y="1741792"/>
                </a:moveTo>
                <a:cubicBezTo>
                  <a:pt x="2824760" y="1729569"/>
                  <a:pt x="2824760" y="1719790"/>
                  <a:pt x="2824760" y="1707567"/>
                </a:cubicBezTo>
                <a:cubicBezTo>
                  <a:pt x="2812536" y="1707567"/>
                  <a:pt x="2802758" y="1708790"/>
                  <a:pt x="2790535" y="1708790"/>
                </a:cubicBezTo>
                <a:cubicBezTo>
                  <a:pt x="2790535" y="1721013"/>
                  <a:pt x="2790535" y="1730791"/>
                  <a:pt x="2790535" y="1741792"/>
                </a:cubicBezTo>
                <a:cubicBezTo>
                  <a:pt x="2802758" y="1741792"/>
                  <a:pt x="2812536" y="1741792"/>
                  <a:pt x="2824760" y="1741792"/>
                </a:cubicBezTo>
                <a:close/>
                <a:moveTo>
                  <a:pt x="1559668" y="2612077"/>
                </a:moveTo>
                <a:cubicBezTo>
                  <a:pt x="1547445" y="2612077"/>
                  <a:pt x="1537667" y="2612077"/>
                  <a:pt x="1526666" y="2612077"/>
                </a:cubicBezTo>
                <a:cubicBezTo>
                  <a:pt x="1526666" y="2624300"/>
                  <a:pt x="1526666" y="2634078"/>
                  <a:pt x="1526666" y="2643857"/>
                </a:cubicBezTo>
                <a:cubicBezTo>
                  <a:pt x="1538889" y="2643857"/>
                  <a:pt x="1549890" y="2643857"/>
                  <a:pt x="1559668" y="2643857"/>
                </a:cubicBezTo>
                <a:cubicBezTo>
                  <a:pt x="1559668" y="2632856"/>
                  <a:pt x="1559668" y="2624300"/>
                  <a:pt x="1559668" y="2612077"/>
                </a:cubicBezTo>
                <a:close/>
                <a:moveTo>
                  <a:pt x="2520404" y="1470439"/>
                </a:moveTo>
                <a:cubicBezTo>
                  <a:pt x="2531405" y="1470439"/>
                  <a:pt x="2541183" y="1470439"/>
                  <a:pt x="2553407" y="1470439"/>
                </a:cubicBezTo>
                <a:cubicBezTo>
                  <a:pt x="2553407" y="1459438"/>
                  <a:pt x="2553407" y="1449660"/>
                  <a:pt x="2553407" y="1436215"/>
                </a:cubicBezTo>
                <a:cubicBezTo>
                  <a:pt x="2541183" y="1437437"/>
                  <a:pt x="2531405" y="1437437"/>
                  <a:pt x="2519182" y="1438659"/>
                </a:cubicBezTo>
                <a:cubicBezTo>
                  <a:pt x="2519182" y="1452105"/>
                  <a:pt x="2519182" y="1460661"/>
                  <a:pt x="2520404" y="1470439"/>
                </a:cubicBezTo>
                <a:close/>
                <a:moveTo>
                  <a:pt x="2610855" y="2612077"/>
                </a:moveTo>
                <a:cubicBezTo>
                  <a:pt x="2610855" y="2624300"/>
                  <a:pt x="2610855" y="2634078"/>
                  <a:pt x="2610855" y="2643857"/>
                </a:cubicBezTo>
                <a:cubicBezTo>
                  <a:pt x="2621856" y="2643857"/>
                  <a:pt x="2632857" y="2643857"/>
                  <a:pt x="2641413" y="2643857"/>
                </a:cubicBezTo>
                <a:cubicBezTo>
                  <a:pt x="2641413" y="2632856"/>
                  <a:pt x="2641413" y="2623078"/>
                  <a:pt x="2641413" y="2612077"/>
                </a:cubicBezTo>
                <a:cubicBezTo>
                  <a:pt x="2631635" y="2612077"/>
                  <a:pt x="2623078" y="2612077"/>
                  <a:pt x="2610855" y="2612077"/>
                </a:cubicBezTo>
                <a:close/>
                <a:moveTo>
                  <a:pt x="1617117" y="2734308"/>
                </a:moveTo>
                <a:cubicBezTo>
                  <a:pt x="1629340" y="2734308"/>
                  <a:pt x="1640340" y="2734308"/>
                  <a:pt x="1652564" y="2734308"/>
                </a:cubicBezTo>
                <a:cubicBezTo>
                  <a:pt x="1651342" y="2722085"/>
                  <a:pt x="1651342" y="2712307"/>
                  <a:pt x="1650119" y="2701305"/>
                </a:cubicBezTo>
                <a:cubicBezTo>
                  <a:pt x="1637896" y="2701305"/>
                  <a:pt x="1628117" y="2702528"/>
                  <a:pt x="1617117" y="2702528"/>
                </a:cubicBezTo>
                <a:cubicBezTo>
                  <a:pt x="1617117" y="2714751"/>
                  <a:pt x="1617117" y="2723308"/>
                  <a:pt x="1617117" y="2734308"/>
                </a:cubicBezTo>
                <a:close/>
                <a:moveTo>
                  <a:pt x="1919027" y="2794201"/>
                </a:moveTo>
                <a:cubicBezTo>
                  <a:pt x="1908027" y="2794201"/>
                  <a:pt x="1898248" y="2794201"/>
                  <a:pt x="1888469" y="2794201"/>
                </a:cubicBezTo>
                <a:cubicBezTo>
                  <a:pt x="1888469" y="2805202"/>
                  <a:pt x="1888469" y="2814981"/>
                  <a:pt x="1888469" y="2824759"/>
                </a:cubicBezTo>
                <a:cubicBezTo>
                  <a:pt x="1899470" y="2824759"/>
                  <a:pt x="1908027" y="2824759"/>
                  <a:pt x="1919027" y="2824759"/>
                </a:cubicBezTo>
                <a:cubicBezTo>
                  <a:pt x="1919027" y="2814981"/>
                  <a:pt x="1919027" y="2805202"/>
                  <a:pt x="1919027" y="2794201"/>
                </a:cubicBezTo>
                <a:close/>
                <a:moveTo>
                  <a:pt x="2282053" y="2795423"/>
                </a:moveTo>
                <a:cubicBezTo>
                  <a:pt x="2269830" y="2795423"/>
                  <a:pt x="2261274" y="2795423"/>
                  <a:pt x="2250274" y="2795423"/>
                </a:cubicBezTo>
                <a:cubicBezTo>
                  <a:pt x="2250274" y="2806425"/>
                  <a:pt x="2250274" y="2814981"/>
                  <a:pt x="2250274" y="2824759"/>
                </a:cubicBezTo>
                <a:cubicBezTo>
                  <a:pt x="2261274" y="2824759"/>
                  <a:pt x="2272275" y="2824759"/>
                  <a:pt x="2282053" y="2824759"/>
                </a:cubicBezTo>
                <a:cubicBezTo>
                  <a:pt x="2282053" y="2814981"/>
                  <a:pt x="2282053" y="2806425"/>
                  <a:pt x="2282053" y="2795423"/>
                </a:cubicBezTo>
                <a:close/>
                <a:moveTo>
                  <a:pt x="1648897" y="1470439"/>
                </a:moveTo>
                <a:cubicBezTo>
                  <a:pt x="1648897" y="1458216"/>
                  <a:pt x="1648897" y="1448438"/>
                  <a:pt x="1648897" y="1437437"/>
                </a:cubicBezTo>
                <a:cubicBezTo>
                  <a:pt x="1636674" y="1437437"/>
                  <a:pt x="1626895" y="1438659"/>
                  <a:pt x="1618339" y="1438659"/>
                </a:cubicBezTo>
                <a:cubicBezTo>
                  <a:pt x="1618339" y="1450882"/>
                  <a:pt x="1618339" y="1460661"/>
                  <a:pt x="1618339" y="1470439"/>
                </a:cubicBezTo>
                <a:cubicBezTo>
                  <a:pt x="1628117" y="1470439"/>
                  <a:pt x="1636674" y="1470439"/>
                  <a:pt x="1648897" y="1470439"/>
                </a:cubicBezTo>
                <a:close/>
                <a:moveTo>
                  <a:pt x="1378766" y="1921472"/>
                </a:moveTo>
                <a:cubicBezTo>
                  <a:pt x="1377544" y="1909248"/>
                  <a:pt x="1377544" y="1900692"/>
                  <a:pt x="1376322" y="1890914"/>
                </a:cubicBezTo>
                <a:cubicBezTo>
                  <a:pt x="1365321" y="1890914"/>
                  <a:pt x="1356764" y="1890914"/>
                  <a:pt x="1346986" y="1890914"/>
                </a:cubicBezTo>
                <a:cubicBezTo>
                  <a:pt x="1346986" y="1901915"/>
                  <a:pt x="1346986" y="1910471"/>
                  <a:pt x="1346986" y="1921472"/>
                </a:cubicBezTo>
                <a:cubicBezTo>
                  <a:pt x="1356764" y="1921472"/>
                  <a:pt x="1365321" y="1921472"/>
                  <a:pt x="1378766" y="1921472"/>
                </a:cubicBezTo>
                <a:close/>
                <a:moveTo>
                  <a:pt x="2280831" y="1349431"/>
                </a:moveTo>
                <a:cubicBezTo>
                  <a:pt x="2269830" y="1349431"/>
                  <a:pt x="2260052" y="1349431"/>
                  <a:pt x="2249051" y="1349431"/>
                </a:cubicBezTo>
                <a:cubicBezTo>
                  <a:pt x="2250274" y="1360431"/>
                  <a:pt x="2250274" y="1368988"/>
                  <a:pt x="2251496" y="1378766"/>
                </a:cubicBezTo>
                <a:cubicBezTo>
                  <a:pt x="2262497" y="1378766"/>
                  <a:pt x="2271053" y="1378766"/>
                  <a:pt x="2280831" y="1378766"/>
                </a:cubicBezTo>
                <a:cubicBezTo>
                  <a:pt x="2280831" y="1367765"/>
                  <a:pt x="2280831" y="1359209"/>
                  <a:pt x="2280831" y="1349431"/>
                </a:cubicBezTo>
                <a:close/>
                <a:moveTo>
                  <a:pt x="1346986" y="2284498"/>
                </a:moveTo>
                <a:cubicBezTo>
                  <a:pt x="1357987" y="2283276"/>
                  <a:pt x="1366543" y="2283276"/>
                  <a:pt x="1376322" y="2282053"/>
                </a:cubicBezTo>
                <a:cubicBezTo>
                  <a:pt x="1376322" y="2271053"/>
                  <a:pt x="1376322" y="2262497"/>
                  <a:pt x="1376322" y="2251495"/>
                </a:cubicBezTo>
                <a:cubicBezTo>
                  <a:pt x="1366543" y="2251495"/>
                  <a:pt x="1356764" y="2251495"/>
                  <a:pt x="1346986" y="2251495"/>
                </a:cubicBezTo>
                <a:cubicBezTo>
                  <a:pt x="1346986" y="2262497"/>
                  <a:pt x="1346986" y="2271053"/>
                  <a:pt x="1346986" y="2284498"/>
                </a:cubicBezTo>
                <a:close/>
                <a:moveTo>
                  <a:pt x="1557223" y="1560890"/>
                </a:moveTo>
                <a:cubicBezTo>
                  <a:pt x="1557223" y="1548667"/>
                  <a:pt x="1557223" y="1540111"/>
                  <a:pt x="1557223" y="1530332"/>
                </a:cubicBezTo>
                <a:cubicBezTo>
                  <a:pt x="1545000" y="1530332"/>
                  <a:pt x="1535222" y="1530332"/>
                  <a:pt x="1524221" y="1530332"/>
                </a:cubicBezTo>
                <a:cubicBezTo>
                  <a:pt x="1524221" y="1541333"/>
                  <a:pt x="1525444" y="1549889"/>
                  <a:pt x="1525444" y="1560890"/>
                </a:cubicBezTo>
                <a:cubicBezTo>
                  <a:pt x="1537667" y="1560890"/>
                  <a:pt x="1546222" y="1560890"/>
                  <a:pt x="1557223" y="1560890"/>
                </a:cubicBezTo>
                <a:close/>
                <a:moveTo>
                  <a:pt x="2609633" y="1559668"/>
                </a:moveTo>
                <a:cubicBezTo>
                  <a:pt x="2621856" y="1559668"/>
                  <a:pt x="2631635" y="1559668"/>
                  <a:pt x="2641413" y="1559668"/>
                </a:cubicBezTo>
                <a:cubicBezTo>
                  <a:pt x="2641413" y="1548667"/>
                  <a:pt x="2641413" y="1540111"/>
                  <a:pt x="2641413" y="1530332"/>
                </a:cubicBezTo>
                <a:cubicBezTo>
                  <a:pt x="2630412" y="1530332"/>
                  <a:pt x="2620634" y="1530332"/>
                  <a:pt x="2609633" y="1530332"/>
                </a:cubicBezTo>
                <a:cubicBezTo>
                  <a:pt x="2609633" y="1540111"/>
                  <a:pt x="2609633" y="1548667"/>
                  <a:pt x="2609633" y="1559668"/>
                </a:cubicBezTo>
                <a:close/>
                <a:moveTo>
                  <a:pt x="1375099" y="2101151"/>
                </a:moveTo>
                <a:cubicBezTo>
                  <a:pt x="1375099" y="2090150"/>
                  <a:pt x="1375099" y="2081595"/>
                  <a:pt x="1375099" y="2073038"/>
                </a:cubicBezTo>
                <a:cubicBezTo>
                  <a:pt x="1364099" y="2073038"/>
                  <a:pt x="1355542" y="2073038"/>
                  <a:pt x="1345764" y="2073038"/>
                </a:cubicBezTo>
                <a:cubicBezTo>
                  <a:pt x="1346986" y="2084039"/>
                  <a:pt x="1346986" y="2092595"/>
                  <a:pt x="1348209" y="2103596"/>
                </a:cubicBezTo>
                <a:cubicBezTo>
                  <a:pt x="1357987" y="2102373"/>
                  <a:pt x="1366543" y="2102373"/>
                  <a:pt x="1375099" y="2101151"/>
                </a:cubicBezTo>
                <a:close/>
                <a:moveTo>
                  <a:pt x="2069372" y="2825981"/>
                </a:moveTo>
                <a:cubicBezTo>
                  <a:pt x="2080372" y="2825981"/>
                  <a:pt x="2088928" y="2824759"/>
                  <a:pt x="2097485" y="2824759"/>
                </a:cubicBezTo>
                <a:cubicBezTo>
                  <a:pt x="2097485" y="2813758"/>
                  <a:pt x="2097485" y="2803980"/>
                  <a:pt x="2097485" y="2795423"/>
                </a:cubicBezTo>
                <a:cubicBezTo>
                  <a:pt x="2071816" y="2789312"/>
                  <a:pt x="2064482" y="2799090"/>
                  <a:pt x="2069372" y="2825981"/>
                </a:cubicBezTo>
                <a:close/>
                <a:moveTo>
                  <a:pt x="2099930" y="1376321"/>
                </a:moveTo>
                <a:cubicBezTo>
                  <a:pt x="2099930" y="1366543"/>
                  <a:pt x="2099930" y="1357987"/>
                  <a:pt x="2099930" y="1346986"/>
                </a:cubicBezTo>
                <a:cubicBezTo>
                  <a:pt x="2088928" y="1346986"/>
                  <a:pt x="2079150" y="1348208"/>
                  <a:pt x="2070594" y="1348208"/>
                </a:cubicBezTo>
                <a:cubicBezTo>
                  <a:pt x="2064482" y="1376321"/>
                  <a:pt x="2075483" y="1383655"/>
                  <a:pt x="2099930" y="1376321"/>
                </a:cubicBezTo>
                <a:close/>
                <a:moveTo>
                  <a:pt x="1919027" y="1379988"/>
                </a:moveTo>
                <a:cubicBezTo>
                  <a:pt x="1919027" y="1367765"/>
                  <a:pt x="1919027" y="1359209"/>
                  <a:pt x="1919027" y="1348208"/>
                </a:cubicBezTo>
                <a:cubicBezTo>
                  <a:pt x="1908027" y="1348208"/>
                  <a:pt x="1898248" y="1349431"/>
                  <a:pt x="1887247" y="1349431"/>
                </a:cubicBezTo>
                <a:cubicBezTo>
                  <a:pt x="1888469" y="1361654"/>
                  <a:pt x="1889692" y="1370210"/>
                  <a:pt x="1890914" y="1379988"/>
                </a:cubicBezTo>
                <a:cubicBezTo>
                  <a:pt x="1899470" y="1379988"/>
                  <a:pt x="1908027" y="1379988"/>
                  <a:pt x="1919027" y="1379988"/>
                </a:cubicBezTo>
                <a:close/>
                <a:moveTo>
                  <a:pt x="1437437" y="1829798"/>
                </a:moveTo>
                <a:cubicBezTo>
                  <a:pt x="1465550" y="1835910"/>
                  <a:pt x="1470440" y="1824910"/>
                  <a:pt x="1464328" y="1801685"/>
                </a:cubicBezTo>
                <a:cubicBezTo>
                  <a:pt x="1455772" y="1801685"/>
                  <a:pt x="1447216" y="1801685"/>
                  <a:pt x="1437437" y="1801685"/>
                </a:cubicBezTo>
                <a:cubicBezTo>
                  <a:pt x="1437437" y="1812686"/>
                  <a:pt x="1437437" y="1821242"/>
                  <a:pt x="1437437" y="1829798"/>
                </a:cubicBezTo>
                <a:close/>
                <a:moveTo>
                  <a:pt x="2791757" y="2283276"/>
                </a:moveTo>
                <a:cubicBezTo>
                  <a:pt x="2803980" y="2283276"/>
                  <a:pt x="2812536" y="2283276"/>
                  <a:pt x="2821093" y="2283276"/>
                </a:cubicBezTo>
                <a:cubicBezTo>
                  <a:pt x="2821093" y="2272275"/>
                  <a:pt x="2821093" y="2262497"/>
                  <a:pt x="2821093" y="2250273"/>
                </a:cubicBezTo>
                <a:cubicBezTo>
                  <a:pt x="2810092" y="2250273"/>
                  <a:pt x="2801535" y="2251495"/>
                  <a:pt x="2791757" y="2251495"/>
                </a:cubicBezTo>
                <a:cubicBezTo>
                  <a:pt x="2791757" y="2262497"/>
                  <a:pt x="2791757" y="2272275"/>
                  <a:pt x="2791757" y="2283276"/>
                </a:cubicBezTo>
                <a:close/>
                <a:moveTo>
                  <a:pt x="2822315" y="1889692"/>
                </a:moveTo>
                <a:cubicBezTo>
                  <a:pt x="2811314" y="1890914"/>
                  <a:pt x="2801535" y="1890914"/>
                  <a:pt x="2790535" y="1892137"/>
                </a:cubicBezTo>
                <a:cubicBezTo>
                  <a:pt x="2791757" y="1903137"/>
                  <a:pt x="2791757" y="1911693"/>
                  <a:pt x="2792979" y="1921472"/>
                </a:cubicBezTo>
                <a:cubicBezTo>
                  <a:pt x="2803980" y="1921472"/>
                  <a:pt x="2812536" y="1921472"/>
                  <a:pt x="2822315" y="1921472"/>
                </a:cubicBezTo>
                <a:cubicBezTo>
                  <a:pt x="2822315" y="1910471"/>
                  <a:pt x="2822315" y="1901915"/>
                  <a:pt x="2822315" y="1889692"/>
                </a:cubicBezTo>
                <a:close/>
                <a:moveTo>
                  <a:pt x="1437437" y="2344391"/>
                </a:moveTo>
                <a:cubicBezTo>
                  <a:pt x="1437437" y="2354170"/>
                  <a:pt x="1438659" y="2362726"/>
                  <a:pt x="1438659" y="2371282"/>
                </a:cubicBezTo>
                <a:cubicBezTo>
                  <a:pt x="1465550" y="2377393"/>
                  <a:pt x="1471662" y="2367615"/>
                  <a:pt x="1464328" y="2344391"/>
                </a:cubicBezTo>
                <a:cubicBezTo>
                  <a:pt x="1455772" y="2344391"/>
                  <a:pt x="1447216" y="2344391"/>
                  <a:pt x="1437437" y="2344391"/>
                </a:cubicBezTo>
                <a:close/>
                <a:moveTo>
                  <a:pt x="2822315" y="2071816"/>
                </a:moveTo>
                <a:cubicBezTo>
                  <a:pt x="2796647" y="2066927"/>
                  <a:pt x="2788090" y="2075483"/>
                  <a:pt x="2795424" y="2101151"/>
                </a:cubicBezTo>
                <a:cubicBezTo>
                  <a:pt x="2803980" y="2101151"/>
                  <a:pt x="2812536" y="2101151"/>
                  <a:pt x="2822315" y="2101151"/>
                </a:cubicBezTo>
                <a:cubicBezTo>
                  <a:pt x="2822315" y="2091373"/>
                  <a:pt x="2822315" y="2082817"/>
                  <a:pt x="2822315" y="2071816"/>
                </a:cubicBezTo>
                <a:close/>
                <a:moveTo>
                  <a:pt x="2704973" y="1802907"/>
                </a:moveTo>
                <a:cubicBezTo>
                  <a:pt x="2700084" y="1826132"/>
                  <a:pt x="2706195" y="1837133"/>
                  <a:pt x="2729420" y="1828576"/>
                </a:cubicBezTo>
                <a:cubicBezTo>
                  <a:pt x="2729420" y="1820020"/>
                  <a:pt x="2729420" y="1811464"/>
                  <a:pt x="2729420" y="1801685"/>
                </a:cubicBezTo>
                <a:cubicBezTo>
                  <a:pt x="2720863" y="1801685"/>
                  <a:pt x="2713529" y="1801685"/>
                  <a:pt x="2704973" y="1802907"/>
                </a:cubicBezTo>
                <a:close/>
                <a:moveTo>
                  <a:pt x="2730642" y="2346835"/>
                </a:moveTo>
                <a:cubicBezTo>
                  <a:pt x="2728197" y="2344391"/>
                  <a:pt x="2724530" y="2341947"/>
                  <a:pt x="2722085" y="2339502"/>
                </a:cubicBezTo>
                <a:cubicBezTo>
                  <a:pt x="2715974" y="2346835"/>
                  <a:pt x="2709862" y="2352947"/>
                  <a:pt x="2703751" y="2360281"/>
                </a:cubicBezTo>
                <a:cubicBezTo>
                  <a:pt x="2711085" y="2365170"/>
                  <a:pt x="2719640" y="2371282"/>
                  <a:pt x="2730642" y="2378616"/>
                </a:cubicBezTo>
                <a:cubicBezTo>
                  <a:pt x="2730642" y="2362726"/>
                  <a:pt x="2730642" y="2354170"/>
                  <a:pt x="2730642" y="2346835"/>
                </a:cubicBezTo>
                <a:close/>
                <a:moveTo>
                  <a:pt x="2371282" y="2733086"/>
                </a:moveTo>
                <a:cubicBezTo>
                  <a:pt x="2370060" y="2723308"/>
                  <a:pt x="2370060" y="2714751"/>
                  <a:pt x="2370060" y="2706195"/>
                </a:cubicBezTo>
                <a:cubicBezTo>
                  <a:pt x="2339502" y="2704973"/>
                  <a:pt x="2339502" y="2704973"/>
                  <a:pt x="2345614" y="2733086"/>
                </a:cubicBezTo>
                <a:cubicBezTo>
                  <a:pt x="2352947" y="2733086"/>
                  <a:pt x="2360282" y="2733086"/>
                  <a:pt x="2371282" y="2733086"/>
                </a:cubicBezTo>
                <a:close/>
                <a:moveTo>
                  <a:pt x="1829799" y="2733086"/>
                </a:moveTo>
                <a:cubicBezTo>
                  <a:pt x="1827354" y="2723308"/>
                  <a:pt x="1826132" y="2713529"/>
                  <a:pt x="1821242" y="2707417"/>
                </a:cubicBezTo>
                <a:cubicBezTo>
                  <a:pt x="1818798" y="2704973"/>
                  <a:pt x="1805352" y="2704973"/>
                  <a:pt x="1804130" y="2707417"/>
                </a:cubicBezTo>
                <a:cubicBezTo>
                  <a:pt x="1800464" y="2714751"/>
                  <a:pt x="1800464" y="2723308"/>
                  <a:pt x="1798019" y="2733086"/>
                </a:cubicBezTo>
                <a:cubicBezTo>
                  <a:pt x="1810242" y="2733086"/>
                  <a:pt x="1817575" y="2733086"/>
                  <a:pt x="1829799" y="2733086"/>
                </a:cubicBezTo>
                <a:close/>
                <a:moveTo>
                  <a:pt x="2333391" y="1441104"/>
                </a:moveTo>
                <a:cubicBezTo>
                  <a:pt x="2344392" y="1453327"/>
                  <a:pt x="2349281" y="1460661"/>
                  <a:pt x="2355392" y="1466772"/>
                </a:cubicBezTo>
                <a:cubicBezTo>
                  <a:pt x="2361504" y="1459438"/>
                  <a:pt x="2367615" y="1453327"/>
                  <a:pt x="2378616" y="1441104"/>
                </a:cubicBezTo>
                <a:cubicBezTo>
                  <a:pt x="2360282" y="1441104"/>
                  <a:pt x="2351725" y="1441104"/>
                  <a:pt x="2333391" y="1441104"/>
                </a:cubicBezTo>
                <a:close/>
                <a:moveTo>
                  <a:pt x="1812687" y="1431325"/>
                </a:moveTo>
                <a:cubicBezTo>
                  <a:pt x="1805352" y="1442326"/>
                  <a:pt x="1799241" y="1448438"/>
                  <a:pt x="1800464" y="1453327"/>
                </a:cubicBezTo>
                <a:cubicBezTo>
                  <a:pt x="1802908" y="1459438"/>
                  <a:pt x="1809019" y="1465550"/>
                  <a:pt x="1815131" y="1466772"/>
                </a:cubicBezTo>
                <a:cubicBezTo>
                  <a:pt x="1818798" y="1467995"/>
                  <a:pt x="1827354" y="1458216"/>
                  <a:pt x="1827354" y="1454549"/>
                </a:cubicBezTo>
                <a:cubicBezTo>
                  <a:pt x="1827354" y="1448438"/>
                  <a:pt x="1821242" y="1443549"/>
                  <a:pt x="1812687" y="1431325"/>
                </a:cubicBezTo>
                <a:close/>
                <a:moveTo>
                  <a:pt x="2469067" y="2632856"/>
                </a:moveTo>
                <a:cubicBezTo>
                  <a:pt x="2458066" y="2624300"/>
                  <a:pt x="2453177" y="2616966"/>
                  <a:pt x="2449510" y="2618188"/>
                </a:cubicBezTo>
                <a:cubicBezTo>
                  <a:pt x="2443399" y="2619411"/>
                  <a:pt x="2438509" y="2626745"/>
                  <a:pt x="2433620" y="2630412"/>
                </a:cubicBezTo>
                <a:cubicBezTo>
                  <a:pt x="2438509" y="2635301"/>
                  <a:pt x="2442177" y="2641413"/>
                  <a:pt x="2447065" y="2642635"/>
                </a:cubicBezTo>
                <a:cubicBezTo>
                  <a:pt x="2450732" y="2643857"/>
                  <a:pt x="2456844" y="2637746"/>
                  <a:pt x="2469067" y="2632856"/>
                </a:cubicBezTo>
                <a:close/>
                <a:moveTo>
                  <a:pt x="1851800" y="876396"/>
                </a:moveTo>
                <a:cubicBezTo>
                  <a:pt x="1856690" y="873952"/>
                  <a:pt x="1861579" y="871507"/>
                  <a:pt x="1865246" y="867840"/>
                </a:cubicBezTo>
                <a:cubicBezTo>
                  <a:pt x="1866468" y="845839"/>
                  <a:pt x="1873802" y="822615"/>
                  <a:pt x="1867691" y="803058"/>
                </a:cubicBezTo>
                <a:cubicBezTo>
                  <a:pt x="1859134" y="771278"/>
                  <a:pt x="1818798" y="757832"/>
                  <a:pt x="1789462" y="772500"/>
                </a:cubicBezTo>
                <a:cubicBezTo>
                  <a:pt x="1752793" y="789613"/>
                  <a:pt x="1745460" y="826282"/>
                  <a:pt x="1767461" y="866618"/>
                </a:cubicBezTo>
                <a:cubicBezTo>
                  <a:pt x="1771128" y="870285"/>
                  <a:pt x="1773573" y="872729"/>
                  <a:pt x="1777239" y="876396"/>
                </a:cubicBezTo>
                <a:cubicBezTo>
                  <a:pt x="1802908" y="891064"/>
                  <a:pt x="1827354" y="889842"/>
                  <a:pt x="1851800" y="876396"/>
                </a:cubicBezTo>
                <a:close/>
                <a:moveTo>
                  <a:pt x="971736" y="1565780"/>
                </a:moveTo>
                <a:cubicBezTo>
                  <a:pt x="980293" y="1540111"/>
                  <a:pt x="974181" y="1519332"/>
                  <a:pt x="954625" y="1502219"/>
                </a:cubicBezTo>
                <a:cubicBezTo>
                  <a:pt x="933845" y="1485107"/>
                  <a:pt x="909399" y="1482662"/>
                  <a:pt x="886175" y="1494885"/>
                </a:cubicBezTo>
                <a:cubicBezTo>
                  <a:pt x="861729" y="1507108"/>
                  <a:pt x="851950" y="1529110"/>
                  <a:pt x="855617" y="1556001"/>
                </a:cubicBezTo>
                <a:cubicBezTo>
                  <a:pt x="861729" y="1601227"/>
                  <a:pt x="902065" y="1617116"/>
                  <a:pt x="953402" y="1596337"/>
                </a:cubicBezTo>
                <a:cubicBezTo>
                  <a:pt x="957069" y="1593893"/>
                  <a:pt x="960736" y="1590226"/>
                  <a:pt x="964403" y="1587781"/>
                </a:cubicBezTo>
                <a:cubicBezTo>
                  <a:pt x="966848" y="1580447"/>
                  <a:pt x="969292" y="1573113"/>
                  <a:pt x="971736" y="1565780"/>
                </a:cubicBezTo>
                <a:close/>
                <a:moveTo>
                  <a:pt x="3321017" y="1872579"/>
                </a:moveTo>
                <a:cubicBezTo>
                  <a:pt x="3347908" y="1882357"/>
                  <a:pt x="3374799" y="1876246"/>
                  <a:pt x="3391911" y="1855467"/>
                </a:cubicBezTo>
                <a:cubicBezTo>
                  <a:pt x="3407802" y="1834688"/>
                  <a:pt x="3409024" y="1802907"/>
                  <a:pt x="3393134" y="1782128"/>
                </a:cubicBezTo>
                <a:cubicBezTo>
                  <a:pt x="3377244" y="1760127"/>
                  <a:pt x="3350353" y="1751571"/>
                  <a:pt x="3323462" y="1761349"/>
                </a:cubicBezTo>
                <a:cubicBezTo>
                  <a:pt x="3316129" y="1763794"/>
                  <a:pt x="3308794" y="1768683"/>
                  <a:pt x="3300238" y="1772350"/>
                </a:cubicBezTo>
                <a:cubicBezTo>
                  <a:pt x="3300238" y="1773572"/>
                  <a:pt x="3299016" y="1776017"/>
                  <a:pt x="3297794" y="1777239"/>
                </a:cubicBezTo>
                <a:cubicBezTo>
                  <a:pt x="3280681" y="1804130"/>
                  <a:pt x="3278236" y="1831021"/>
                  <a:pt x="3297794" y="1856689"/>
                </a:cubicBezTo>
                <a:cubicBezTo>
                  <a:pt x="3300238" y="1860356"/>
                  <a:pt x="3302683" y="1864023"/>
                  <a:pt x="3305127" y="1866468"/>
                </a:cubicBezTo>
                <a:cubicBezTo>
                  <a:pt x="3311239" y="1867690"/>
                  <a:pt x="3316129" y="1870134"/>
                  <a:pt x="3321017" y="1872579"/>
                </a:cubicBezTo>
                <a:close/>
                <a:moveTo>
                  <a:pt x="3234234" y="2682971"/>
                </a:moveTo>
                <a:cubicBezTo>
                  <a:pt x="3263569" y="2693972"/>
                  <a:pt x="3296571" y="2681749"/>
                  <a:pt x="3310017" y="2652413"/>
                </a:cubicBezTo>
                <a:cubicBezTo>
                  <a:pt x="3321017" y="2627967"/>
                  <a:pt x="3317351" y="2604743"/>
                  <a:pt x="3299016" y="2585186"/>
                </a:cubicBezTo>
                <a:cubicBezTo>
                  <a:pt x="3278236" y="2563185"/>
                  <a:pt x="3251345" y="2561963"/>
                  <a:pt x="3217121" y="2580297"/>
                </a:cubicBezTo>
                <a:cubicBezTo>
                  <a:pt x="3214676" y="2582742"/>
                  <a:pt x="3212232" y="2585186"/>
                  <a:pt x="3211009" y="2588853"/>
                </a:cubicBezTo>
                <a:cubicBezTo>
                  <a:pt x="3186563" y="2615744"/>
                  <a:pt x="3200009" y="2643857"/>
                  <a:pt x="3207343" y="2670748"/>
                </a:cubicBezTo>
                <a:lnTo>
                  <a:pt x="3206121" y="2670748"/>
                </a:lnTo>
                <a:cubicBezTo>
                  <a:pt x="3214676" y="2675637"/>
                  <a:pt x="3224455" y="2679304"/>
                  <a:pt x="3234234" y="2682971"/>
                </a:cubicBezTo>
                <a:close/>
                <a:moveTo>
                  <a:pt x="2580297" y="3297793"/>
                </a:moveTo>
                <a:cubicBezTo>
                  <a:pt x="2598632" y="3317350"/>
                  <a:pt x="2625523" y="3323462"/>
                  <a:pt x="2648747" y="3312461"/>
                </a:cubicBezTo>
                <a:cubicBezTo>
                  <a:pt x="2674416" y="3300237"/>
                  <a:pt x="2687861" y="3275791"/>
                  <a:pt x="2682971" y="3248901"/>
                </a:cubicBezTo>
                <a:cubicBezTo>
                  <a:pt x="2676860" y="3203675"/>
                  <a:pt x="2629190" y="3186563"/>
                  <a:pt x="2582742" y="3213454"/>
                </a:cubicBezTo>
                <a:cubicBezTo>
                  <a:pt x="2581520" y="3215899"/>
                  <a:pt x="2580297" y="3217121"/>
                  <a:pt x="2577853" y="3219565"/>
                </a:cubicBezTo>
                <a:cubicBezTo>
                  <a:pt x="2559518" y="3248901"/>
                  <a:pt x="2560740" y="3275791"/>
                  <a:pt x="2580297" y="3297793"/>
                </a:cubicBezTo>
                <a:close/>
                <a:moveTo>
                  <a:pt x="1500997" y="3213454"/>
                </a:moveTo>
                <a:cubicBezTo>
                  <a:pt x="1500997" y="3213454"/>
                  <a:pt x="1502219" y="3212232"/>
                  <a:pt x="1500997" y="3213454"/>
                </a:cubicBezTo>
                <a:cubicBezTo>
                  <a:pt x="1497330" y="3220787"/>
                  <a:pt x="1492441" y="3226899"/>
                  <a:pt x="1489996" y="3234233"/>
                </a:cubicBezTo>
                <a:cubicBezTo>
                  <a:pt x="1480218" y="3258679"/>
                  <a:pt x="1483885" y="3283126"/>
                  <a:pt x="1503442" y="3301460"/>
                </a:cubicBezTo>
                <a:cubicBezTo>
                  <a:pt x="1522999" y="3319795"/>
                  <a:pt x="1546222" y="3323462"/>
                  <a:pt x="1570669" y="3311239"/>
                </a:cubicBezTo>
                <a:cubicBezTo>
                  <a:pt x="1596338" y="3297793"/>
                  <a:pt x="1606116" y="3275791"/>
                  <a:pt x="1602449" y="3248901"/>
                </a:cubicBezTo>
                <a:cubicBezTo>
                  <a:pt x="1601226" y="3240345"/>
                  <a:pt x="1597560" y="3230566"/>
                  <a:pt x="1595115" y="3222010"/>
                </a:cubicBezTo>
                <a:cubicBezTo>
                  <a:pt x="1591448" y="3218343"/>
                  <a:pt x="1589003" y="3214676"/>
                  <a:pt x="1585336" y="3211009"/>
                </a:cubicBezTo>
                <a:cubicBezTo>
                  <a:pt x="1557223" y="3193897"/>
                  <a:pt x="1529110" y="3192674"/>
                  <a:pt x="1500997" y="3213454"/>
                </a:cubicBezTo>
                <a:close/>
                <a:moveTo>
                  <a:pt x="3404134" y="2366393"/>
                </a:moveTo>
                <a:cubicBezTo>
                  <a:pt x="3407802" y="2341947"/>
                  <a:pt x="3400467" y="2321167"/>
                  <a:pt x="3379688" y="2307722"/>
                </a:cubicBezTo>
                <a:cubicBezTo>
                  <a:pt x="3355242" y="2290609"/>
                  <a:pt x="3330796" y="2294276"/>
                  <a:pt x="3306349" y="2308944"/>
                </a:cubicBezTo>
                <a:cubicBezTo>
                  <a:pt x="3303905" y="2311389"/>
                  <a:pt x="3301461" y="2315056"/>
                  <a:pt x="3299016" y="2317500"/>
                </a:cubicBezTo>
                <a:cubicBezTo>
                  <a:pt x="3279459" y="2344391"/>
                  <a:pt x="3279459" y="2370060"/>
                  <a:pt x="3299016" y="2396951"/>
                </a:cubicBezTo>
                <a:cubicBezTo>
                  <a:pt x="3301461" y="2399395"/>
                  <a:pt x="3302683" y="2401839"/>
                  <a:pt x="3305127" y="2404284"/>
                </a:cubicBezTo>
                <a:cubicBezTo>
                  <a:pt x="3354020" y="2427508"/>
                  <a:pt x="3398023" y="2411619"/>
                  <a:pt x="3404134" y="2366393"/>
                </a:cubicBezTo>
                <a:close/>
                <a:moveTo>
                  <a:pt x="936290" y="2570519"/>
                </a:moveTo>
                <a:cubicBezTo>
                  <a:pt x="906954" y="2560740"/>
                  <a:pt x="878841" y="2570519"/>
                  <a:pt x="862951" y="2596187"/>
                </a:cubicBezTo>
                <a:cubicBezTo>
                  <a:pt x="848283" y="2620633"/>
                  <a:pt x="853173" y="2651191"/>
                  <a:pt x="872730" y="2670748"/>
                </a:cubicBezTo>
                <a:cubicBezTo>
                  <a:pt x="893509" y="2690305"/>
                  <a:pt x="922844" y="2692750"/>
                  <a:pt x="947290" y="2675637"/>
                </a:cubicBezTo>
                <a:cubicBezTo>
                  <a:pt x="974181" y="2658525"/>
                  <a:pt x="977848" y="2632856"/>
                  <a:pt x="963181" y="2587631"/>
                </a:cubicBezTo>
                <a:cubicBezTo>
                  <a:pt x="959513" y="2583964"/>
                  <a:pt x="955847" y="2580297"/>
                  <a:pt x="953402" y="2576630"/>
                </a:cubicBezTo>
                <a:cubicBezTo>
                  <a:pt x="948513" y="2575408"/>
                  <a:pt x="942401" y="2572963"/>
                  <a:pt x="936290" y="2570519"/>
                </a:cubicBezTo>
                <a:close/>
                <a:moveTo>
                  <a:pt x="2299166" y="3327128"/>
                </a:moveTo>
                <a:cubicBezTo>
                  <a:pt x="2288165" y="3362576"/>
                  <a:pt x="2307722" y="3398022"/>
                  <a:pt x="2343169" y="3405357"/>
                </a:cubicBezTo>
                <a:cubicBezTo>
                  <a:pt x="2377394" y="3412690"/>
                  <a:pt x="2410396" y="3389467"/>
                  <a:pt x="2414063" y="3354019"/>
                </a:cubicBezTo>
                <a:cubicBezTo>
                  <a:pt x="2416508" y="3330795"/>
                  <a:pt x="2409174" y="3311239"/>
                  <a:pt x="2389617" y="3297793"/>
                </a:cubicBezTo>
                <a:cubicBezTo>
                  <a:pt x="2365170" y="3281903"/>
                  <a:pt x="2339502" y="3283126"/>
                  <a:pt x="2316278" y="3301460"/>
                </a:cubicBezTo>
                <a:cubicBezTo>
                  <a:pt x="2315056" y="3302682"/>
                  <a:pt x="2312611" y="3303905"/>
                  <a:pt x="2311389" y="3305127"/>
                </a:cubicBezTo>
                <a:cubicBezTo>
                  <a:pt x="2306500" y="3312461"/>
                  <a:pt x="2301611" y="3319795"/>
                  <a:pt x="2299166" y="3327128"/>
                </a:cubicBezTo>
                <a:close/>
                <a:moveTo>
                  <a:pt x="1772350" y="3302682"/>
                </a:moveTo>
                <a:cubicBezTo>
                  <a:pt x="1772350" y="3302682"/>
                  <a:pt x="1772350" y="3303905"/>
                  <a:pt x="1772350" y="3302682"/>
                </a:cubicBezTo>
                <a:cubicBezTo>
                  <a:pt x="1768683" y="3310017"/>
                  <a:pt x="1762571" y="3317350"/>
                  <a:pt x="1760127" y="3324684"/>
                </a:cubicBezTo>
                <a:cubicBezTo>
                  <a:pt x="1747904" y="3356464"/>
                  <a:pt x="1762571" y="3390689"/>
                  <a:pt x="1793129" y="3402912"/>
                </a:cubicBezTo>
                <a:cubicBezTo>
                  <a:pt x="1826132" y="3415135"/>
                  <a:pt x="1864023" y="3398022"/>
                  <a:pt x="1870135" y="3363798"/>
                </a:cubicBezTo>
                <a:cubicBezTo>
                  <a:pt x="1873802" y="3345463"/>
                  <a:pt x="1865246" y="3324684"/>
                  <a:pt x="1861579" y="3305127"/>
                </a:cubicBezTo>
                <a:cubicBezTo>
                  <a:pt x="1860356" y="3303905"/>
                  <a:pt x="1857912" y="3302682"/>
                  <a:pt x="1856690" y="3300237"/>
                </a:cubicBezTo>
                <a:cubicBezTo>
                  <a:pt x="1828577" y="3285570"/>
                  <a:pt x="1800464" y="3281903"/>
                  <a:pt x="1772350" y="3302682"/>
                </a:cubicBezTo>
                <a:close/>
                <a:moveTo>
                  <a:pt x="2967770" y="1152638"/>
                </a:moveTo>
                <a:cubicBezTo>
                  <a:pt x="2993438" y="1161195"/>
                  <a:pt x="3022774" y="1150194"/>
                  <a:pt x="3036219" y="1126970"/>
                </a:cubicBezTo>
                <a:cubicBezTo>
                  <a:pt x="3049664" y="1103746"/>
                  <a:pt x="3048442" y="1080522"/>
                  <a:pt x="3031330" y="1058521"/>
                </a:cubicBezTo>
                <a:cubicBezTo>
                  <a:pt x="3014218" y="1037741"/>
                  <a:pt x="2983660" y="1031630"/>
                  <a:pt x="2960436" y="1043853"/>
                </a:cubicBezTo>
                <a:cubicBezTo>
                  <a:pt x="2937212" y="1056076"/>
                  <a:pt x="2923766" y="1080522"/>
                  <a:pt x="2929878" y="1107413"/>
                </a:cubicBezTo>
                <a:cubicBezTo>
                  <a:pt x="2932323" y="1118414"/>
                  <a:pt x="2938434" y="1129415"/>
                  <a:pt x="2943324" y="1140415"/>
                </a:cubicBezTo>
                <a:cubicBezTo>
                  <a:pt x="2944546" y="1141638"/>
                  <a:pt x="2944546" y="1141638"/>
                  <a:pt x="2945768" y="1142860"/>
                </a:cubicBezTo>
                <a:cubicBezTo>
                  <a:pt x="2951879" y="1146527"/>
                  <a:pt x="2959214" y="1150194"/>
                  <a:pt x="2967770" y="1152638"/>
                </a:cubicBezTo>
                <a:close/>
                <a:moveTo>
                  <a:pt x="1240645" y="1114747"/>
                </a:moveTo>
                <a:cubicBezTo>
                  <a:pt x="1249201" y="1087856"/>
                  <a:pt x="1239423" y="1060965"/>
                  <a:pt x="1214977" y="1046298"/>
                </a:cubicBezTo>
                <a:cubicBezTo>
                  <a:pt x="1191752" y="1031630"/>
                  <a:pt x="1162417" y="1035297"/>
                  <a:pt x="1142860" y="1056076"/>
                </a:cubicBezTo>
                <a:cubicBezTo>
                  <a:pt x="1124525" y="1074411"/>
                  <a:pt x="1120858" y="1106191"/>
                  <a:pt x="1134304" y="1129415"/>
                </a:cubicBezTo>
                <a:cubicBezTo>
                  <a:pt x="1148971" y="1152638"/>
                  <a:pt x="1175862" y="1162417"/>
                  <a:pt x="1203975" y="1152638"/>
                </a:cubicBezTo>
                <a:cubicBezTo>
                  <a:pt x="1212532" y="1150194"/>
                  <a:pt x="1221088" y="1146527"/>
                  <a:pt x="1230866" y="1142860"/>
                </a:cubicBezTo>
                <a:cubicBezTo>
                  <a:pt x="1230866" y="1142860"/>
                  <a:pt x="1229644" y="1144083"/>
                  <a:pt x="1229644" y="1144083"/>
                </a:cubicBezTo>
                <a:cubicBezTo>
                  <a:pt x="1233311" y="1134304"/>
                  <a:pt x="1236978" y="1124526"/>
                  <a:pt x="1240645" y="1114747"/>
                </a:cubicBezTo>
                <a:close/>
                <a:moveTo>
                  <a:pt x="1691678" y="843394"/>
                </a:moveTo>
                <a:cubicBezTo>
                  <a:pt x="1700234" y="816503"/>
                  <a:pt x="1689233" y="789613"/>
                  <a:pt x="1664787" y="774945"/>
                </a:cubicBezTo>
                <a:cubicBezTo>
                  <a:pt x="1640340" y="761499"/>
                  <a:pt x="1612227" y="765166"/>
                  <a:pt x="1592671" y="785945"/>
                </a:cubicBezTo>
                <a:cubicBezTo>
                  <a:pt x="1574336" y="805502"/>
                  <a:pt x="1570669" y="832393"/>
                  <a:pt x="1584114" y="855617"/>
                </a:cubicBezTo>
                <a:cubicBezTo>
                  <a:pt x="1597560" y="878841"/>
                  <a:pt x="1625673" y="889842"/>
                  <a:pt x="1652564" y="882508"/>
                </a:cubicBezTo>
                <a:cubicBezTo>
                  <a:pt x="1662342" y="878841"/>
                  <a:pt x="1672121" y="875174"/>
                  <a:pt x="1681899" y="871507"/>
                </a:cubicBezTo>
                <a:cubicBezTo>
                  <a:pt x="1681899" y="871507"/>
                  <a:pt x="1680677" y="872729"/>
                  <a:pt x="1680677" y="872729"/>
                </a:cubicBezTo>
                <a:cubicBezTo>
                  <a:pt x="1684344" y="862951"/>
                  <a:pt x="1688011" y="853172"/>
                  <a:pt x="1691678" y="843394"/>
                </a:cubicBezTo>
                <a:close/>
                <a:moveTo>
                  <a:pt x="1150194" y="1205198"/>
                </a:moveTo>
                <a:cubicBezTo>
                  <a:pt x="1158751" y="1179529"/>
                  <a:pt x="1148971" y="1150194"/>
                  <a:pt x="1125748" y="1136749"/>
                </a:cubicBezTo>
                <a:cubicBezTo>
                  <a:pt x="1102524" y="1122081"/>
                  <a:pt x="1075633" y="1125748"/>
                  <a:pt x="1054854" y="1142860"/>
                </a:cubicBezTo>
                <a:cubicBezTo>
                  <a:pt x="1034075" y="1161195"/>
                  <a:pt x="1029185" y="1190530"/>
                  <a:pt x="1042631" y="1214976"/>
                </a:cubicBezTo>
                <a:cubicBezTo>
                  <a:pt x="1056076" y="1239423"/>
                  <a:pt x="1082967" y="1250423"/>
                  <a:pt x="1109858" y="1243089"/>
                </a:cubicBezTo>
                <a:cubicBezTo>
                  <a:pt x="1119636" y="1240645"/>
                  <a:pt x="1129415" y="1236978"/>
                  <a:pt x="1139193" y="1233311"/>
                </a:cubicBezTo>
                <a:cubicBezTo>
                  <a:pt x="1139193" y="1233311"/>
                  <a:pt x="1137971" y="1234533"/>
                  <a:pt x="1137971" y="1234533"/>
                </a:cubicBezTo>
                <a:cubicBezTo>
                  <a:pt x="1142860" y="1224755"/>
                  <a:pt x="1147749" y="1214976"/>
                  <a:pt x="1150194" y="1205198"/>
                </a:cubicBezTo>
                <a:close/>
                <a:moveTo>
                  <a:pt x="2537517" y="767611"/>
                </a:moveTo>
                <a:cubicBezTo>
                  <a:pt x="2505736" y="766388"/>
                  <a:pt x="2477623" y="792057"/>
                  <a:pt x="2476401" y="825059"/>
                </a:cubicBezTo>
                <a:cubicBezTo>
                  <a:pt x="2475178" y="858062"/>
                  <a:pt x="2500847" y="884953"/>
                  <a:pt x="2532627" y="886175"/>
                </a:cubicBezTo>
                <a:cubicBezTo>
                  <a:pt x="2565630" y="887397"/>
                  <a:pt x="2592521" y="861729"/>
                  <a:pt x="2593743" y="828726"/>
                </a:cubicBezTo>
                <a:cubicBezTo>
                  <a:pt x="2594965" y="795724"/>
                  <a:pt x="2570519" y="768833"/>
                  <a:pt x="2537517" y="767611"/>
                </a:cubicBezTo>
                <a:close/>
                <a:moveTo>
                  <a:pt x="3031330" y="1228422"/>
                </a:moveTo>
                <a:cubicBezTo>
                  <a:pt x="3039886" y="1233311"/>
                  <a:pt x="3048442" y="1240645"/>
                  <a:pt x="3058221" y="1243089"/>
                </a:cubicBezTo>
                <a:cubicBezTo>
                  <a:pt x="3085112" y="1251646"/>
                  <a:pt x="3107113" y="1243089"/>
                  <a:pt x="3123003" y="1221088"/>
                </a:cubicBezTo>
                <a:cubicBezTo>
                  <a:pt x="3138894" y="1200309"/>
                  <a:pt x="3138894" y="1177085"/>
                  <a:pt x="3125448" y="1155083"/>
                </a:cubicBezTo>
                <a:cubicBezTo>
                  <a:pt x="3112003" y="1133081"/>
                  <a:pt x="3090001" y="1124526"/>
                  <a:pt x="3064332" y="1129415"/>
                </a:cubicBezTo>
                <a:cubicBezTo>
                  <a:pt x="3019106" y="1137971"/>
                  <a:pt x="2999550" y="1191753"/>
                  <a:pt x="3031330" y="1228422"/>
                </a:cubicBezTo>
                <a:cubicBezTo>
                  <a:pt x="3031330" y="1228422"/>
                  <a:pt x="3031330" y="1228422"/>
                  <a:pt x="3031330" y="1228422"/>
                </a:cubicBezTo>
                <a:close/>
                <a:moveTo>
                  <a:pt x="1329874" y="1025518"/>
                </a:moveTo>
                <a:cubicBezTo>
                  <a:pt x="1338430" y="999850"/>
                  <a:pt x="1328651" y="970514"/>
                  <a:pt x="1305428" y="957069"/>
                </a:cubicBezTo>
                <a:cubicBezTo>
                  <a:pt x="1282204" y="942401"/>
                  <a:pt x="1252868" y="947290"/>
                  <a:pt x="1233311" y="966848"/>
                </a:cubicBezTo>
                <a:cubicBezTo>
                  <a:pt x="1213755" y="986404"/>
                  <a:pt x="1210087" y="1015740"/>
                  <a:pt x="1225978" y="1038964"/>
                </a:cubicBezTo>
                <a:cubicBezTo>
                  <a:pt x="1240645" y="1062188"/>
                  <a:pt x="1268759" y="1071966"/>
                  <a:pt x="1294427" y="1062188"/>
                </a:cubicBezTo>
                <a:cubicBezTo>
                  <a:pt x="1302983" y="1058521"/>
                  <a:pt x="1311539" y="1056076"/>
                  <a:pt x="1321318" y="1053631"/>
                </a:cubicBezTo>
                <a:cubicBezTo>
                  <a:pt x="1321318" y="1053631"/>
                  <a:pt x="1320095" y="1054854"/>
                  <a:pt x="1320095" y="1054854"/>
                </a:cubicBezTo>
                <a:cubicBezTo>
                  <a:pt x="1322540" y="1043853"/>
                  <a:pt x="1326206" y="1035297"/>
                  <a:pt x="1329874" y="1025518"/>
                </a:cubicBezTo>
                <a:close/>
                <a:moveTo>
                  <a:pt x="3301461" y="1679454"/>
                </a:moveTo>
                <a:cubicBezTo>
                  <a:pt x="3308794" y="1683121"/>
                  <a:pt x="3316129" y="1688011"/>
                  <a:pt x="3323462" y="1691677"/>
                </a:cubicBezTo>
                <a:cubicBezTo>
                  <a:pt x="3350353" y="1702678"/>
                  <a:pt x="3382133" y="1690455"/>
                  <a:pt x="3396801" y="1666009"/>
                </a:cubicBezTo>
                <a:cubicBezTo>
                  <a:pt x="3411469" y="1641563"/>
                  <a:pt x="3404134" y="1607338"/>
                  <a:pt x="3380911" y="1590226"/>
                </a:cubicBezTo>
                <a:cubicBezTo>
                  <a:pt x="3356465" y="1571891"/>
                  <a:pt x="3325907" y="1574336"/>
                  <a:pt x="3303905" y="1596337"/>
                </a:cubicBezTo>
                <a:cubicBezTo>
                  <a:pt x="3281903" y="1617116"/>
                  <a:pt x="3281903" y="1644007"/>
                  <a:pt x="3301461" y="1679454"/>
                </a:cubicBezTo>
                <a:cubicBezTo>
                  <a:pt x="3302683" y="1679454"/>
                  <a:pt x="3301461" y="1679454"/>
                  <a:pt x="3301461" y="1679454"/>
                </a:cubicBezTo>
                <a:close/>
                <a:moveTo>
                  <a:pt x="823837" y="1578003"/>
                </a:moveTo>
                <a:cubicBezTo>
                  <a:pt x="792057" y="1578003"/>
                  <a:pt x="766388" y="1603671"/>
                  <a:pt x="766388" y="1635451"/>
                </a:cubicBezTo>
                <a:cubicBezTo>
                  <a:pt x="766388" y="1668454"/>
                  <a:pt x="792057" y="1695344"/>
                  <a:pt x="823837" y="1696567"/>
                </a:cubicBezTo>
                <a:cubicBezTo>
                  <a:pt x="855617" y="1696567"/>
                  <a:pt x="882508" y="1669676"/>
                  <a:pt x="882508" y="1636673"/>
                </a:cubicBezTo>
                <a:cubicBezTo>
                  <a:pt x="882508" y="1603671"/>
                  <a:pt x="856840" y="1578003"/>
                  <a:pt x="823837" y="1578003"/>
                </a:cubicBezTo>
                <a:close/>
                <a:moveTo>
                  <a:pt x="2986105" y="3017884"/>
                </a:moveTo>
                <a:cubicBezTo>
                  <a:pt x="2954324" y="3016662"/>
                  <a:pt x="2927433" y="3043552"/>
                  <a:pt x="2927433" y="3076555"/>
                </a:cubicBezTo>
                <a:cubicBezTo>
                  <a:pt x="2927433" y="3109557"/>
                  <a:pt x="2953102" y="3135226"/>
                  <a:pt x="2986105" y="3135226"/>
                </a:cubicBezTo>
                <a:cubicBezTo>
                  <a:pt x="3016662" y="3135226"/>
                  <a:pt x="3042331" y="3109557"/>
                  <a:pt x="3043553" y="3077778"/>
                </a:cubicBezTo>
                <a:cubicBezTo>
                  <a:pt x="3043553" y="3044775"/>
                  <a:pt x="3019106" y="3019106"/>
                  <a:pt x="2986105" y="3017884"/>
                </a:cubicBezTo>
                <a:close/>
                <a:moveTo>
                  <a:pt x="1683121" y="3306349"/>
                </a:moveTo>
                <a:cubicBezTo>
                  <a:pt x="1675788" y="3302682"/>
                  <a:pt x="1668453" y="3299015"/>
                  <a:pt x="1661120" y="3295349"/>
                </a:cubicBezTo>
                <a:cubicBezTo>
                  <a:pt x="1635452" y="3283126"/>
                  <a:pt x="1604894" y="3290459"/>
                  <a:pt x="1587781" y="3312461"/>
                </a:cubicBezTo>
                <a:cubicBezTo>
                  <a:pt x="1571891" y="3334463"/>
                  <a:pt x="1573113" y="3365021"/>
                  <a:pt x="1590226" y="3385799"/>
                </a:cubicBezTo>
                <a:cubicBezTo>
                  <a:pt x="1608561" y="3406579"/>
                  <a:pt x="1640340" y="3411468"/>
                  <a:pt x="1664787" y="3398022"/>
                </a:cubicBezTo>
                <a:cubicBezTo>
                  <a:pt x="1689233" y="3383355"/>
                  <a:pt x="1699011" y="3355241"/>
                  <a:pt x="1690456" y="3327128"/>
                </a:cubicBezTo>
                <a:cubicBezTo>
                  <a:pt x="1686788" y="3319795"/>
                  <a:pt x="1685566" y="3312461"/>
                  <a:pt x="1683121" y="3306349"/>
                </a:cubicBezTo>
                <a:cubicBezTo>
                  <a:pt x="1683121" y="3305127"/>
                  <a:pt x="1683121" y="3306349"/>
                  <a:pt x="1683121" y="3306349"/>
                </a:cubicBezTo>
                <a:close/>
                <a:moveTo>
                  <a:pt x="1057298" y="1301760"/>
                </a:moveTo>
                <a:cubicBezTo>
                  <a:pt x="1069521" y="1276092"/>
                  <a:pt x="1063410" y="1247979"/>
                  <a:pt x="1041408" y="1230866"/>
                </a:cubicBezTo>
                <a:cubicBezTo>
                  <a:pt x="1020629" y="1213754"/>
                  <a:pt x="992516" y="1213754"/>
                  <a:pt x="970514" y="1228422"/>
                </a:cubicBezTo>
                <a:cubicBezTo>
                  <a:pt x="948513" y="1243089"/>
                  <a:pt x="939957" y="1272425"/>
                  <a:pt x="949735" y="1298093"/>
                </a:cubicBezTo>
                <a:cubicBezTo>
                  <a:pt x="963181" y="1335985"/>
                  <a:pt x="1003517" y="1344541"/>
                  <a:pt x="1045075" y="1320095"/>
                </a:cubicBezTo>
                <a:cubicBezTo>
                  <a:pt x="1045075" y="1320095"/>
                  <a:pt x="1043853" y="1321318"/>
                  <a:pt x="1043853" y="1321318"/>
                </a:cubicBezTo>
                <a:cubicBezTo>
                  <a:pt x="1048743" y="1315206"/>
                  <a:pt x="1053631" y="1309094"/>
                  <a:pt x="1057298" y="1301760"/>
                </a:cubicBezTo>
                <a:close/>
                <a:moveTo>
                  <a:pt x="1140416" y="2944545"/>
                </a:moveTo>
                <a:cubicBezTo>
                  <a:pt x="1133082" y="2940879"/>
                  <a:pt x="1125748" y="2937212"/>
                  <a:pt x="1118414" y="2933544"/>
                </a:cubicBezTo>
                <a:cubicBezTo>
                  <a:pt x="1091523" y="2921321"/>
                  <a:pt x="1062188" y="2929878"/>
                  <a:pt x="1046298" y="2954324"/>
                </a:cubicBezTo>
                <a:cubicBezTo>
                  <a:pt x="1030408" y="2977548"/>
                  <a:pt x="1032852" y="3005661"/>
                  <a:pt x="1051187" y="3026440"/>
                </a:cubicBezTo>
                <a:cubicBezTo>
                  <a:pt x="1069521" y="3045997"/>
                  <a:pt x="1100079" y="3050887"/>
                  <a:pt x="1123303" y="3037441"/>
                </a:cubicBezTo>
                <a:cubicBezTo>
                  <a:pt x="1147749" y="3022774"/>
                  <a:pt x="1158751" y="2994660"/>
                  <a:pt x="1148971" y="2966547"/>
                </a:cubicBezTo>
                <a:cubicBezTo>
                  <a:pt x="1146527" y="2959213"/>
                  <a:pt x="1142860" y="2951879"/>
                  <a:pt x="1140416" y="2944545"/>
                </a:cubicBezTo>
                <a:cubicBezTo>
                  <a:pt x="1140416" y="2944545"/>
                  <a:pt x="1140416" y="2944545"/>
                  <a:pt x="1140416" y="2944545"/>
                </a:cubicBezTo>
                <a:close/>
                <a:moveTo>
                  <a:pt x="1205198" y="3022774"/>
                </a:moveTo>
                <a:cubicBezTo>
                  <a:pt x="1178307" y="3011773"/>
                  <a:pt x="1150194" y="3022774"/>
                  <a:pt x="1134304" y="3047220"/>
                </a:cubicBezTo>
                <a:cubicBezTo>
                  <a:pt x="1120858" y="3069221"/>
                  <a:pt x="1124525" y="3101001"/>
                  <a:pt x="1144083" y="3119336"/>
                </a:cubicBezTo>
                <a:cubicBezTo>
                  <a:pt x="1164862" y="3138893"/>
                  <a:pt x="1195420" y="3141337"/>
                  <a:pt x="1218643" y="3125447"/>
                </a:cubicBezTo>
                <a:cubicBezTo>
                  <a:pt x="1247979" y="3104668"/>
                  <a:pt x="1250424" y="3071666"/>
                  <a:pt x="1225978" y="3033774"/>
                </a:cubicBezTo>
                <a:cubicBezTo>
                  <a:pt x="1225978" y="3033774"/>
                  <a:pt x="1227200" y="3034997"/>
                  <a:pt x="1227200" y="3034997"/>
                </a:cubicBezTo>
                <a:cubicBezTo>
                  <a:pt x="1219866" y="3030107"/>
                  <a:pt x="1212532" y="3025218"/>
                  <a:pt x="1205198" y="3022774"/>
                </a:cubicBezTo>
                <a:close/>
                <a:moveTo>
                  <a:pt x="2849206" y="1046298"/>
                </a:moveTo>
                <a:cubicBezTo>
                  <a:pt x="2857762" y="1051187"/>
                  <a:pt x="2866318" y="1058521"/>
                  <a:pt x="2876097" y="1060965"/>
                </a:cubicBezTo>
                <a:cubicBezTo>
                  <a:pt x="2905432" y="1071966"/>
                  <a:pt x="2935990" y="1057298"/>
                  <a:pt x="2948213" y="1029185"/>
                </a:cubicBezTo>
                <a:cubicBezTo>
                  <a:pt x="2960436" y="1001072"/>
                  <a:pt x="2949435" y="968070"/>
                  <a:pt x="2923766" y="954624"/>
                </a:cubicBezTo>
                <a:cubicBezTo>
                  <a:pt x="2896875" y="939957"/>
                  <a:pt x="2863874" y="948513"/>
                  <a:pt x="2846761" y="974181"/>
                </a:cubicBezTo>
                <a:cubicBezTo>
                  <a:pt x="2829648" y="999850"/>
                  <a:pt x="2834538" y="1024296"/>
                  <a:pt x="2849206" y="1046298"/>
                </a:cubicBezTo>
                <a:cubicBezTo>
                  <a:pt x="2850428" y="1047520"/>
                  <a:pt x="2849206" y="1046298"/>
                  <a:pt x="2849206" y="1046298"/>
                </a:cubicBezTo>
                <a:close/>
                <a:moveTo>
                  <a:pt x="3379688" y="2068149"/>
                </a:moveTo>
                <a:cubicBezTo>
                  <a:pt x="3371132" y="2093818"/>
                  <a:pt x="3380911" y="2123153"/>
                  <a:pt x="3404134" y="2136599"/>
                </a:cubicBezTo>
                <a:cubicBezTo>
                  <a:pt x="3427358" y="2150044"/>
                  <a:pt x="3459138" y="2147599"/>
                  <a:pt x="3476251" y="2128042"/>
                </a:cubicBezTo>
                <a:cubicBezTo>
                  <a:pt x="3495808" y="2107263"/>
                  <a:pt x="3498252" y="2076705"/>
                  <a:pt x="3482362" y="2053481"/>
                </a:cubicBezTo>
                <a:cubicBezTo>
                  <a:pt x="3466473" y="2031479"/>
                  <a:pt x="3438360" y="2022923"/>
                  <a:pt x="3412691" y="2032702"/>
                </a:cubicBezTo>
                <a:cubicBezTo>
                  <a:pt x="3404134" y="2036369"/>
                  <a:pt x="3395579" y="2038814"/>
                  <a:pt x="3387022" y="2042481"/>
                </a:cubicBezTo>
                <a:cubicBezTo>
                  <a:pt x="3387022" y="2042481"/>
                  <a:pt x="3388244" y="2041258"/>
                  <a:pt x="3388244" y="2041258"/>
                </a:cubicBezTo>
                <a:cubicBezTo>
                  <a:pt x="3385800" y="2049814"/>
                  <a:pt x="3383356" y="2059592"/>
                  <a:pt x="3379688" y="2068149"/>
                </a:cubicBezTo>
                <a:close/>
                <a:moveTo>
                  <a:pt x="3016662" y="2987326"/>
                </a:moveTo>
                <a:cubicBezTo>
                  <a:pt x="3016662" y="3019106"/>
                  <a:pt x="3043553" y="3045997"/>
                  <a:pt x="3075333" y="3045997"/>
                </a:cubicBezTo>
                <a:cubicBezTo>
                  <a:pt x="3105891" y="3045997"/>
                  <a:pt x="3132782" y="3020329"/>
                  <a:pt x="3132782" y="2988548"/>
                </a:cubicBezTo>
                <a:cubicBezTo>
                  <a:pt x="3134004" y="2955547"/>
                  <a:pt x="3107113" y="2928656"/>
                  <a:pt x="3075333" y="2928656"/>
                </a:cubicBezTo>
                <a:cubicBezTo>
                  <a:pt x="3043553" y="2927433"/>
                  <a:pt x="3016662" y="2954324"/>
                  <a:pt x="3016662" y="2987326"/>
                </a:cubicBezTo>
                <a:close/>
                <a:moveTo>
                  <a:pt x="2143933" y="737053"/>
                </a:moveTo>
                <a:cubicBezTo>
                  <a:pt x="2143933" y="705273"/>
                  <a:pt x="2117042" y="678382"/>
                  <a:pt x="2084039" y="678382"/>
                </a:cubicBezTo>
                <a:cubicBezTo>
                  <a:pt x="2052259" y="678382"/>
                  <a:pt x="2025368" y="705273"/>
                  <a:pt x="2025368" y="738275"/>
                </a:cubicBezTo>
                <a:cubicBezTo>
                  <a:pt x="2026591" y="770055"/>
                  <a:pt x="2053481" y="795724"/>
                  <a:pt x="2086484" y="795724"/>
                </a:cubicBezTo>
                <a:cubicBezTo>
                  <a:pt x="2118264" y="794502"/>
                  <a:pt x="2143933" y="768833"/>
                  <a:pt x="2143933" y="737053"/>
                </a:cubicBezTo>
                <a:close/>
                <a:moveTo>
                  <a:pt x="3302683" y="2492291"/>
                </a:moveTo>
                <a:cubicBezTo>
                  <a:pt x="3299016" y="2499624"/>
                  <a:pt x="3294126" y="2506959"/>
                  <a:pt x="3290460" y="2514292"/>
                </a:cubicBezTo>
                <a:cubicBezTo>
                  <a:pt x="3280681" y="2539961"/>
                  <a:pt x="3289238" y="2569296"/>
                  <a:pt x="3311239" y="2583964"/>
                </a:cubicBezTo>
                <a:cubicBezTo>
                  <a:pt x="3333240" y="2599854"/>
                  <a:pt x="3365021" y="2597409"/>
                  <a:pt x="3385800" y="2577852"/>
                </a:cubicBezTo>
                <a:cubicBezTo>
                  <a:pt x="3405357" y="2559518"/>
                  <a:pt x="3409024" y="2528960"/>
                  <a:pt x="3394356" y="2505736"/>
                </a:cubicBezTo>
                <a:cubicBezTo>
                  <a:pt x="3379688" y="2482512"/>
                  <a:pt x="3352798" y="2472734"/>
                  <a:pt x="3325907" y="2481290"/>
                </a:cubicBezTo>
                <a:cubicBezTo>
                  <a:pt x="3318573" y="2484957"/>
                  <a:pt x="3310017" y="2489846"/>
                  <a:pt x="3302683" y="2492291"/>
                </a:cubicBezTo>
                <a:cubicBezTo>
                  <a:pt x="3301461" y="2493513"/>
                  <a:pt x="3302683" y="2492291"/>
                  <a:pt x="3302683" y="2492291"/>
                </a:cubicBezTo>
                <a:close/>
                <a:moveTo>
                  <a:pt x="3223232" y="2896875"/>
                </a:moveTo>
                <a:cubicBezTo>
                  <a:pt x="3223232" y="2865095"/>
                  <a:pt x="3197564" y="2840649"/>
                  <a:pt x="3165784" y="2839427"/>
                </a:cubicBezTo>
                <a:cubicBezTo>
                  <a:pt x="3134004" y="2839427"/>
                  <a:pt x="3108336" y="2863873"/>
                  <a:pt x="3107113" y="2895653"/>
                </a:cubicBezTo>
                <a:cubicBezTo>
                  <a:pt x="3105891" y="2928656"/>
                  <a:pt x="3131559" y="2955547"/>
                  <a:pt x="3164562" y="2955547"/>
                </a:cubicBezTo>
                <a:cubicBezTo>
                  <a:pt x="3197564" y="2955547"/>
                  <a:pt x="3223232" y="2929878"/>
                  <a:pt x="3223232" y="2896875"/>
                </a:cubicBezTo>
                <a:close/>
                <a:moveTo>
                  <a:pt x="3107113" y="1277314"/>
                </a:moveTo>
                <a:cubicBezTo>
                  <a:pt x="3107113" y="1307872"/>
                  <a:pt x="3134004" y="1334763"/>
                  <a:pt x="3164562" y="1334763"/>
                </a:cubicBezTo>
                <a:cubicBezTo>
                  <a:pt x="3196342" y="1335985"/>
                  <a:pt x="3224455" y="1307872"/>
                  <a:pt x="3224455" y="1276092"/>
                </a:cubicBezTo>
                <a:cubicBezTo>
                  <a:pt x="3224455" y="1244312"/>
                  <a:pt x="3197564" y="1216199"/>
                  <a:pt x="3165784" y="1217421"/>
                </a:cubicBezTo>
                <a:cubicBezTo>
                  <a:pt x="3132782" y="1217421"/>
                  <a:pt x="3105891" y="1245534"/>
                  <a:pt x="3107113" y="1277314"/>
                </a:cubicBezTo>
                <a:close/>
                <a:moveTo>
                  <a:pt x="882508" y="2536294"/>
                </a:moveTo>
                <a:cubicBezTo>
                  <a:pt x="882508" y="2502069"/>
                  <a:pt x="856840" y="2477623"/>
                  <a:pt x="823837" y="2478846"/>
                </a:cubicBezTo>
                <a:cubicBezTo>
                  <a:pt x="790835" y="2480068"/>
                  <a:pt x="767611" y="2503292"/>
                  <a:pt x="766388" y="2536294"/>
                </a:cubicBezTo>
                <a:cubicBezTo>
                  <a:pt x="766388" y="2569296"/>
                  <a:pt x="790835" y="2594965"/>
                  <a:pt x="823837" y="2594965"/>
                </a:cubicBezTo>
                <a:cubicBezTo>
                  <a:pt x="858062" y="2594965"/>
                  <a:pt x="883730" y="2569296"/>
                  <a:pt x="882508" y="2536294"/>
                </a:cubicBezTo>
                <a:close/>
                <a:moveTo>
                  <a:pt x="2322390" y="738275"/>
                </a:moveTo>
                <a:cubicBezTo>
                  <a:pt x="2323612" y="705273"/>
                  <a:pt x="2297943" y="678382"/>
                  <a:pt x="2264942" y="678382"/>
                </a:cubicBezTo>
                <a:cubicBezTo>
                  <a:pt x="2231939" y="678382"/>
                  <a:pt x="2206270" y="705273"/>
                  <a:pt x="2206270" y="737053"/>
                </a:cubicBezTo>
                <a:cubicBezTo>
                  <a:pt x="2206270" y="768833"/>
                  <a:pt x="2233161" y="793279"/>
                  <a:pt x="2264942" y="793279"/>
                </a:cubicBezTo>
                <a:cubicBezTo>
                  <a:pt x="2296721" y="794502"/>
                  <a:pt x="2322390" y="770055"/>
                  <a:pt x="2322390" y="738275"/>
                </a:cubicBezTo>
                <a:close/>
                <a:moveTo>
                  <a:pt x="1216199" y="3169451"/>
                </a:moveTo>
                <a:cubicBezTo>
                  <a:pt x="1217421" y="3201231"/>
                  <a:pt x="1244312" y="3225677"/>
                  <a:pt x="1274870" y="3225677"/>
                </a:cubicBezTo>
                <a:cubicBezTo>
                  <a:pt x="1306650" y="3225677"/>
                  <a:pt x="1333541" y="3197564"/>
                  <a:pt x="1332318" y="3165783"/>
                </a:cubicBezTo>
                <a:cubicBezTo>
                  <a:pt x="1331096" y="3135226"/>
                  <a:pt x="1304205" y="3109557"/>
                  <a:pt x="1273647" y="3109557"/>
                </a:cubicBezTo>
                <a:cubicBezTo>
                  <a:pt x="1241868" y="3109557"/>
                  <a:pt x="1214977" y="3136448"/>
                  <a:pt x="1216199" y="3169451"/>
                </a:cubicBezTo>
                <a:close/>
                <a:moveTo>
                  <a:pt x="1845688" y="735831"/>
                </a:moveTo>
                <a:cubicBezTo>
                  <a:pt x="1844466" y="768833"/>
                  <a:pt x="1871357" y="794502"/>
                  <a:pt x="1904360" y="794502"/>
                </a:cubicBezTo>
                <a:cubicBezTo>
                  <a:pt x="1937362" y="794502"/>
                  <a:pt x="1964253" y="768833"/>
                  <a:pt x="1963031" y="735831"/>
                </a:cubicBezTo>
                <a:cubicBezTo>
                  <a:pt x="1961808" y="704051"/>
                  <a:pt x="1936140" y="679605"/>
                  <a:pt x="1904360" y="679605"/>
                </a:cubicBezTo>
                <a:cubicBezTo>
                  <a:pt x="1872579" y="679605"/>
                  <a:pt x="1846911" y="704051"/>
                  <a:pt x="1845688" y="735831"/>
                </a:cubicBezTo>
                <a:close/>
                <a:moveTo>
                  <a:pt x="2142711" y="3437136"/>
                </a:moveTo>
                <a:cubicBezTo>
                  <a:pt x="2142711" y="3405357"/>
                  <a:pt x="2114597" y="3378466"/>
                  <a:pt x="2082817" y="3378466"/>
                </a:cubicBezTo>
                <a:cubicBezTo>
                  <a:pt x="2052259" y="3378466"/>
                  <a:pt x="2025368" y="3405357"/>
                  <a:pt x="2025368" y="3437136"/>
                </a:cubicBezTo>
                <a:cubicBezTo>
                  <a:pt x="2025368" y="3467694"/>
                  <a:pt x="2053481" y="3497030"/>
                  <a:pt x="2085262" y="3495807"/>
                </a:cubicBezTo>
                <a:cubicBezTo>
                  <a:pt x="2115820" y="3495807"/>
                  <a:pt x="2142711" y="3467694"/>
                  <a:pt x="2142711" y="3437136"/>
                </a:cubicBezTo>
                <a:close/>
                <a:moveTo>
                  <a:pt x="3257457" y="1309094"/>
                </a:moveTo>
                <a:cubicBezTo>
                  <a:pt x="3225677" y="1307872"/>
                  <a:pt x="3196342" y="1335985"/>
                  <a:pt x="3196342" y="1366543"/>
                </a:cubicBezTo>
                <a:cubicBezTo>
                  <a:pt x="3196342" y="1397101"/>
                  <a:pt x="3223232" y="1423992"/>
                  <a:pt x="3253790" y="1425214"/>
                </a:cubicBezTo>
                <a:cubicBezTo>
                  <a:pt x="3284348" y="1425214"/>
                  <a:pt x="3312461" y="1399545"/>
                  <a:pt x="3312461" y="1368988"/>
                </a:cubicBezTo>
                <a:cubicBezTo>
                  <a:pt x="3313684" y="1337207"/>
                  <a:pt x="3289238" y="1310316"/>
                  <a:pt x="3257457" y="1309094"/>
                </a:cubicBezTo>
                <a:close/>
                <a:moveTo>
                  <a:pt x="2535072" y="3405357"/>
                </a:moveTo>
                <a:cubicBezTo>
                  <a:pt x="2568074" y="3405357"/>
                  <a:pt x="2593743" y="3378466"/>
                  <a:pt x="2593743" y="3345463"/>
                </a:cubicBezTo>
                <a:cubicBezTo>
                  <a:pt x="2593743" y="3313683"/>
                  <a:pt x="2568074" y="3288014"/>
                  <a:pt x="2536294" y="3289237"/>
                </a:cubicBezTo>
                <a:cubicBezTo>
                  <a:pt x="2502069" y="3289237"/>
                  <a:pt x="2477623" y="3314905"/>
                  <a:pt x="2477623" y="3349130"/>
                </a:cubicBezTo>
                <a:cubicBezTo>
                  <a:pt x="2477623" y="3380910"/>
                  <a:pt x="2503292" y="3405357"/>
                  <a:pt x="2535072" y="3405357"/>
                </a:cubicBezTo>
                <a:close/>
                <a:moveTo>
                  <a:pt x="1051187" y="2855317"/>
                </a:moveTo>
                <a:cubicBezTo>
                  <a:pt x="1043853" y="2851650"/>
                  <a:pt x="1036519" y="2847983"/>
                  <a:pt x="1029185" y="2844316"/>
                </a:cubicBezTo>
                <a:cubicBezTo>
                  <a:pt x="1003517" y="2833316"/>
                  <a:pt x="972959" y="2840649"/>
                  <a:pt x="957069" y="2863873"/>
                </a:cubicBezTo>
                <a:cubicBezTo>
                  <a:pt x="942401" y="2885875"/>
                  <a:pt x="944846" y="2917655"/>
                  <a:pt x="961958" y="2935989"/>
                </a:cubicBezTo>
                <a:cubicBezTo>
                  <a:pt x="981516" y="2956769"/>
                  <a:pt x="1012073" y="2960435"/>
                  <a:pt x="1036519" y="2945767"/>
                </a:cubicBezTo>
                <a:cubicBezTo>
                  <a:pt x="1060966" y="2929878"/>
                  <a:pt x="1069521" y="2901765"/>
                  <a:pt x="1058521" y="2874874"/>
                </a:cubicBezTo>
                <a:cubicBezTo>
                  <a:pt x="1056076" y="2867540"/>
                  <a:pt x="1053631" y="2861429"/>
                  <a:pt x="1051187" y="2855317"/>
                </a:cubicBezTo>
                <a:cubicBezTo>
                  <a:pt x="1049965" y="2854094"/>
                  <a:pt x="1051187" y="2855317"/>
                  <a:pt x="1051187" y="2855317"/>
                </a:cubicBezTo>
                <a:close/>
                <a:moveTo>
                  <a:pt x="2850428" y="3125447"/>
                </a:moveTo>
                <a:cubicBezTo>
                  <a:pt x="2846761" y="3131559"/>
                  <a:pt x="2843094" y="3138893"/>
                  <a:pt x="2840649" y="3145005"/>
                </a:cubicBezTo>
                <a:cubicBezTo>
                  <a:pt x="2828426" y="3178006"/>
                  <a:pt x="2845539" y="3213454"/>
                  <a:pt x="2879764" y="3223232"/>
                </a:cubicBezTo>
                <a:cubicBezTo>
                  <a:pt x="2911543" y="3233010"/>
                  <a:pt x="2945768" y="3211009"/>
                  <a:pt x="2951879" y="3178006"/>
                </a:cubicBezTo>
                <a:cubicBezTo>
                  <a:pt x="2959214" y="3145005"/>
                  <a:pt x="2935990" y="3110779"/>
                  <a:pt x="2901765" y="3109557"/>
                </a:cubicBezTo>
                <a:cubicBezTo>
                  <a:pt x="2884652" y="3109557"/>
                  <a:pt x="2867540" y="3120558"/>
                  <a:pt x="2850428" y="3125447"/>
                </a:cubicBezTo>
                <a:cubicBezTo>
                  <a:pt x="2850428" y="3126670"/>
                  <a:pt x="2850428" y="3125447"/>
                  <a:pt x="2850428" y="3125447"/>
                </a:cubicBezTo>
                <a:close/>
                <a:moveTo>
                  <a:pt x="3493364" y="1906804"/>
                </a:moveTo>
                <a:cubicBezTo>
                  <a:pt x="3492141" y="1873802"/>
                  <a:pt x="3466473" y="1849356"/>
                  <a:pt x="3433470" y="1849356"/>
                </a:cubicBezTo>
                <a:cubicBezTo>
                  <a:pt x="3401690" y="1849356"/>
                  <a:pt x="3377244" y="1876246"/>
                  <a:pt x="3377244" y="1908026"/>
                </a:cubicBezTo>
                <a:cubicBezTo>
                  <a:pt x="3378466" y="1941029"/>
                  <a:pt x="3404134" y="1965475"/>
                  <a:pt x="3437137" y="1964252"/>
                </a:cubicBezTo>
                <a:cubicBezTo>
                  <a:pt x="3468917" y="1963030"/>
                  <a:pt x="3494586" y="1937361"/>
                  <a:pt x="3493364" y="1906804"/>
                </a:cubicBezTo>
                <a:close/>
                <a:moveTo>
                  <a:pt x="1905582" y="3379688"/>
                </a:moveTo>
                <a:cubicBezTo>
                  <a:pt x="1875024" y="3378466"/>
                  <a:pt x="1846911" y="3405357"/>
                  <a:pt x="1846911" y="3435914"/>
                </a:cubicBezTo>
                <a:cubicBezTo>
                  <a:pt x="1845688" y="3467694"/>
                  <a:pt x="1873802" y="3495807"/>
                  <a:pt x="1905582" y="3495807"/>
                </a:cubicBezTo>
                <a:cubicBezTo>
                  <a:pt x="1936140" y="3495807"/>
                  <a:pt x="1963031" y="3468917"/>
                  <a:pt x="1963031" y="3438359"/>
                </a:cubicBezTo>
                <a:cubicBezTo>
                  <a:pt x="1963031" y="3407801"/>
                  <a:pt x="1936140" y="3379688"/>
                  <a:pt x="1905582" y="3379688"/>
                </a:cubicBezTo>
                <a:close/>
                <a:moveTo>
                  <a:pt x="3376021" y="2268608"/>
                </a:moveTo>
                <a:cubicBezTo>
                  <a:pt x="3377244" y="2300388"/>
                  <a:pt x="3402912" y="2324834"/>
                  <a:pt x="3434692" y="2324834"/>
                </a:cubicBezTo>
                <a:cubicBezTo>
                  <a:pt x="3467695" y="2324834"/>
                  <a:pt x="3493364" y="2297943"/>
                  <a:pt x="3493364" y="2264941"/>
                </a:cubicBezTo>
                <a:cubicBezTo>
                  <a:pt x="3492141" y="2233161"/>
                  <a:pt x="3466473" y="2208715"/>
                  <a:pt x="3434692" y="2208715"/>
                </a:cubicBezTo>
                <a:cubicBezTo>
                  <a:pt x="3401690" y="2209937"/>
                  <a:pt x="3376021" y="2236828"/>
                  <a:pt x="3376021" y="2268608"/>
                </a:cubicBezTo>
                <a:close/>
                <a:moveTo>
                  <a:pt x="2805202" y="858062"/>
                </a:moveTo>
                <a:cubicBezTo>
                  <a:pt x="2772200" y="858062"/>
                  <a:pt x="2746531" y="884953"/>
                  <a:pt x="2746531" y="917955"/>
                </a:cubicBezTo>
                <a:cubicBezTo>
                  <a:pt x="2746531" y="949735"/>
                  <a:pt x="2773422" y="974181"/>
                  <a:pt x="2805202" y="974181"/>
                </a:cubicBezTo>
                <a:cubicBezTo>
                  <a:pt x="2836983" y="974181"/>
                  <a:pt x="2862651" y="948513"/>
                  <a:pt x="2861429" y="916733"/>
                </a:cubicBezTo>
                <a:cubicBezTo>
                  <a:pt x="2862651" y="884953"/>
                  <a:pt x="2836983" y="858062"/>
                  <a:pt x="2805202" y="858062"/>
                </a:cubicBezTo>
                <a:close/>
                <a:moveTo>
                  <a:pt x="3197564" y="2806425"/>
                </a:moveTo>
                <a:cubicBezTo>
                  <a:pt x="3197564" y="2836982"/>
                  <a:pt x="3223232" y="2863873"/>
                  <a:pt x="3253790" y="2865095"/>
                </a:cubicBezTo>
                <a:cubicBezTo>
                  <a:pt x="3285571" y="2866317"/>
                  <a:pt x="3313684" y="2838204"/>
                  <a:pt x="3313684" y="2806425"/>
                </a:cubicBezTo>
                <a:cubicBezTo>
                  <a:pt x="3312461" y="2775867"/>
                  <a:pt x="3285571" y="2748976"/>
                  <a:pt x="3256235" y="2748976"/>
                </a:cubicBezTo>
                <a:cubicBezTo>
                  <a:pt x="3224455" y="2748976"/>
                  <a:pt x="3197564" y="2775867"/>
                  <a:pt x="3197564" y="2806425"/>
                </a:cubicBezTo>
                <a:close/>
                <a:moveTo>
                  <a:pt x="734609" y="2029035"/>
                </a:moveTo>
                <a:cubicBezTo>
                  <a:pt x="702829" y="2029035"/>
                  <a:pt x="677160" y="2053481"/>
                  <a:pt x="675938" y="2085261"/>
                </a:cubicBezTo>
                <a:cubicBezTo>
                  <a:pt x="674715" y="2118264"/>
                  <a:pt x="701606" y="2143932"/>
                  <a:pt x="734609" y="2145154"/>
                </a:cubicBezTo>
                <a:cubicBezTo>
                  <a:pt x="766388" y="2145154"/>
                  <a:pt x="792057" y="2120708"/>
                  <a:pt x="792057" y="2088928"/>
                </a:cubicBezTo>
                <a:cubicBezTo>
                  <a:pt x="793279" y="2054704"/>
                  <a:pt x="767611" y="2029035"/>
                  <a:pt x="734609" y="2029035"/>
                </a:cubicBezTo>
                <a:close/>
                <a:moveTo>
                  <a:pt x="1306650" y="914288"/>
                </a:moveTo>
                <a:cubicBezTo>
                  <a:pt x="1305428" y="946068"/>
                  <a:pt x="1332318" y="974181"/>
                  <a:pt x="1365321" y="974181"/>
                </a:cubicBezTo>
                <a:cubicBezTo>
                  <a:pt x="1397101" y="974181"/>
                  <a:pt x="1422769" y="948513"/>
                  <a:pt x="1422769" y="916733"/>
                </a:cubicBezTo>
                <a:cubicBezTo>
                  <a:pt x="1422769" y="884953"/>
                  <a:pt x="1398323" y="859284"/>
                  <a:pt x="1366543" y="858062"/>
                </a:cubicBezTo>
                <a:cubicBezTo>
                  <a:pt x="1334763" y="858062"/>
                  <a:pt x="1307872" y="883730"/>
                  <a:pt x="1306650" y="914288"/>
                </a:cubicBezTo>
                <a:close/>
                <a:moveTo>
                  <a:pt x="792057" y="2268608"/>
                </a:moveTo>
                <a:cubicBezTo>
                  <a:pt x="793279" y="2235606"/>
                  <a:pt x="768833" y="2209937"/>
                  <a:pt x="738275" y="2208715"/>
                </a:cubicBezTo>
                <a:cubicBezTo>
                  <a:pt x="705273" y="2207493"/>
                  <a:pt x="678382" y="2233161"/>
                  <a:pt x="677160" y="2266163"/>
                </a:cubicBezTo>
                <a:cubicBezTo>
                  <a:pt x="677160" y="2297943"/>
                  <a:pt x="701606" y="2323612"/>
                  <a:pt x="733386" y="2324834"/>
                </a:cubicBezTo>
                <a:cubicBezTo>
                  <a:pt x="765166" y="2324834"/>
                  <a:pt x="790835" y="2301611"/>
                  <a:pt x="792057" y="2268608"/>
                </a:cubicBezTo>
                <a:close/>
                <a:moveTo>
                  <a:pt x="677160" y="1905582"/>
                </a:moveTo>
                <a:cubicBezTo>
                  <a:pt x="677160" y="1938584"/>
                  <a:pt x="701606" y="1964252"/>
                  <a:pt x="735831" y="1964252"/>
                </a:cubicBezTo>
                <a:cubicBezTo>
                  <a:pt x="767611" y="1964252"/>
                  <a:pt x="793279" y="1939806"/>
                  <a:pt x="793279" y="1908026"/>
                </a:cubicBezTo>
                <a:cubicBezTo>
                  <a:pt x="793279" y="1875024"/>
                  <a:pt x="768833" y="1849356"/>
                  <a:pt x="734609" y="1849356"/>
                </a:cubicBezTo>
                <a:cubicBezTo>
                  <a:pt x="702829" y="1849356"/>
                  <a:pt x="677160" y="1873802"/>
                  <a:pt x="677160" y="1905582"/>
                </a:cubicBezTo>
                <a:close/>
                <a:moveTo>
                  <a:pt x="2206270" y="3437136"/>
                </a:moveTo>
                <a:cubicBezTo>
                  <a:pt x="2206270" y="3468917"/>
                  <a:pt x="2235606" y="3495807"/>
                  <a:pt x="2266164" y="3494585"/>
                </a:cubicBezTo>
                <a:cubicBezTo>
                  <a:pt x="2297943" y="3493363"/>
                  <a:pt x="2322390" y="3466472"/>
                  <a:pt x="2321168" y="3434692"/>
                </a:cubicBezTo>
                <a:cubicBezTo>
                  <a:pt x="2319946" y="3402912"/>
                  <a:pt x="2293055" y="3377244"/>
                  <a:pt x="2262497" y="3378466"/>
                </a:cubicBezTo>
                <a:cubicBezTo>
                  <a:pt x="2233161" y="3379688"/>
                  <a:pt x="2206270" y="3406579"/>
                  <a:pt x="2206270" y="3437136"/>
                </a:cubicBezTo>
                <a:close/>
                <a:moveTo>
                  <a:pt x="856840" y="1366543"/>
                </a:moveTo>
                <a:cubicBezTo>
                  <a:pt x="856840" y="1398323"/>
                  <a:pt x="884953" y="1426436"/>
                  <a:pt x="916733" y="1425214"/>
                </a:cubicBezTo>
                <a:cubicBezTo>
                  <a:pt x="948513" y="1423992"/>
                  <a:pt x="972959" y="1398323"/>
                  <a:pt x="971736" y="1366543"/>
                </a:cubicBezTo>
                <a:cubicBezTo>
                  <a:pt x="971736" y="1334763"/>
                  <a:pt x="946068" y="1309094"/>
                  <a:pt x="914288" y="1310316"/>
                </a:cubicBezTo>
                <a:cubicBezTo>
                  <a:pt x="882508" y="1309094"/>
                  <a:pt x="856840" y="1335985"/>
                  <a:pt x="856840" y="1366543"/>
                </a:cubicBezTo>
                <a:close/>
                <a:moveTo>
                  <a:pt x="1307872" y="3256235"/>
                </a:moveTo>
                <a:cubicBezTo>
                  <a:pt x="1307872" y="3288014"/>
                  <a:pt x="1332318" y="3313683"/>
                  <a:pt x="1364099" y="3314905"/>
                </a:cubicBezTo>
                <a:cubicBezTo>
                  <a:pt x="1395878" y="3316128"/>
                  <a:pt x="1422769" y="3289237"/>
                  <a:pt x="1422769" y="3258679"/>
                </a:cubicBezTo>
                <a:cubicBezTo>
                  <a:pt x="1422769" y="3226899"/>
                  <a:pt x="1397101" y="3200009"/>
                  <a:pt x="1366543" y="3200009"/>
                </a:cubicBezTo>
                <a:cubicBezTo>
                  <a:pt x="1334763" y="3198786"/>
                  <a:pt x="1307872" y="3224455"/>
                  <a:pt x="1307872" y="3256235"/>
                </a:cubicBezTo>
                <a:close/>
                <a:moveTo>
                  <a:pt x="1667231" y="735831"/>
                </a:moveTo>
                <a:cubicBezTo>
                  <a:pt x="1667231" y="766388"/>
                  <a:pt x="1692900" y="793279"/>
                  <a:pt x="1723457" y="793279"/>
                </a:cubicBezTo>
                <a:cubicBezTo>
                  <a:pt x="1754015" y="793279"/>
                  <a:pt x="1780906" y="767611"/>
                  <a:pt x="1782129" y="737053"/>
                </a:cubicBezTo>
                <a:cubicBezTo>
                  <a:pt x="1782129" y="705273"/>
                  <a:pt x="1757683" y="680827"/>
                  <a:pt x="1725902" y="679605"/>
                </a:cubicBezTo>
                <a:cubicBezTo>
                  <a:pt x="1692900" y="679605"/>
                  <a:pt x="1667231" y="704051"/>
                  <a:pt x="1667231" y="735831"/>
                </a:cubicBezTo>
                <a:close/>
                <a:moveTo>
                  <a:pt x="911844" y="2865095"/>
                </a:moveTo>
                <a:cubicBezTo>
                  <a:pt x="942401" y="2866317"/>
                  <a:pt x="970514" y="2840649"/>
                  <a:pt x="971736" y="2810091"/>
                </a:cubicBezTo>
                <a:cubicBezTo>
                  <a:pt x="972959" y="2777089"/>
                  <a:pt x="947290" y="2750198"/>
                  <a:pt x="915510" y="2748976"/>
                </a:cubicBezTo>
                <a:cubicBezTo>
                  <a:pt x="884953" y="2748976"/>
                  <a:pt x="858062" y="2774644"/>
                  <a:pt x="858062" y="2805202"/>
                </a:cubicBezTo>
                <a:cubicBezTo>
                  <a:pt x="856840" y="2836982"/>
                  <a:pt x="881286" y="2863873"/>
                  <a:pt x="911844" y="2865095"/>
                </a:cubicBezTo>
                <a:close/>
                <a:moveTo>
                  <a:pt x="2806425" y="3200009"/>
                </a:moveTo>
                <a:cubicBezTo>
                  <a:pt x="2774644" y="3198786"/>
                  <a:pt x="2747754" y="3224455"/>
                  <a:pt x="2747754" y="3255013"/>
                </a:cubicBezTo>
                <a:cubicBezTo>
                  <a:pt x="2747754" y="3286792"/>
                  <a:pt x="2770978" y="3313683"/>
                  <a:pt x="2802758" y="3314905"/>
                </a:cubicBezTo>
                <a:cubicBezTo>
                  <a:pt x="2833316" y="3316128"/>
                  <a:pt x="2861429" y="3290459"/>
                  <a:pt x="2861429" y="3259901"/>
                </a:cubicBezTo>
                <a:cubicBezTo>
                  <a:pt x="2862651" y="3228122"/>
                  <a:pt x="2838205" y="3201231"/>
                  <a:pt x="2806425" y="3200009"/>
                </a:cubicBezTo>
                <a:close/>
                <a:moveTo>
                  <a:pt x="2387173" y="735831"/>
                </a:moveTo>
                <a:cubicBezTo>
                  <a:pt x="2387173" y="767611"/>
                  <a:pt x="2411619" y="793279"/>
                  <a:pt x="2443399" y="793279"/>
                </a:cubicBezTo>
                <a:cubicBezTo>
                  <a:pt x="2475178" y="793279"/>
                  <a:pt x="2500847" y="768833"/>
                  <a:pt x="2500847" y="737053"/>
                </a:cubicBezTo>
                <a:cubicBezTo>
                  <a:pt x="2500847" y="705273"/>
                  <a:pt x="2476401" y="679605"/>
                  <a:pt x="2444621" y="679605"/>
                </a:cubicBezTo>
                <a:cubicBezTo>
                  <a:pt x="2414063" y="679605"/>
                  <a:pt x="2388395" y="704051"/>
                  <a:pt x="2387173" y="735831"/>
                </a:cubicBezTo>
                <a:close/>
                <a:moveTo>
                  <a:pt x="3435915" y="1669676"/>
                </a:moveTo>
                <a:cubicBezTo>
                  <a:pt x="3405357" y="1668454"/>
                  <a:pt x="3378466" y="1695344"/>
                  <a:pt x="3378466" y="1727124"/>
                </a:cubicBezTo>
                <a:cubicBezTo>
                  <a:pt x="3378466" y="1757682"/>
                  <a:pt x="3401690" y="1782128"/>
                  <a:pt x="3433470" y="1783351"/>
                </a:cubicBezTo>
                <a:cubicBezTo>
                  <a:pt x="3465250" y="1784573"/>
                  <a:pt x="3492141" y="1760127"/>
                  <a:pt x="3493364" y="1728347"/>
                </a:cubicBezTo>
                <a:cubicBezTo>
                  <a:pt x="3493364" y="1696567"/>
                  <a:pt x="3467695" y="1670898"/>
                  <a:pt x="3435915" y="1669676"/>
                </a:cubicBezTo>
                <a:close/>
                <a:moveTo>
                  <a:pt x="677160" y="1725902"/>
                </a:moveTo>
                <a:cubicBezTo>
                  <a:pt x="675938" y="1757682"/>
                  <a:pt x="701606" y="1783351"/>
                  <a:pt x="733386" y="1783351"/>
                </a:cubicBezTo>
                <a:cubicBezTo>
                  <a:pt x="765166" y="1783351"/>
                  <a:pt x="790835" y="1758904"/>
                  <a:pt x="790835" y="1725902"/>
                </a:cubicBezTo>
                <a:cubicBezTo>
                  <a:pt x="790835" y="1694122"/>
                  <a:pt x="765166" y="1669676"/>
                  <a:pt x="733386" y="1669676"/>
                </a:cubicBezTo>
                <a:cubicBezTo>
                  <a:pt x="704051" y="1669676"/>
                  <a:pt x="678382" y="1695344"/>
                  <a:pt x="677160" y="1725902"/>
                </a:cubicBezTo>
                <a:close/>
                <a:moveTo>
                  <a:pt x="737053" y="2389616"/>
                </a:moveTo>
                <a:cubicBezTo>
                  <a:pt x="705273" y="2388394"/>
                  <a:pt x="678382" y="2414063"/>
                  <a:pt x="678382" y="2444620"/>
                </a:cubicBezTo>
                <a:cubicBezTo>
                  <a:pt x="677160" y="2476401"/>
                  <a:pt x="702829" y="2503292"/>
                  <a:pt x="734609" y="2503292"/>
                </a:cubicBezTo>
                <a:cubicBezTo>
                  <a:pt x="766388" y="2503292"/>
                  <a:pt x="792057" y="2477623"/>
                  <a:pt x="792057" y="2445843"/>
                </a:cubicBezTo>
                <a:cubicBezTo>
                  <a:pt x="790835" y="2416507"/>
                  <a:pt x="767611" y="2390839"/>
                  <a:pt x="737053" y="2389616"/>
                </a:cubicBezTo>
                <a:close/>
                <a:moveTo>
                  <a:pt x="1398323" y="823837"/>
                </a:moveTo>
                <a:cubicBezTo>
                  <a:pt x="1397101" y="854395"/>
                  <a:pt x="1419103" y="881286"/>
                  <a:pt x="1449660" y="883730"/>
                </a:cubicBezTo>
                <a:cubicBezTo>
                  <a:pt x="1480218" y="886175"/>
                  <a:pt x="1509553" y="861729"/>
                  <a:pt x="1511998" y="831171"/>
                </a:cubicBezTo>
                <a:cubicBezTo>
                  <a:pt x="1514443" y="800613"/>
                  <a:pt x="1489996" y="772500"/>
                  <a:pt x="1458217" y="770055"/>
                </a:cubicBezTo>
                <a:cubicBezTo>
                  <a:pt x="1426436" y="767611"/>
                  <a:pt x="1399545" y="790835"/>
                  <a:pt x="1398323" y="823837"/>
                </a:cubicBezTo>
                <a:close/>
                <a:moveTo>
                  <a:pt x="3289238" y="1458216"/>
                </a:moveTo>
                <a:cubicBezTo>
                  <a:pt x="3289238" y="1489996"/>
                  <a:pt x="3314906" y="1514442"/>
                  <a:pt x="3347908" y="1513220"/>
                </a:cubicBezTo>
                <a:cubicBezTo>
                  <a:pt x="3379688" y="1511998"/>
                  <a:pt x="3402912" y="1486329"/>
                  <a:pt x="3401690" y="1453327"/>
                </a:cubicBezTo>
                <a:cubicBezTo>
                  <a:pt x="3400467" y="1423992"/>
                  <a:pt x="3374799" y="1399545"/>
                  <a:pt x="3344242" y="1399545"/>
                </a:cubicBezTo>
                <a:cubicBezTo>
                  <a:pt x="3313684" y="1400768"/>
                  <a:pt x="3288015" y="1426436"/>
                  <a:pt x="3289238" y="1458216"/>
                </a:cubicBezTo>
                <a:close/>
                <a:moveTo>
                  <a:pt x="2714752" y="770055"/>
                </a:moveTo>
                <a:cubicBezTo>
                  <a:pt x="2682971" y="770055"/>
                  <a:pt x="2657303" y="796946"/>
                  <a:pt x="2658525" y="827504"/>
                </a:cubicBezTo>
                <a:cubicBezTo>
                  <a:pt x="2658525" y="858062"/>
                  <a:pt x="2684194" y="882508"/>
                  <a:pt x="2714752" y="883730"/>
                </a:cubicBezTo>
                <a:cubicBezTo>
                  <a:pt x="2745309" y="883730"/>
                  <a:pt x="2772200" y="858062"/>
                  <a:pt x="2772200" y="827504"/>
                </a:cubicBezTo>
                <a:cubicBezTo>
                  <a:pt x="2772200" y="795724"/>
                  <a:pt x="2746531" y="770055"/>
                  <a:pt x="2714752" y="770055"/>
                </a:cubicBezTo>
                <a:close/>
                <a:moveTo>
                  <a:pt x="3434692" y="2504514"/>
                </a:moveTo>
                <a:cubicBezTo>
                  <a:pt x="3465250" y="2504514"/>
                  <a:pt x="3492141" y="2477623"/>
                  <a:pt x="3492141" y="2447065"/>
                </a:cubicBezTo>
                <a:cubicBezTo>
                  <a:pt x="3492141" y="2416507"/>
                  <a:pt x="3467695" y="2390839"/>
                  <a:pt x="3437137" y="2390839"/>
                </a:cubicBezTo>
                <a:cubicBezTo>
                  <a:pt x="3405357" y="2389616"/>
                  <a:pt x="3379688" y="2414063"/>
                  <a:pt x="3378466" y="2445843"/>
                </a:cubicBezTo>
                <a:cubicBezTo>
                  <a:pt x="3378466" y="2477623"/>
                  <a:pt x="3404134" y="2504514"/>
                  <a:pt x="3434692" y="2504514"/>
                </a:cubicBezTo>
                <a:close/>
                <a:moveTo>
                  <a:pt x="825060" y="1399545"/>
                </a:moveTo>
                <a:cubicBezTo>
                  <a:pt x="793279" y="1399545"/>
                  <a:pt x="767611" y="1425214"/>
                  <a:pt x="767611" y="1456994"/>
                </a:cubicBezTo>
                <a:cubicBezTo>
                  <a:pt x="767611" y="1487551"/>
                  <a:pt x="792057" y="1511998"/>
                  <a:pt x="822615" y="1513220"/>
                </a:cubicBezTo>
                <a:cubicBezTo>
                  <a:pt x="854395" y="1514442"/>
                  <a:pt x="880064" y="1488774"/>
                  <a:pt x="881286" y="1458216"/>
                </a:cubicBezTo>
                <a:cubicBezTo>
                  <a:pt x="881286" y="1426436"/>
                  <a:pt x="856840" y="1399545"/>
                  <a:pt x="825060" y="1399545"/>
                </a:cubicBezTo>
                <a:close/>
                <a:moveTo>
                  <a:pt x="2443399" y="3379688"/>
                </a:moveTo>
                <a:cubicBezTo>
                  <a:pt x="2414063" y="3380910"/>
                  <a:pt x="2387173" y="3409023"/>
                  <a:pt x="2388395" y="3439581"/>
                </a:cubicBezTo>
                <a:cubicBezTo>
                  <a:pt x="2389617" y="3470139"/>
                  <a:pt x="2415286" y="3493363"/>
                  <a:pt x="2445843" y="3493363"/>
                </a:cubicBezTo>
                <a:cubicBezTo>
                  <a:pt x="2477623" y="3493363"/>
                  <a:pt x="2503292" y="3467694"/>
                  <a:pt x="2502069" y="3435914"/>
                </a:cubicBezTo>
                <a:cubicBezTo>
                  <a:pt x="2500847" y="3405357"/>
                  <a:pt x="2473956" y="3378466"/>
                  <a:pt x="2443399" y="3379688"/>
                </a:cubicBezTo>
                <a:close/>
                <a:moveTo>
                  <a:pt x="1727125" y="3379688"/>
                </a:moveTo>
                <a:cubicBezTo>
                  <a:pt x="1696567" y="3378466"/>
                  <a:pt x="1668453" y="3405357"/>
                  <a:pt x="1668453" y="3435914"/>
                </a:cubicBezTo>
                <a:cubicBezTo>
                  <a:pt x="1668453" y="3465249"/>
                  <a:pt x="1692900" y="3492140"/>
                  <a:pt x="1723457" y="3493363"/>
                </a:cubicBezTo>
                <a:cubicBezTo>
                  <a:pt x="1755238" y="3494585"/>
                  <a:pt x="1780906" y="3468917"/>
                  <a:pt x="1782129" y="3437136"/>
                </a:cubicBezTo>
                <a:cubicBezTo>
                  <a:pt x="1780906" y="3406579"/>
                  <a:pt x="1757683" y="3380910"/>
                  <a:pt x="1727125" y="3379688"/>
                </a:cubicBezTo>
                <a:close/>
                <a:moveTo>
                  <a:pt x="2770978" y="3346686"/>
                </a:moveTo>
                <a:cubicBezTo>
                  <a:pt x="2770978" y="3316128"/>
                  <a:pt x="2745309" y="3291682"/>
                  <a:pt x="2715974" y="3290459"/>
                </a:cubicBezTo>
                <a:cubicBezTo>
                  <a:pt x="2686639" y="3290459"/>
                  <a:pt x="2659748" y="3314905"/>
                  <a:pt x="2658525" y="3344241"/>
                </a:cubicBezTo>
                <a:cubicBezTo>
                  <a:pt x="2657303" y="3376021"/>
                  <a:pt x="2681749" y="3401690"/>
                  <a:pt x="2713529" y="3402912"/>
                </a:cubicBezTo>
                <a:cubicBezTo>
                  <a:pt x="2746531" y="3404134"/>
                  <a:pt x="2770978" y="3378466"/>
                  <a:pt x="2770978" y="3346686"/>
                </a:cubicBezTo>
                <a:close/>
                <a:moveTo>
                  <a:pt x="3344242" y="2773422"/>
                </a:moveTo>
                <a:cubicBezTo>
                  <a:pt x="3376021" y="2773422"/>
                  <a:pt x="3401690" y="2747754"/>
                  <a:pt x="3401690" y="2715973"/>
                </a:cubicBezTo>
                <a:cubicBezTo>
                  <a:pt x="3401690" y="2685416"/>
                  <a:pt x="3374799" y="2659747"/>
                  <a:pt x="3343019" y="2660969"/>
                </a:cubicBezTo>
                <a:cubicBezTo>
                  <a:pt x="3312461" y="2662192"/>
                  <a:pt x="3289238" y="2686638"/>
                  <a:pt x="3289238" y="2717196"/>
                </a:cubicBezTo>
                <a:cubicBezTo>
                  <a:pt x="3289238" y="2747754"/>
                  <a:pt x="3313684" y="2773422"/>
                  <a:pt x="3344242" y="2773422"/>
                </a:cubicBezTo>
                <a:close/>
                <a:moveTo>
                  <a:pt x="822615" y="2660969"/>
                </a:moveTo>
                <a:cubicBezTo>
                  <a:pt x="792057" y="2662192"/>
                  <a:pt x="768833" y="2686638"/>
                  <a:pt x="768833" y="2717196"/>
                </a:cubicBezTo>
                <a:cubicBezTo>
                  <a:pt x="768833" y="2748976"/>
                  <a:pt x="794502" y="2773422"/>
                  <a:pt x="826282" y="2772200"/>
                </a:cubicBezTo>
                <a:cubicBezTo>
                  <a:pt x="856840" y="2770977"/>
                  <a:pt x="881286" y="2745309"/>
                  <a:pt x="881286" y="2715973"/>
                </a:cubicBezTo>
                <a:cubicBezTo>
                  <a:pt x="881286" y="2685416"/>
                  <a:pt x="853173" y="2659747"/>
                  <a:pt x="822615" y="2660969"/>
                </a:cubicBezTo>
                <a:close/>
                <a:moveTo>
                  <a:pt x="1511998" y="3347908"/>
                </a:moveTo>
                <a:cubicBezTo>
                  <a:pt x="1511998" y="3317350"/>
                  <a:pt x="1485107" y="3290459"/>
                  <a:pt x="1454549" y="3290459"/>
                </a:cubicBezTo>
                <a:cubicBezTo>
                  <a:pt x="1422769" y="3290459"/>
                  <a:pt x="1398323" y="3317350"/>
                  <a:pt x="1399545" y="3349130"/>
                </a:cubicBezTo>
                <a:cubicBezTo>
                  <a:pt x="1400768" y="3380910"/>
                  <a:pt x="1423991" y="3402912"/>
                  <a:pt x="1455772" y="3402912"/>
                </a:cubicBezTo>
                <a:cubicBezTo>
                  <a:pt x="1486330" y="3402912"/>
                  <a:pt x="1510776" y="3377244"/>
                  <a:pt x="1511998" y="3347908"/>
                </a:cubicBezTo>
                <a:close/>
                <a:moveTo>
                  <a:pt x="2049814" y="646602"/>
                </a:moveTo>
                <a:cubicBezTo>
                  <a:pt x="2049814" y="616044"/>
                  <a:pt x="2025368" y="590376"/>
                  <a:pt x="1994810" y="590376"/>
                </a:cubicBezTo>
                <a:cubicBezTo>
                  <a:pt x="1964253" y="590376"/>
                  <a:pt x="1938584" y="614822"/>
                  <a:pt x="1938584" y="645380"/>
                </a:cubicBezTo>
                <a:cubicBezTo>
                  <a:pt x="1938584" y="674715"/>
                  <a:pt x="1964253" y="701606"/>
                  <a:pt x="1993588" y="701606"/>
                </a:cubicBezTo>
                <a:cubicBezTo>
                  <a:pt x="2025368" y="702828"/>
                  <a:pt x="2049814" y="677160"/>
                  <a:pt x="2049814" y="646602"/>
                </a:cubicBezTo>
                <a:close/>
                <a:moveTo>
                  <a:pt x="2174490" y="590376"/>
                </a:moveTo>
                <a:cubicBezTo>
                  <a:pt x="2143933" y="590376"/>
                  <a:pt x="2119486" y="616044"/>
                  <a:pt x="2119486" y="646602"/>
                </a:cubicBezTo>
                <a:cubicBezTo>
                  <a:pt x="2119486" y="677160"/>
                  <a:pt x="2145155" y="701606"/>
                  <a:pt x="2175712" y="701606"/>
                </a:cubicBezTo>
                <a:cubicBezTo>
                  <a:pt x="2206270" y="701606"/>
                  <a:pt x="2230716" y="677160"/>
                  <a:pt x="2230716" y="645380"/>
                </a:cubicBezTo>
                <a:cubicBezTo>
                  <a:pt x="2229494" y="614822"/>
                  <a:pt x="2205048" y="590376"/>
                  <a:pt x="2174490" y="590376"/>
                </a:cubicBezTo>
                <a:close/>
                <a:moveTo>
                  <a:pt x="700384" y="1997255"/>
                </a:moveTo>
                <a:cubicBezTo>
                  <a:pt x="700384" y="1967919"/>
                  <a:pt x="675938" y="1941029"/>
                  <a:pt x="645380" y="1941029"/>
                </a:cubicBezTo>
                <a:cubicBezTo>
                  <a:pt x="614822" y="1941029"/>
                  <a:pt x="589153" y="1965475"/>
                  <a:pt x="589153" y="1996033"/>
                </a:cubicBezTo>
                <a:cubicBezTo>
                  <a:pt x="589153" y="2025368"/>
                  <a:pt x="614822" y="2052259"/>
                  <a:pt x="644157" y="2052259"/>
                </a:cubicBezTo>
                <a:cubicBezTo>
                  <a:pt x="673493" y="2053481"/>
                  <a:pt x="699161" y="2027813"/>
                  <a:pt x="700384" y="1997255"/>
                </a:cubicBezTo>
                <a:close/>
                <a:moveTo>
                  <a:pt x="3526365" y="1941029"/>
                </a:moveTo>
                <a:cubicBezTo>
                  <a:pt x="3495808" y="1939806"/>
                  <a:pt x="3470139" y="1964252"/>
                  <a:pt x="3470139" y="1994810"/>
                </a:cubicBezTo>
                <a:cubicBezTo>
                  <a:pt x="3468917" y="2024146"/>
                  <a:pt x="3494586" y="2051037"/>
                  <a:pt x="3523921" y="2052259"/>
                </a:cubicBezTo>
                <a:cubicBezTo>
                  <a:pt x="3554479" y="2053481"/>
                  <a:pt x="3578925" y="2029035"/>
                  <a:pt x="3580147" y="1998477"/>
                </a:cubicBezTo>
                <a:cubicBezTo>
                  <a:pt x="3580147" y="1966697"/>
                  <a:pt x="3556923" y="1942251"/>
                  <a:pt x="3526365" y="1941029"/>
                </a:cubicBezTo>
                <a:close/>
                <a:moveTo>
                  <a:pt x="3526365" y="2121931"/>
                </a:moveTo>
                <a:cubicBezTo>
                  <a:pt x="3495808" y="2121931"/>
                  <a:pt x="3470139" y="2145154"/>
                  <a:pt x="3470139" y="2175712"/>
                </a:cubicBezTo>
                <a:cubicBezTo>
                  <a:pt x="3470139" y="2206270"/>
                  <a:pt x="3494586" y="2231939"/>
                  <a:pt x="3523921" y="2233161"/>
                </a:cubicBezTo>
                <a:cubicBezTo>
                  <a:pt x="3553256" y="2234384"/>
                  <a:pt x="3578925" y="2208715"/>
                  <a:pt x="3580147" y="2178157"/>
                </a:cubicBezTo>
                <a:cubicBezTo>
                  <a:pt x="3580147" y="2146377"/>
                  <a:pt x="3556923" y="2121931"/>
                  <a:pt x="3526365" y="2121931"/>
                </a:cubicBezTo>
                <a:close/>
                <a:moveTo>
                  <a:pt x="645380" y="2121931"/>
                </a:moveTo>
                <a:cubicBezTo>
                  <a:pt x="616044" y="2121931"/>
                  <a:pt x="591598" y="2145154"/>
                  <a:pt x="589153" y="2174490"/>
                </a:cubicBezTo>
                <a:cubicBezTo>
                  <a:pt x="587931" y="2205048"/>
                  <a:pt x="612378" y="2230716"/>
                  <a:pt x="642935" y="2233161"/>
                </a:cubicBezTo>
                <a:cubicBezTo>
                  <a:pt x="672271" y="2234384"/>
                  <a:pt x="699161" y="2208715"/>
                  <a:pt x="700384" y="2179380"/>
                </a:cubicBezTo>
                <a:cubicBezTo>
                  <a:pt x="700384" y="2148822"/>
                  <a:pt x="674715" y="2121931"/>
                  <a:pt x="645380" y="2121931"/>
                </a:cubicBezTo>
                <a:close/>
                <a:moveTo>
                  <a:pt x="2569296" y="738275"/>
                </a:moveTo>
                <a:cubicBezTo>
                  <a:pt x="2570519" y="767611"/>
                  <a:pt x="2594965" y="792057"/>
                  <a:pt x="2624300" y="792057"/>
                </a:cubicBezTo>
                <a:cubicBezTo>
                  <a:pt x="2653636" y="792057"/>
                  <a:pt x="2680527" y="765166"/>
                  <a:pt x="2680527" y="735831"/>
                </a:cubicBezTo>
                <a:cubicBezTo>
                  <a:pt x="2680527" y="705273"/>
                  <a:pt x="2654858" y="680827"/>
                  <a:pt x="2623078" y="680827"/>
                </a:cubicBezTo>
                <a:cubicBezTo>
                  <a:pt x="2593743" y="682049"/>
                  <a:pt x="2569296" y="707718"/>
                  <a:pt x="2569296" y="738275"/>
                </a:cubicBezTo>
                <a:close/>
                <a:moveTo>
                  <a:pt x="1543778" y="792057"/>
                </a:moveTo>
                <a:cubicBezTo>
                  <a:pt x="1573113" y="792057"/>
                  <a:pt x="1598782" y="768833"/>
                  <a:pt x="1600004" y="739498"/>
                </a:cubicBezTo>
                <a:cubicBezTo>
                  <a:pt x="1601226" y="708940"/>
                  <a:pt x="1578003" y="683271"/>
                  <a:pt x="1546222" y="682049"/>
                </a:cubicBezTo>
                <a:cubicBezTo>
                  <a:pt x="1515665" y="680827"/>
                  <a:pt x="1489996" y="705273"/>
                  <a:pt x="1488774" y="735831"/>
                </a:cubicBezTo>
                <a:cubicBezTo>
                  <a:pt x="1488774" y="766388"/>
                  <a:pt x="1513221" y="790835"/>
                  <a:pt x="1543778" y="792057"/>
                </a:cubicBezTo>
                <a:close/>
                <a:moveTo>
                  <a:pt x="737053" y="1491219"/>
                </a:moveTo>
                <a:cubicBezTo>
                  <a:pt x="706495" y="1489996"/>
                  <a:pt x="680827" y="1515665"/>
                  <a:pt x="679605" y="1545000"/>
                </a:cubicBezTo>
                <a:cubicBezTo>
                  <a:pt x="678382" y="1575558"/>
                  <a:pt x="704051" y="1601227"/>
                  <a:pt x="733386" y="1601227"/>
                </a:cubicBezTo>
                <a:cubicBezTo>
                  <a:pt x="763944" y="1601227"/>
                  <a:pt x="789613" y="1576780"/>
                  <a:pt x="789613" y="1546223"/>
                </a:cubicBezTo>
                <a:cubicBezTo>
                  <a:pt x="789613" y="1516887"/>
                  <a:pt x="765166" y="1492441"/>
                  <a:pt x="737053" y="1491219"/>
                </a:cubicBezTo>
                <a:close/>
                <a:moveTo>
                  <a:pt x="2300388" y="646602"/>
                </a:moveTo>
                <a:cubicBezTo>
                  <a:pt x="2300388" y="677160"/>
                  <a:pt x="2326057" y="701606"/>
                  <a:pt x="2356615" y="700384"/>
                </a:cubicBezTo>
                <a:cubicBezTo>
                  <a:pt x="2385950" y="699161"/>
                  <a:pt x="2410396" y="675937"/>
                  <a:pt x="2410396" y="646602"/>
                </a:cubicBezTo>
                <a:cubicBezTo>
                  <a:pt x="2410396" y="616044"/>
                  <a:pt x="2385950" y="590376"/>
                  <a:pt x="2355392" y="590376"/>
                </a:cubicBezTo>
                <a:cubicBezTo>
                  <a:pt x="2324834" y="591598"/>
                  <a:pt x="2300388" y="617267"/>
                  <a:pt x="2300388" y="646602"/>
                </a:cubicBezTo>
                <a:close/>
                <a:moveTo>
                  <a:pt x="789613" y="2629190"/>
                </a:moveTo>
                <a:cubicBezTo>
                  <a:pt x="790835" y="2598632"/>
                  <a:pt x="766388" y="2572963"/>
                  <a:pt x="735831" y="2572963"/>
                </a:cubicBezTo>
                <a:cubicBezTo>
                  <a:pt x="706495" y="2571741"/>
                  <a:pt x="682049" y="2596187"/>
                  <a:pt x="680827" y="2625523"/>
                </a:cubicBezTo>
                <a:cubicBezTo>
                  <a:pt x="679605" y="2656081"/>
                  <a:pt x="704051" y="2681749"/>
                  <a:pt x="735831" y="2681749"/>
                </a:cubicBezTo>
                <a:cubicBezTo>
                  <a:pt x="763944" y="2682971"/>
                  <a:pt x="788390" y="2658525"/>
                  <a:pt x="789613" y="2629190"/>
                </a:cubicBezTo>
                <a:close/>
                <a:moveTo>
                  <a:pt x="1005962" y="1041408"/>
                </a:moveTo>
                <a:cubicBezTo>
                  <a:pt x="975404" y="1040186"/>
                  <a:pt x="949735" y="1064632"/>
                  <a:pt x="949735" y="1095190"/>
                </a:cubicBezTo>
                <a:cubicBezTo>
                  <a:pt x="949735" y="1124526"/>
                  <a:pt x="972959" y="1148972"/>
                  <a:pt x="1002294" y="1150194"/>
                </a:cubicBezTo>
                <a:cubicBezTo>
                  <a:pt x="1032852" y="1151416"/>
                  <a:pt x="1058521" y="1126970"/>
                  <a:pt x="1058521" y="1096412"/>
                </a:cubicBezTo>
                <a:cubicBezTo>
                  <a:pt x="1059743" y="1068299"/>
                  <a:pt x="1035297" y="1042631"/>
                  <a:pt x="1005962" y="1041408"/>
                </a:cubicBezTo>
                <a:close/>
                <a:moveTo>
                  <a:pt x="3129114" y="1005961"/>
                </a:moveTo>
                <a:cubicBezTo>
                  <a:pt x="3129114" y="975403"/>
                  <a:pt x="3107113" y="952180"/>
                  <a:pt x="3075333" y="952180"/>
                </a:cubicBezTo>
                <a:cubicBezTo>
                  <a:pt x="3044775" y="950957"/>
                  <a:pt x="3019106" y="975403"/>
                  <a:pt x="3019106" y="1005961"/>
                </a:cubicBezTo>
                <a:cubicBezTo>
                  <a:pt x="3019106" y="1035297"/>
                  <a:pt x="3043553" y="1059743"/>
                  <a:pt x="3072888" y="1060965"/>
                </a:cubicBezTo>
                <a:cubicBezTo>
                  <a:pt x="3104668" y="1062188"/>
                  <a:pt x="3129114" y="1037741"/>
                  <a:pt x="3129114" y="1005961"/>
                </a:cubicBezTo>
                <a:close/>
                <a:moveTo>
                  <a:pt x="1489996" y="3434692"/>
                </a:moveTo>
                <a:cubicBezTo>
                  <a:pt x="1488774" y="3465249"/>
                  <a:pt x="1513221" y="3490918"/>
                  <a:pt x="1543778" y="3490918"/>
                </a:cubicBezTo>
                <a:cubicBezTo>
                  <a:pt x="1574336" y="3490918"/>
                  <a:pt x="1597560" y="3468917"/>
                  <a:pt x="1598782" y="3438359"/>
                </a:cubicBezTo>
                <a:cubicBezTo>
                  <a:pt x="1600004" y="3406579"/>
                  <a:pt x="1575558" y="3382132"/>
                  <a:pt x="1545000" y="3382132"/>
                </a:cubicBezTo>
                <a:cubicBezTo>
                  <a:pt x="1515665" y="3382132"/>
                  <a:pt x="1491218" y="3406579"/>
                  <a:pt x="1489996" y="3434692"/>
                </a:cubicBezTo>
                <a:close/>
                <a:moveTo>
                  <a:pt x="3110780" y="1097635"/>
                </a:moveTo>
                <a:cubicBezTo>
                  <a:pt x="3110780" y="1126970"/>
                  <a:pt x="3134004" y="1150194"/>
                  <a:pt x="3164562" y="1151416"/>
                </a:cubicBezTo>
                <a:cubicBezTo>
                  <a:pt x="3195119" y="1152638"/>
                  <a:pt x="3219566" y="1128192"/>
                  <a:pt x="3220788" y="1097635"/>
                </a:cubicBezTo>
                <a:cubicBezTo>
                  <a:pt x="3220788" y="1067077"/>
                  <a:pt x="3196342" y="1042631"/>
                  <a:pt x="3165784" y="1042631"/>
                </a:cubicBezTo>
                <a:cubicBezTo>
                  <a:pt x="3134004" y="1041408"/>
                  <a:pt x="3110780" y="1067077"/>
                  <a:pt x="3110780" y="1097635"/>
                </a:cubicBezTo>
                <a:close/>
                <a:moveTo>
                  <a:pt x="590376" y="1816353"/>
                </a:moveTo>
                <a:cubicBezTo>
                  <a:pt x="590376" y="1846911"/>
                  <a:pt x="616044" y="1872579"/>
                  <a:pt x="645380" y="1871357"/>
                </a:cubicBezTo>
                <a:cubicBezTo>
                  <a:pt x="673493" y="1870134"/>
                  <a:pt x="699161" y="1845688"/>
                  <a:pt x="699161" y="1816353"/>
                </a:cubicBezTo>
                <a:cubicBezTo>
                  <a:pt x="699161" y="1787017"/>
                  <a:pt x="673493" y="1761349"/>
                  <a:pt x="642935" y="1761349"/>
                </a:cubicBezTo>
                <a:cubicBezTo>
                  <a:pt x="613600" y="1762571"/>
                  <a:pt x="590376" y="1785795"/>
                  <a:pt x="590376" y="1816353"/>
                </a:cubicBezTo>
                <a:close/>
                <a:moveTo>
                  <a:pt x="3526365" y="1762571"/>
                </a:moveTo>
                <a:cubicBezTo>
                  <a:pt x="3495808" y="1761349"/>
                  <a:pt x="3470139" y="1787017"/>
                  <a:pt x="3470139" y="1817575"/>
                </a:cubicBezTo>
                <a:cubicBezTo>
                  <a:pt x="3470139" y="1846911"/>
                  <a:pt x="3494586" y="1871357"/>
                  <a:pt x="3523921" y="1872579"/>
                </a:cubicBezTo>
                <a:cubicBezTo>
                  <a:pt x="3554479" y="1873802"/>
                  <a:pt x="3578925" y="1849356"/>
                  <a:pt x="3578925" y="1817575"/>
                </a:cubicBezTo>
                <a:cubicBezTo>
                  <a:pt x="3578925" y="1787017"/>
                  <a:pt x="3555701" y="1762571"/>
                  <a:pt x="3526365" y="1762571"/>
                </a:cubicBezTo>
                <a:close/>
                <a:moveTo>
                  <a:pt x="3438360" y="1492441"/>
                </a:moveTo>
                <a:cubicBezTo>
                  <a:pt x="3407802" y="1491219"/>
                  <a:pt x="3382133" y="1514442"/>
                  <a:pt x="3380911" y="1545000"/>
                </a:cubicBezTo>
                <a:cubicBezTo>
                  <a:pt x="3379688" y="1575558"/>
                  <a:pt x="3402912" y="1602449"/>
                  <a:pt x="3433470" y="1602449"/>
                </a:cubicBezTo>
                <a:cubicBezTo>
                  <a:pt x="3464028" y="1602449"/>
                  <a:pt x="3489696" y="1578003"/>
                  <a:pt x="3490919" y="1548667"/>
                </a:cubicBezTo>
                <a:cubicBezTo>
                  <a:pt x="3490919" y="1518109"/>
                  <a:pt x="3467695" y="1493663"/>
                  <a:pt x="3438360" y="1492441"/>
                </a:cubicBezTo>
                <a:close/>
                <a:moveTo>
                  <a:pt x="2174490" y="3582592"/>
                </a:moveTo>
                <a:cubicBezTo>
                  <a:pt x="2205048" y="3582592"/>
                  <a:pt x="2229494" y="3556923"/>
                  <a:pt x="2229494" y="3526365"/>
                </a:cubicBezTo>
                <a:cubicBezTo>
                  <a:pt x="2229494" y="3497030"/>
                  <a:pt x="2205048" y="3472584"/>
                  <a:pt x="2175712" y="3472584"/>
                </a:cubicBezTo>
                <a:cubicBezTo>
                  <a:pt x="2143933" y="3472584"/>
                  <a:pt x="2120708" y="3495807"/>
                  <a:pt x="2119486" y="3526365"/>
                </a:cubicBezTo>
                <a:cubicBezTo>
                  <a:pt x="2119486" y="3558145"/>
                  <a:pt x="2143933" y="3582592"/>
                  <a:pt x="2174490" y="3582592"/>
                </a:cubicBezTo>
                <a:close/>
                <a:moveTo>
                  <a:pt x="1993588" y="3472584"/>
                </a:moveTo>
                <a:cubicBezTo>
                  <a:pt x="1964253" y="3472584"/>
                  <a:pt x="1939806" y="3497030"/>
                  <a:pt x="1939806" y="3526365"/>
                </a:cubicBezTo>
                <a:cubicBezTo>
                  <a:pt x="1939806" y="3556923"/>
                  <a:pt x="1963031" y="3582592"/>
                  <a:pt x="1994810" y="3582592"/>
                </a:cubicBezTo>
                <a:cubicBezTo>
                  <a:pt x="2025368" y="3582592"/>
                  <a:pt x="2049814" y="3558145"/>
                  <a:pt x="2049814" y="3527588"/>
                </a:cubicBezTo>
                <a:cubicBezTo>
                  <a:pt x="2049814" y="3495807"/>
                  <a:pt x="2024146" y="3471361"/>
                  <a:pt x="1993588" y="3472584"/>
                </a:cubicBezTo>
                <a:close/>
                <a:moveTo>
                  <a:pt x="1813909" y="701606"/>
                </a:moveTo>
                <a:cubicBezTo>
                  <a:pt x="1844466" y="701606"/>
                  <a:pt x="1870135" y="677160"/>
                  <a:pt x="1868913" y="645380"/>
                </a:cubicBezTo>
                <a:cubicBezTo>
                  <a:pt x="1868913" y="616044"/>
                  <a:pt x="1843244" y="591598"/>
                  <a:pt x="1813909" y="591598"/>
                </a:cubicBezTo>
                <a:cubicBezTo>
                  <a:pt x="1783351" y="591598"/>
                  <a:pt x="1758905" y="616044"/>
                  <a:pt x="1758905" y="647824"/>
                </a:cubicBezTo>
                <a:cubicBezTo>
                  <a:pt x="1761349" y="678382"/>
                  <a:pt x="1784573" y="700384"/>
                  <a:pt x="1813909" y="701606"/>
                </a:cubicBezTo>
                <a:close/>
                <a:moveTo>
                  <a:pt x="3525143" y="2302833"/>
                </a:moveTo>
                <a:cubicBezTo>
                  <a:pt x="3494586" y="2302833"/>
                  <a:pt x="3470139" y="2328501"/>
                  <a:pt x="3471361" y="2359059"/>
                </a:cubicBezTo>
                <a:cubicBezTo>
                  <a:pt x="3472584" y="2388394"/>
                  <a:pt x="3497030" y="2411619"/>
                  <a:pt x="3526365" y="2411619"/>
                </a:cubicBezTo>
                <a:cubicBezTo>
                  <a:pt x="3556923" y="2411619"/>
                  <a:pt x="3580147" y="2385950"/>
                  <a:pt x="3580147" y="2355392"/>
                </a:cubicBezTo>
                <a:cubicBezTo>
                  <a:pt x="3578925" y="2324834"/>
                  <a:pt x="3554479" y="2302833"/>
                  <a:pt x="3525143" y="2302833"/>
                </a:cubicBezTo>
                <a:close/>
                <a:moveTo>
                  <a:pt x="2621856" y="3383355"/>
                </a:moveTo>
                <a:cubicBezTo>
                  <a:pt x="2592521" y="3384577"/>
                  <a:pt x="2569296" y="3409023"/>
                  <a:pt x="2570519" y="3439581"/>
                </a:cubicBezTo>
                <a:cubicBezTo>
                  <a:pt x="2571741" y="3468917"/>
                  <a:pt x="2596187" y="3492140"/>
                  <a:pt x="2625523" y="3492140"/>
                </a:cubicBezTo>
                <a:cubicBezTo>
                  <a:pt x="2656081" y="3492140"/>
                  <a:pt x="2681749" y="3466472"/>
                  <a:pt x="2680527" y="3435914"/>
                </a:cubicBezTo>
                <a:cubicBezTo>
                  <a:pt x="2679304" y="3405357"/>
                  <a:pt x="2652413" y="3382132"/>
                  <a:pt x="2621856" y="3383355"/>
                </a:cubicBezTo>
                <a:close/>
                <a:moveTo>
                  <a:pt x="2300388" y="3526365"/>
                </a:moveTo>
                <a:cubicBezTo>
                  <a:pt x="2300388" y="3556923"/>
                  <a:pt x="2324834" y="3582592"/>
                  <a:pt x="2355392" y="3581369"/>
                </a:cubicBezTo>
                <a:cubicBezTo>
                  <a:pt x="2384728" y="3581369"/>
                  <a:pt x="2409174" y="3556923"/>
                  <a:pt x="2409174" y="3527588"/>
                </a:cubicBezTo>
                <a:cubicBezTo>
                  <a:pt x="2409174" y="3497030"/>
                  <a:pt x="2384728" y="3472584"/>
                  <a:pt x="2354170" y="3472584"/>
                </a:cubicBezTo>
                <a:cubicBezTo>
                  <a:pt x="2324834" y="3473806"/>
                  <a:pt x="2300388" y="3497030"/>
                  <a:pt x="2300388" y="3526365"/>
                </a:cubicBezTo>
                <a:close/>
                <a:moveTo>
                  <a:pt x="3380911" y="2626745"/>
                </a:moveTo>
                <a:cubicBezTo>
                  <a:pt x="3380911" y="2657303"/>
                  <a:pt x="3405357" y="2681749"/>
                  <a:pt x="3437137" y="2681749"/>
                </a:cubicBezTo>
                <a:cubicBezTo>
                  <a:pt x="3466473" y="2681749"/>
                  <a:pt x="3490919" y="2657303"/>
                  <a:pt x="3489696" y="2626745"/>
                </a:cubicBezTo>
                <a:cubicBezTo>
                  <a:pt x="3489696" y="2596187"/>
                  <a:pt x="3464028" y="2571741"/>
                  <a:pt x="3433470" y="2571741"/>
                </a:cubicBezTo>
                <a:cubicBezTo>
                  <a:pt x="3405357" y="2571741"/>
                  <a:pt x="3380911" y="2597409"/>
                  <a:pt x="3380911" y="2626745"/>
                </a:cubicBezTo>
                <a:close/>
                <a:moveTo>
                  <a:pt x="1148971" y="1004739"/>
                </a:moveTo>
                <a:cubicBezTo>
                  <a:pt x="1147749" y="974181"/>
                  <a:pt x="1124525" y="952180"/>
                  <a:pt x="1093968" y="952180"/>
                </a:cubicBezTo>
                <a:cubicBezTo>
                  <a:pt x="1063410" y="952180"/>
                  <a:pt x="1038964" y="977848"/>
                  <a:pt x="1038964" y="1008406"/>
                </a:cubicBezTo>
                <a:cubicBezTo>
                  <a:pt x="1040186" y="1037741"/>
                  <a:pt x="1064633" y="1060965"/>
                  <a:pt x="1093968" y="1060965"/>
                </a:cubicBezTo>
                <a:cubicBezTo>
                  <a:pt x="1125748" y="1060965"/>
                  <a:pt x="1150194" y="1036519"/>
                  <a:pt x="1148971" y="1004739"/>
                </a:cubicBezTo>
                <a:close/>
                <a:moveTo>
                  <a:pt x="3039886" y="914288"/>
                </a:moveTo>
                <a:cubicBezTo>
                  <a:pt x="3038664" y="884953"/>
                  <a:pt x="3012995" y="860506"/>
                  <a:pt x="2984882" y="861729"/>
                </a:cubicBezTo>
                <a:cubicBezTo>
                  <a:pt x="2954324" y="862951"/>
                  <a:pt x="2929878" y="888619"/>
                  <a:pt x="2931101" y="917955"/>
                </a:cubicBezTo>
                <a:cubicBezTo>
                  <a:pt x="2932323" y="947290"/>
                  <a:pt x="2956769" y="970514"/>
                  <a:pt x="2986105" y="970514"/>
                </a:cubicBezTo>
                <a:cubicBezTo>
                  <a:pt x="3016662" y="970514"/>
                  <a:pt x="3041109" y="944846"/>
                  <a:pt x="3039886" y="914288"/>
                </a:cubicBezTo>
                <a:close/>
                <a:moveTo>
                  <a:pt x="1058521" y="3079000"/>
                </a:moveTo>
                <a:cubicBezTo>
                  <a:pt x="1059743" y="3048442"/>
                  <a:pt x="1034075" y="3022774"/>
                  <a:pt x="1003517" y="3023996"/>
                </a:cubicBezTo>
                <a:cubicBezTo>
                  <a:pt x="972959" y="3023996"/>
                  <a:pt x="949735" y="3047220"/>
                  <a:pt x="949735" y="3077778"/>
                </a:cubicBezTo>
                <a:cubicBezTo>
                  <a:pt x="949735" y="3108335"/>
                  <a:pt x="972959" y="3131559"/>
                  <a:pt x="1003517" y="3131559"/>
                </a:cubicBezTo>
                <a:cubicBezTo>
                  <a:pt x="1034075" y="3131559"/>
                  <a:pt x="1058521" y="3108335"/>
                  <a:pt x="1058521" y="3079000"/>
                </a:cubicBezTo>
                <a:close/>
                <a:moveTo>
                  <a:pt x="699161" y="2355392"/>
                </a:moveTo>
                <a:cubicBezTo>
                  <a:pt x="697939" y="2326057"/>
                  <a:pt x="673493" y="2302833"/>
                  <a:pt x="644157" y="2302833"/>
                </a:cubicBezTo>
                <a:cubicBezTo>
                  <a:pt x="613600" y="2302833"/>
                  <a:pt x="589153" y="2328501"/>
                  <a:pt x="590376" y="2359059"/>
                </a:cubicBezTo>
                <a:cubicBezTo>
                  <a:pt x="590376" y="2388394"/>
                  <a:pt x="614822" y="2411619"/>
                  <a:pt x="645380" y="2411619"/>
                </a:cubicBezTo>
                <a:cubicBezTo>
                  <a:pt x="674715" y="2411619"/>
                  <a:pt x="700384" y="2384728"/>
                  <a:pt x="699161" y="2355392"/>
                </a:cubicBezTo>
                <a:close/>
                <a:moveTo>
                  <a:pt x="1238201" y="917955"/>
                </a:moveTo>
                <a:cubicBezTo>
                  <a:pt x="1239423" y="888619"/>
                  <a:pt x="1214977" y="862951"/>
                  <a:pt x="1186864" y="861729"/>
                </a:cubicBezTo>
                <a:cubicBezTo>
                  <a:pt x="1156306" y="860506"/>
                  <a:pt x="1130637" y="886175"/>
                  <a:pt x="1129415" y="915510"/>
                </a:cubicBezTo>
                <a:cubicBezTo>
                  <a:pt x="1129415" y="944846"/>
                  <a:pt x="1153861" y="969292"/>
                  <a:pt x="1183197" y="969292"/>
                </a:cubicBezTo>
                <a:cubicBezTo>
                  <a:pt x="1213755" y="970514"/>
                  <a:pt x="1238201" y="947290"/>
                  <a:pt x="1238201" y="917955"/>
                </a:cubicBezTo>
                <a:close/>
                <a:moveTo>
                  <a:pt x="3255013" y="1133081"/>
                </a:moveTo>
                <a:cubicBezTo>
                  <a:pt x="3224455" y="1133081"/>
                  <a:pt x="3201231" y="1156306"/>
                  <a:pt x="3200009" y="1185641"/>
                </a:cubicBezTo>
                <a:cubicBezTo>
                  <a:pt x="3200009" y="1216199"/>
                  <a:pt x="3224455" y="1241867"/>
                  <a:pt x="3255013" y="1240645"/>
                </a:cubicBezTo>
                <a:cubicBezTo>
                  <a:pt x="3284348" y="1240645"/>
                  <a:pt x="3307572" y="1216199"/>
                  <a:pt x="3307572" y="1185641"/>
                </a:cubicBezTo>
                <a:cubicBezTo>
                  <a:pt x="3308794" y="1156306"/>
                  <a:pt x="3285571" y="1133081"/>
                  <a:pt x="3255013" y="1133081"/>
                </a:cubicBezTo>
                <a:close/>
                <a:moveTo>
                  <a:pt x="968070" y="1186863"/>
                </a:moveTo>
                <a:cubicBezTo>
                  <a:pt x="968070" y="1157528"/>
                  <a:pt x="944846" y="1133081"/>
                  <a:pt x="914288" y="1133081"/>
                </a:cubicBezTo>
                <a:cubicBezTo>
                  <a:pt x="883730" y="1133081"/>
                  <a:pt x="858062" y="1158750"/>
                  <a:pt x="859284" y="1188085"/>
                </a:cubicBezTo>
                <a:cubicBezTo>
                  <a:pt x="860506" y="1216199"/>
                  <a:pt x="886175" y="1240645"/>
                  <a:pt x="914288" y="1240645"/>
                </a:cubicBezTo>
                <a:cubicBezTo>
                  <a:pt x="944846" y="1240645"/>
                  <a:pt x="969292" y="1216199"/>
                  <a:pt x="968070" y="1186863"/>
                </a:cubicBezTo>
                <a:close/>
                <a:moveTo>
                  <a:pt x="1040186" y="3167006"/>
                </a:moveTo>
                <a:cubicBezTo>
                  <a:pt x="1040186" y="3196341"/>
                  <a:pt x="1064633" y="3220787"/>
                  <a:pt x="1093968" y="3222010"/>
                </a:cubicBezTo>
                <a:cubicBezTo>
                  <a:pt x="1124525" y="3223232"/>
                  <a:pt x="1148971" y="3197564"/>
                  <a:pt x="1148971" y="3167006"/>
                </a:cubicBezTo>
                <a:cubicBezTo>
                  <a:pt x="1148971" y="3136448"/>
                  <a:pt x="1125748" y="3114447"/>
                  <a:pt x="1095190" y="3114447"/>
                </a:cubicBezTo>
                <a:cubicBezTo>
                  <a:pt x="1063410" y="3113224"/>
                  <a:pt x="1040186" y="3136448"/>
                  <a:pt x="1040186" y="3167006"/>
                </a:cubicBezTo>
                <a:close/>
                <a:moveTo>
                  <a:pt x="1816353" y="3472584"/>
                </a:moveTo>
                <a:cubicBezTo>
                  <a:pt x="1785796" y="3471361"/>
                  <a:pt x="1761349" y="3494585"/>
                  <a:pt x="1760127" y="3523921"/>
                </a:cubicBezTo>
                <a:cubicBezTo>
                  <a:pt x="1758905" y="3555701"/>
                  <a:pt x="1782129" y="3580147"/>
                  <a:pt x="1813909" y="3581369"/>
                </a:cubicBezTo>
                <a:cubicBezTo>
                  <a:pt x="1843244" y="3581369"/>
                  <a:pt x="1867691" y="3558145"/>
                  <a:pt x="1868913" y="3528810"/>
                </a:cubicBezTo>
                <a:cubicBezTo>
                  <a:pt x="1870135" y="3499475"/>
                  <a:pt x="1845688" y="3473806"/>
                  <a:pt x="1816353" y="3472584"/>
                </a:cubicBezTo>
                <a:close/>
                <a:moveTo>
                  <a:pt x="3075333" y="3113224"/>
                </a:moveTo>
                <a:cubicBezTo>
                  <a:pt x="3044775" y="3113224"/>
                  <a:pt x="3021551" y="3136448"/>
                  <a:pt x="3020329" y="3165783"/>
                </a:cubicBezTo>
                <a:cubicBezTo>
                  <a:pt x="3019106" y="3196341"/>
                  <a:pt x="3045997" y="3222010"/>
                  <a:pt x="3076555" y="3220787"/>
                </a:cubicBezTo>
                <a:cubicBezTo>
                  <a:pt x="3107113" y="3219565"/>
                  <a:pt x="3129114" y="3196341"/>
                  <a:pt x="3129114" y="3165783"/>
                </a:cubicBezTo>
                <a:cubicBezTo>
                  <a:pt x="3129114" y="3136448"/>
                  <a:pt x="3104668" y="3113224"/>
                  <a:pt x="3075333" y="3113224"/>
                </a:cubicBezTo>
                <a:close/>
                <a:moveTo>
                  <a:pt x="3110780" y="3076555"/>
                </a:moveTo>
                <a:cubicBezTo>
                  <a:pt x="3110780" y="3105891"/>
                  <a:pt x="3135226" y="3130337"/>
                  <a:pt x="3164562" y="3130337"/>
                </a:cubicBezTo>
                <a:cubicBezTo>
                  <a:pt x="3196342" y="3130337"/>
                  <a:pt x="3219566" y="3105891"/>
                  <a:pt x="3219566" y="3075333"/>
                </a:cubicBezTo>
                <a:cubicBezTo>
                  <a:pt x="3218344" y="3045997"/>
                  <a:pt x="3193897" y="3021551"/>
                  <a:pt x="3164562" y="3022774"/>
                </a:cubicBezTo>
                <a:cubicBezTo>
                  <a:pt x="3135226" y="3022774"/>
                  <a:pt x="3110780" y="3048442"/>
                  <a:pt x="3110780" y="3076555"/>
                </a:cubicBezTo>
                <a:close/>
                <a:moveTo>
                  <a:pt x="2982437" y="3203675"/>
                </a:moveTo>
                <a:cubicBezTo>
                  <a:pt x="2953102" y="3204897"/>
                  <a:pt x="2929878" y="3229344"/>
                  <a:pt x="2931101" y="3258679"/>
                </a:cubicBezTo>
                <a:cubicBezTo>
                  <a:pt x="2932323" y="3288014"/>
                  <a:pt x="2956769" y="3311239"/>
                  <a:pt x="2986105" y="3311239"/>
                </a:cubicBezTo>
                <a:cubicBezTo>
                  <a:pt x="3015440" y="3311239"/>
                  <a:pt x="3039886" y="3286792"/>
                  <a:pt x="3039886" y="3257457"/>
                </a:cubicBezTo>
                <a:cubicBezTo>
                  <a:pt x="3038664" y="3226899"/>
                  <a:pt x="3012995" y="3202453"/>
                  <a:pt x="2982437" y="3203675"/>
                </a:cubicBezTo>
                <a:close/>
                <a:moveTo>
                  <a:pt x="3255013" y="2933544"/>
                </a:moveTo>
                <a:cubicBezTo>
                  <a:pt x="3225677" y="2933544"/>
                  <a:pt x="3201231" y="2957991"/>
                  <a:pt x="3201231" y="2987326"/>
                </a:cubicBezTo>
                <a:cubicBezTo>
                  <a:pt x="3201231" y="3016662"/>
                  <a:pt x="3225677" y="3041108"/>
                  <a:pt x="3255013" y="3041108"/>
                </a:cubicBezTo>
                <a:cubicBezTo>
                  <a:pt x="3284348" y="3041108"/>
                  <a:pt x="3308794" y="3016662"/>
                  <a:pt x="3308794" y="2987326"/>
                </a:cubicBezTo>
                <a:cubicBezTo>
                  <a:pt x="3308794" y="2956769"/>
                  <a:pt x="3285571" y="2933544"/>
                  <a:pt x="3255013" y="2933544"/>
                </a:cubicBezTo>
                <a:close/>
                <a:moveTo>
                  <a:pt x="1184419" y="3203675"/>
                </a:moveTo>
                <a:cubicBezTo>
                  <a:pt x="1155083" y="3203675"/>
                  <a:pt x="1130637" y="3228122"/>
                  <a:pt x="1130637" y="3257457"/>
                </a:cubicBezTo>
                <a:cubicBezTo>
                  <a:pt x="1130637" y="3286792"/>
                  <a:pt x="1155083" y="3311239"/>
                  <a:pt x="1184419" y="3311239"/>
                </a:cubicBezTo>
                <a:cubicBezTo>
                  <a:pt x="1213755" y="3311239"/>
                  <a:pt x="1239423" y="3286792"/>
                  <a:pt x="1238201" y="3257457"/>
                </a:cubicBezTo>
                <a:cubicBezTo>
                  <a:pt x="1238201" y="3228122"/>
                  <a:pt x="1213755" y="3203675"/>
                  <a:pt x="1184419" y="3203675"/>
                </a:cubicBezTo>
                <a:close/>
                <a:moveTo>
                  <a:pt x="915510" y="2933544"/>
                </a:moveTo>
                <a:cubicBezTo>
                  <a:pt x="886175" y="2933544"/>
                  <a:pt x="860506" y="2956769"/>
                  <a:pt x="860506" y="2986104"/>
                </a:cubicBezTo>
                <a:cubicBezTo>
                  <a:pt x="859284" y="3014217"/>
                  <a:pt x="884953" y="3039886"/>
                  <a:pt x="914288" y="3041108"/>
                </a:cubicBezTo>
                <a:cubicBezTo>
                  <a:pt x="943623" y="3042330"/>
                  <a:pt x="968070" y="3017884"/>
                  <a:pt x="969292" y="2988548"/>
                </a:cubicBezTo>
                <a:cubicBezTo>
                  <a:pt x="968070" y="2957991"/>
                  <a:pt x="944846" y="2933544"/>
                  <a:pt x="915510" y="2933544"/>
                </a:cubicBezTo>
                <a:close/>
                <a:moveTo>
                  <a:pt x="3398023" y="1276092"/>
                </a:moveTo>
                <a:cubicBezTo>
                  <a:pt x="3398023" y="1246757"/>
                  <a:pt x="3373577" y="1222310"/>
                  <a:pt x="3344242" y="1223533"/>
                </a:cubicBezTo>
                <a:cubicBezTo>
                  <a:pt x="3314906" y="1223533"/>
                  <a:pt x="3290460" y="1249201"/>
                  <a:pt x="3290460" y="1277314"/>
                </a:cubicBezTo>
                <a:cubicBezTo>
                  <a:pt x="3290460" y="1306650"/>
                  <a:pt x="3314906" y="1329873"/>
                  <a:pt x="3345464" y="1329873"/>
                </a:cubicBezTo>
                <a:cubicBezTo>
                  <a:pt x="3374799" y="1329873"/>
                  <a:pt x="3398023" y="1305427"/>
                  <a:pt x="3398023" y="1276092"/>
                </a:cubicBezTo>
                <a:close/>
                <a:moveTo>
                  <a:pt x="1273647" y="772500"/>
                </a:moveTo>
                <a:cubicBezTo>
                  <a:pt x="1245534" y="772500"/>
                  <a:pt x="1221088" y="796946"/>
                  <a:pt x="1221088" y="825059"/>
                </a:cubicBezTo>
                <a:cubicBezTo>
                  <a:pt x="1219866" y="854395"/>
                  <a:pt x="1244312" y="880063"/>
                  <a:pt x="1273647" y="880063"/>
                </a:cubicBezTo>
                <a:cubicBezTo>
                  <a:pt x="1302983" y="880063"/>
                  <a:pt x="1327429" y="856840"/>
                  <a:pt x="1327429" y="826282"/>
                </a:cubicBezTo>
                <a:cubicBezTo>
                  <a:pt x="1327429" y="796946"/>
                  <a:pt x="1302983" y="772500"/>
                  <a:pt x="1273647" y="772500"/>
                </a:cubicBezTo>
                <a:close/>
                <a:moveTo>
                  <a:pt x="3344242" y="2843094"/>
                </a:moveTo>
                <a:cubicBezTo>
                  <a:pt x="3314906" y="2843094"/>
                  <a:pt x="3290460" y="2869985"/>
                  <a:pt x="3291682" y="2898098"/>
                </a:cubicBezTo>
                <a:cubicBezTo>
                  <a:pt x="3292904" y="2924989"/>
                  <a:pt x="3317351" y="2949435"/>
                  <a:pt x="3344242" y="2950657"/>
                </a:cubicBezTo>
                <a:cubicBezTo>
                  <a:pt x="3373577" y="2950657"/>
                  <a:pt x="3398023" y="2927433"/>
                  <a:pt x="3398023" y="2898098"/>
                </a:cubicBezTo>
                <a:cubicBezTo>
                  <a:pt x="3398023" y="2867540"/>
                  <a:pt x="3373577" y="2843094"/>
                  <a:pt x="3344242" y="2843094"/>
                </a:cubicBezTo>
                <a:close/>
                <a:moveTo>
                  <a:pt x="3523921" y="1584114"/>
                </a:moveTo>
                <a:cubicBezTo>
                  <a:pt x="3495808" y="1585336"/>
                  <a:pt x="3471361" y="1608560"/>
                  <a:pt x="3472584" y="1636673"/>
                </a:cubicBezTo>
                <a:cubicBezTo>
                  <a:pt x="3472584" y="1664786"/>
                  <a:pt x="3497030" y="1689233"/>
                  <a:pt x="3523921" y="1689233"/>
                </a:cubicBezTo>
                <a:cubicBezTo>
                  <a:pt x="3553256" y="1690455"/>
                  <a:pt x="3577703" y="1664786"/>
                  <a:pt x="3577703" y="1635451"/>
                </a:cubicBezTo>
                <a:cubicBezTo>
                  <a:pt x="3578925" y="1606116"/>
                  <a:pt x="3554479" y="1584114"/>
                  <a:pt x="3523921" y="1584114"/>
                </a:cubicBezTo>
                <a:close/>
                <a:moveTo>
                  <a:pt x="771278" y="1276092"/>
                </a:moveTo>
                <a:cubicBezTo>
                  <a:pt x="771278" y="1305427"/>
                  <a:pt x="794502" y="1329873"/>
                  <a:pt x="823837" y="1329873"/>
                </a:cubicBezTo>
                <a:cubicBezTo>
                  <a:pt x="853173" y="1329873"/>
                  <a:pt x="877619" y="1306650"/>
                  <a:pt x="878841" y="1277314"/>
                </a:cubicBezTo>
                <a:cubicBezTo>
                  <a:pt x="878841" y="1247979"/>
                  <a:pt x="854395" y="1223533"/>
                  <a:pt x="826282" y="1223533"/>
                </a:cubicBezTo>
                <a:cubicBezTo>
                  <a:pt x="795724" y="1222310"/>
                  <a:pt x="771278" y="1246757"/>
                  <a:pt x="771278" y="1276092"/>
                </a:cubicBezTo>
                <a:close/>
                <a:moveTo>
                  <a:pt x="2894431" y="772500"/>
                </a:moveTo>
                <a:cubicBezTo>
                  <a:pt x="2865096" y="772500"/>
                  <a:pt x="2840649" y="798168"/>
                  <a:pt x="2841871" y="827504"/>
                </a:cubicBezTo>
                <a:cubicBezTo>
                  <a:pt x="2843094" y="855617"/>
                  <a:pt x="2865096" y="878841"/>
                  <a:pt x="2894431" y="878841"/>
                </a:cubicBezTo>
                <a:cubicBezTo>
                  <a:pt x="2924989" y="880063"/>
                  <a:pt x="2948213" y="855617"/>
                  <a:pt x="2948213" y="826282"/>
                </a:cubicBezTo>
                <a:cubicBezTo>
                  <a:pt x="2948213" y="796946"/>
                  <a:pt x="2923766" y="772500"/>
                  <a:pt x="2894431" y="772500"/>
                </a:cubicBezTo>
                <a:close/>
                <a:moveTo>
                  <a:pt x="2587631" y="646602"/>
                </a:moveTo>
                <a:cubicBezTo>
                  <a:pt x="2587631" y="617267"/>
                  <a:pt x="2564408" y="592821"/>
                  <a:pt x="2535072" y="592821"/>
                </a:cubicBezTo>
                <a:cubicBezTo>
                  <a:pt x="2505736" y="592821"/>
                  <a:pt x="2482513" y="617267"/>
                  <a:pt x="2482513" y="646602"/>
                </a:cubicBezTo>
                <a:cubicBezTo>
                  <a:pt x="2482513" y="675937"/>
                  <a:pt x="2505736" y="697939"/>
                  <a:pt x="2533850" y="697939"/>
                </a:cubicBezTo>
                <a:cubicBezTo>
                  <a:pt x="2564408" y="699161"/>
                  <a:pt x="2587631" y="677160"/>
                  <a:pt x="2587631" y="646602"/>
                </a:cubicBezTo>
                <a:close/>
                <a:moveTo>
                  <a:pt x="1688011" y="647824"/>
                </a:moveTo>
                <a:cubicBezTo>
                  <a:pt x="1689233" y="618489"/>
                  <a:pt x="1664787" y="594043"/>
                  <a:pt x="1635452" y="592821"/>
                </a:cubicBezTo>
                <a:cubicBezTo>
                  <a:pt x="1606116" y="592821"/>
                  <a:pt x="1581670" y="617267"/>
                  <a:pt x="1581670" y="646602"/>
                </a:cubicBezTo>
                <a:cubicBezTo>
                  <a:pt x="1581670" y="675937"/>
                  <a:pt x="1603671" y="697939"/>
                  <a:pt x="1633007" y="699161"/>
                </a:cubicBezTo>
                <a:cubicBezTo>
                  <a:pt x="1662342" y="699161"/>
                  <a:pt x="1686788" y="677160"/>
                  <a:pt x="1688011" y="647824"/>
                </a:cubicBezTo>
                <a:close/>
                <a:moveTo>
                  <a:pt x="1273647" y="3294126"/>
                </a:moveTo>
                <a:cubicBezTo>
                  <a:pt x="1245534" y="3294126"/>
                  <a:pt x="1222310" y="3318572"/>
                  <a:pt x="1222310" y="3346686"/>
                </a:cubicBezTo>
                <a:cubicBezTo>
                  <a:pt x="1222310" y="3374799"/>
                  <a:pt x="1245534" y="3399245"/>
                  <a:pt x="1273647" y="3400467"/>
                </a:cubicBezTo>
                <a:cubicBezTo>
                  <a:pt x="1302983" y="3401690"/>
                  <a:pt x="1327429" y="3377244"/>
                  <a:pt x="1327429" y="3347908"/>
                </a:cubicBezTo>
                <a:cubicBezTo>
                  <a:pt x="1327429" y="3317350"/>
                  <a:pt x="1302983" y="3292904"/>
                  <a:pt x="1273647" y="3294126"/>
                </a:cubicBezTo>
                <a:close/>
                <a:moveTo>
                  <a:pt x="697939" y="1639118"/>
                </a:moveTo>
                <a:cubicBezTo>
                  <a:pt x="699161" y="1609782"/>
                  <a:pt x="675938" y="1585336"/>
                  <a:pt x="645380" y="1584114"/>
                </a:cubicBezTo>
                <a:cubicBezTo>
                  <a:pt x="616044" y="1584114"/>
                  <a:pt x="592821" y="1604893"/>
                  <a:pt x="592821" y="1634229"/>
                </a:cubicBezTo>
                <a:cubicBezTo>
                  <a:pt x="591598" y="1664786"/>
                  <a:pt x="614822" y="1689233"/>
                  <a:pt x="644157" y="1689233"/>
                </a:cubicBezTo>
                <a:cubicBezTo>
                  <a:pt x="672271" y="1690455"/>
                  <a:pt x="696717" y="1667231"/>
                  <a:pt x="697939" y="1639118"/>
                </a:cubicBezTo>
                <a:close/>
                <a:moveTo>
                  <a:pt x="2898098" y="3294126"/>
                </a:moveTo>
                <a:cubicBezTo>
                  <a:pt x="2867540" y="3292904"/>
                  <a:pt x="2843094" y="3316128"/>
                  <a:pt x="2841871" y="3345463"/>
                </a:cubicBezTo>
                <a:cubicBezTo>
                  <a:pt x="2840649" y="3374799"/>
                  <a:pt x="2866318" y="3400467"/>
                  <a:pt x="2894431" y="3400467"/>
                </a:cubicBezTo>
                <a:cubicBezTo>
                  <a:pt x="2922544" y="3400467"/>
                  <a:pt x="2945768" y="3377244"/>
                  <a:pt x="2946991" y="3347908"/>
                </a:cubicBezTo>
                <a:cubicBezTo>
                  <a:pt x="2948213" y="3319795"/>
                  <a:pt x="2926211" y="3295349"/>
                  <a:pt x="2898098" y="3294126"/>
                </a:cubicBezTo>
                <a:close/>
                <a:moveTo>
                  <a:pt x="877619" y="2896875"/>
                </a:moveTo>
                <a:cubicBezTo>
                  <a:pt x="877619" y="2868762"/>
                  <a:pt x="853173" y="2844316"/>
                  <a:pt x="826282" y="2844316"/>
                </a:cubicBezTo>
                <a:cubicBezTo>
                  <a:pt x="798169" y="2843094"/>
                  <a:pt x="772500" y="2868762"/>
                  <a:pt x="771278" y="2896875"/>
                </a:cubicBezTo>
                <a:cubicBezTo>
                  <a:pt x="771278" y="2926211"/>
                  <a:pt x="794502" y="2950657"/>
                  <a:pt x="825060" y="2950657"/>
                </a:cubicBezTo>
                <a:cubicBezTo>
                  <a:pt x="854395" y="2950657"/>
                  <a:pt x="877619" y="2926211"/>
                  <a:pt x="877619" y="2896875"/>
                </a:cubicBezTo>
                <a:close/>
                <a:moveTo>
                  <a:pt x="3526365" y="2483734"/>
                </a:moveTo>
                <a:cubicBezTo>
                  <a:pt x="3498252" y="2483734"/>
                  <a:pt x="3472584" y="2509403"/>
                  <a:pt x="3472584" y="2537516"/>
                </a:cubicBezTo>
                <a:cubicBezTo>
                  <a:pt x="3472584" y="2565629"/>
                  <a:pt x="3497030" y="2588853"/>
                  <a:pt x="3525143" y="2590076"/>
                </a:cubicBezTo>
                <a:cubicBezTo>
                  <a:pt x="3554479" y="2590076"/>
                  <a:pt x="3578925" y="2565629"/>
                  <a:pt x="3578925" y="2536294"/>
                </a:cubicBezTo>
                <a:cubicBezTo>
                  <a:pt x="3577703" y="2508181"/>
                  <a:pt x="3554479" y="2484957"/>
                  <a:pt x="3526365" y="2483734"/>
                </a:cubicBezTo>
                <a:close/>
                <a:moveTo>
                  <a:pt x="1631784" y="3475028"/>
                </a:moveTo>
                <a:cubicBezTo>
                  <a:pt x="1603671" y="3476250"/>
                  <a:pt x="1581670" y="3500697"/>
                  <a:pt x="1581670" y="3528810"/>
                </a:cubicBezTo>
                <a:cubicBezTo>
                  <a:pt x="1582892" y="3558145"/>
                  <a:pt x="1607338" y="3581369"/>
                  <a:pt x="1636674" y="3580147"/>
                </a:cubicBezTo>
                <a:cubicBezTo>
                  <a:pt x="1664787" y="3578925"/>
                  <a:pt x="1686788" y="3554479"/>
                  <a:pt x="1686788" y="3526365"/>
                </a:cubicBezTo>
                <a:cubicBezTo>
                  <a:pt x="1686788" y="3497030"/>
                  <a:pt x="1662342" y="3473806"/>
                  <a:pt x="1631784" y="3475028"/>
                </a:cubicBezTo>
                <a:close/>
                <a:moveTo>
                  <a:pt x="1368987" y="683271"/>
                </a:moveTo>
                <a:cubicBezTo>
                  <a:pt x="1340874" y="680827"/>
                  <a:pt x="1313983" y="704051"/>
                  <a:pt x="1312761" y="733386"/>
                </a:cubicBezTo>
                <a:cubicBezTo>
                  <a:pt x="1311539" y="761499"/>
                  <a:pt x="1333541" y="785945"/>
                  <a:pt x="1362876" y="788390"/>
                </a:cubicBezTo>
                <a:cubicBezTo>
                  <a:pt x="1390990" y="789613"/>
                  <a:pt x="1416658" y="767611"/>
                  <a:pt x="1417880" y="739498"/>
                </a:cubicBezTo>
                <a:cubicBezTo>
                  <a:pt x="1419103" y="712607"/>
                  <a:pt x="1397101" y="685716"/>
                  <a:pt x="1368987" y="683271"/>
                </a:cubicBezTo>
                <a:close/>
                <a:moveTo>
                  <a:pt x="642935" y="2590076"/>
                </a:moveTo>
                <a:cubicBezTo>
                  <a:pt x="672271" y="2591298"/>
                  <a:pt x="696717" y="2568074"/>
                  <a:pt x="697939" y="2537516"/>
                </a:cubicBezTo>
                <a:cubicBezTo>
                  <a:pt x="697939" y="2508181"/>
                  <a:pt x="673493" y="2483734"/>
                  <a:pt x="644157" y="2483734"/>
                </a:cubicBezTo>
                <a:cubicBezTo>
                  <a:pt x="616044" y="2483734"/>
                  <a:pt x="592821" y="2508181"/>
                  <a:pt x="592821" y="2536294"/>
                </a:cubicBezTo>
                <a:cubicBezTo>
                  <a:pt x="591598" y="2565629"/>
                  <a:pt x="613600" y="2588853"/>
                  <a:pt x="642935" y="2590076"/>
                </a:cubicBezTo>
                <a:close/>
                <a:moveTo>
                  <a:pt x="3434692" y="1313984"/>
                </a:moveTo>
                <a:cubicBezTo>
                  <a:pt x="3405357" y="1313984"/>
                  <a:pt x="3382133" y="1339652"/>
                  <a:pt x="3382133" y="1368988"/>
                </a:cubicBezTo>
                <a:cubicBezTo>
                  <a:pt x="3383356" y="1397101"/>
                  <a:pt x="3407802" y="1420324"/>
                  <a:pt x="3435915" y="1419102"/>
                </a:cubicBezTo>
                <a:cubicBezTo>
                  <a:pt x="3464028" y="1417880"/>
                  <a:pt x="3487252" y="1393434"/>
                  <a:pt x="3487252" y="1365320"/>
                </a:cubicBezTo>
                <a:cubicBezTo>
                  <a:pt x="3487252" y="1337207"/>
                  <a:pt x="3462806" y="1313984"/>
                  <a:pt x="3434692" y="1313984"/>
                </a:cubicBezTo>
                <a:close/>
                <a:moveTo>
                  <a:pt x="2482513" y="3527588"/>
                </a:moveTo>
                <a:cubicBezTo>
                  <a:pt x="2482513" y="3556923"/>
                  <a:pt x="2506959" y="3580147"/>
                  <a:pt x="2536294" y="3580147"/>
                </a:cubicBezTo>
                <a:cubicBezTo>
                  <a:pt x="2564408" y="3578925"/>
                  <a:pt x="2586409" y="3555701"/>
                  <a:pt x="2586409" y="3527588"/>
                </a:cubicBezTo>
                <a:cubicBezTo>
                  <a:pt x="2586409" y="3498252"/>
                  <a:pt x="2561963" y="3475028"/>
                  <a:pt x="2532627" y="3475028"/>
                </a:cubicBezTo>
                <a:cubicBezTo>
                  <a:pt x="2505736" y="3475028"/>
                  <a:pt x="2482513" y="3499475"/>
                  <a:pt x="2482513" y="3527588"/>
                </a:cubicBezTo>
                <a:close/>
                <a:moveTo>
                  <a:pt x="2081595" y="504814"/>
                </a:moveTo>
                <a:cubicBezTo>
                  <a:pt x="2054704" y="506036"/>
                  <a:pt x="2032703" y="528038"/>
                  <a:pt x="2032703" y="556151"/>
                </a:cubicBezTo>
                <a:cubicBezTo>
                  <a:pt x="2032703" y="585487"/>
                  <a:pt x="2057149" y="609933"/>
                  <a:pt x="2086484" y="608710"/>
                </a:cubicBezTo>
                <a:cubicBezTo>
                  <a:pt x="2114597" y="608710"/>
                  <a:pt x="2137821" y="584264"/>
                  <a:pt x="2137821" y="554929"/>
                </a:cubicBezTo>
                <a:cubicBezTo>
                  <a:pt x="2136599" y="526816"/>
                  <a:pt x="2112153" y="503592"/>
                  <a:pt x="2081595" y="504814"/>
                </a:cubicBezTo>
                <a:close/>
                <a:moveTo>
                  <a:pt x="3563035" y="2087706"/>
                </a:moveTo>
                <a:cubicBezTo>
                  <a:pt x="3563035" y="2115819"/>
                  <a:pt x="3587481" y="2139043"/>
                  <a:pt x="3616817" y="2137821"/>
                </a:cubicBezTo>
                <a:cubicBezTo>
                  <a:pt x="3646152" y="2137821"/>
                  <a:pt x="3668154" y="2113374"/>
                  <a:pt x="3668154" y="2085261"/>
                </a:cubicBezTo>
                <a:cubicBezTo>
                  <a:pt x="3666931" y="2057148"/>
                  <a:pt x="3643708" y="2033924"/>
                  <a:pt x="3614372" y="2035146"/>
                </a:cubicBezTo>
                <a:cubicBezTo>
                  <a:pt x="3585037" y="2035146"/>
                  <a:pt x="3561813" y="2059592"/>
                  <a:pt x="3563035" y="2087706"/>
                </a:cubicBezTo>
                <a:close/>
                <a:moveTo>
                  <a:pt x="2856539" y="3435914"/>
                </a:moveTo>
                <a:cubicBezTo>
                  <a:pt x="2856539" y="3407801"/>
                  <a:pt x="2832093" y="3384577"/>
                  <a:pt x="2803980" y="3385799"/>
                </a:cubicBezTo>
                <a:cubicBezTo>
                  <a:pt x="2775867" y="3387022"/>
                  <a:pt x="2752643" y="3410245"/>
                  <a:pt x="2753866" y="3438359"/>
                </a:cubicBezTo>
                <a:cubicBezTo>
                  <a:pt x="2753866" y="3466472"/>
                  <a:pt x="2778312" y="3489696"/>
                  <a:pt x="2806425" y="3488474"/>
                </a:cubicBezTo>
                <a:cubicBezTo>
                  <a:pt x="2834538" y="3488474"/>
                  <a:pt x="2856539" y="3464027"/>
                  <a:pt x="2856539" y="3435914"/>
                </a:cubicBezTo>
                <a:close/>
                <a:moveTo>
                  <a:pt x="737053" y="1313984"/>
                </a:moveTo>
                <a:cubicBezTo>
                  <a:pt x="707718" y="1312761"/>
                  <a:pt x="683271" y="1337207"/>
                  <a:pt x="683271" y="1366543"/>
                </a:cubicBezTo>
                <a:cubicBezTo>
                  <a:pt x="683271" y="1394656"/>
                  <a:pt x="706495" y="1419102"/>
                  <a:pt x="734609" y="1419102"/>
                </a:cubicBezTo>
                <a:cubicBezTo>
                  <a:pt x="762722" y="1419102"/>
                  <a:pt x="787168" y="1397101"/>
                  <a:pt x="787168" y="1367765"/>
                </a:cubicBezTo>
                <a:cubicBezTo>
                  <a:pt x="787168" y="1339652"/>
                  <a:pt x="763944" y="1315206"/>
                  <a:pt x="737053" y="1313984"/>
                </a:cubicBezTo>
                <a:close/>
                <a:moveTo>
                  <a:pt x="1904360" y="504814"/>
                </a:moveTo>
                <a:cubicBezTo>
                  <a:pt x="1876246" y="504814"/>
                  <a:pt x="1851800" y="528038"/>
                  <a:pt x="1851800" y="556151"/>
                </a:cubicBezTo>
                <a:cubicBezTo>
                  <a:pt x="1851800" y="584264"/>
                  <a:pt x="1875024" y="608710"/>
                  <a:pt x="1904360" y="608710"/>
                </a:cubicBezTo>
                <a:cubicBezTo>
                  <a:pt x="1932473" y="608710"/>
                  <a:pt x="1956919" y="585487"/>
                  <a:pt x="1955696" y="556151"/>
                </a:cubicBezTo>
                <a:cubicBezTo>
                  <a:pt x="1956919" y="528038"/>
                  <a:pt x="1933695" y="504814"/>
                  <a:pt x="1904360" y="504814"/>
                </a:cubicBezTo>
                <a:close/>
                <a:moveTo>
                  <a:pt x="2805202" y="684494"/>
                </a:moveTo>
                <a:cubicBezTo>
                  <a:pt x="2777089" y="684494"/>
                  <a:pt x="2752643" y="707718"/>
                  <a:pt x="2752643" y="735831"/>
                </a:cubicBezTo>
                <a:cubicBezTo>
                  <a:pt x="2752643" y="765166"/>
                  <a:pt x="2775867" y="789613"/>
                  <a:pt x="2805202" y="789613"/>
                </a:cubicBezTo>
                <a:cubicBezTo>
                  <a:pt x="2833316" y="789613"/>
                  <a:pt x="2856539" y="765166"/>
                  <a:pt x="2856539" y="737053"/>
                </a:cubicBezTo>
                <a:cubicBezTo>
                  <a:pt x="2856539" y="707718"/>
                  <a:pt x="2833316" y="684494"/>
                  <a:pt x="2805202" y="684494"/>
                </a:cubicBezTo>
                <a:close/>
                <a:moveTo>
                  <a:pt x="3563035" y="2268608"/>
                </a:moveTo>
                <a:cubicBezTo>
                  <a:pt x="3564257" y="2296721"/>
                  <a:pt x="3588704" y="2319945"/>
                  <a:pt x="3616817" y="2318722"/>
                </a:cubicBezTo>
                <a:cubicBezTo>
                  <a:pt x="3644930" y="2317500"/>
                  <a:pt x="3666931" y="2295499"/>
                  <a:pt x="3666931" y="2267385"/>
                </a:cubicBezTo>
                <a:cubicBezTo>
                  <a:pt x="3666931" y="2239272"/>
                  <a:pt x="3643708" y="2216049"/>
                  <a:pt x="3614372" y="2216049"/>
                </a:cubicBezTo>
                <a:cubicBezTo>
                  <a:pt x="3586259" y="2216049"/>
                  <a:pt x="3561813" y="2240495"/>
                  <a:pt x="3563035" y="2268608"/>
                </a:cubicBezTo>
                <a:close/>
                <a:moveTo>
                  <a:pt x="683271" y="2806425"/>
                </a:moveTo>
                <a:cubicBezTo>
                  <a:pt x="683271" y="2834538"/>
                  <a:pt x="705273" y="2858984"/>
                  <a:pt x="734609" y="2858984"/>
                </a:cubicBezTo>
                <a:cubicBezTo>
                  <a:pt x="762722" y="2860206"/>
                  <a:pt x="787168" y="2836982"/>
                  <a:pt x="787168" y="2808869"/>
                </a:cubicBezTo>
                <a:cubicBezTo>
                  <a:pt x="787168" y="2780756"/>
                  <a:pt x="765166" y="2756309"/>
                  <a:pt x="737053" y="2756309"/>
                </a:cubicBezTo>
                <a:cubicBezTo>
                  <a:pt x="706495" y="2755087"/>
                  <a:pt x="683271" y="2777089"/>
                  <a:pt x="683271" y="2806425"/>
                </a:cubicBezTo>
                <a:close/>
                <a:moveTo>
                  <a:pt x="502370" y="2087706"/>
                </a:moveTo>
                <a:cubicBezTo>
                  <a:pt x="502370" y="2115819"/>
                  <a:pt x="525594" y="2139043"/>
                  <a:pt x="554929" y="2139043"/>
                </a:cubicBezTo>
                <a:cubicBezTo>
                  <a:pt x="583042" y="2139043"/>
                  <a:pt x="606266" y="2115819"/>
                  <a:pt x="606266" y="2087706"/>
                </a:cubicBezTo>
                <a:cubicBezTo>
                  <a:pt x="606266" y="2059592"/>
                  <a:pt x="583042" y="2036369"/>
                  <a:pt x="553707" y="2036369"/>
                </a:cubicBezTo>
                <a:cubicBezTo>
                  <a:pt x="525594" y="2035146"/>
                  <a:pt x="502370" y="2059592"/>
                  <a:pt x="502370" y="2087706"/>
                </a:cubicBezTo>
                <a:close/>
                <a:moveTo>
                  <a:pt x="3666931" y="1908026"/>
                </a:moveTo>
                <a:cubicBezTo>
                  <a:pt x="3668154" y="1878691"/>
                  <a:pt x="3642485" y="1854245"/>
                  <a:pt x="3613150" y="1855467"/>
                </a:cubicBezTo>
                <a:cubicBezTo>
                  <a:pt x="3586259" y="1856689"/>
                  <a:pt x="3563035" y="1879913"/>
                  <a:pt x="3563035" y="1906804"/>
                </a:cubicBezTo>
                <a:cubicBezTo>
                  <a:pt x="3563035" y="1934917"/>
                  <a:pt x="3587481" y="1959364"/>
                  <a:pt x="3615595" y="1958141"/>
                </a:cubicBezTo>
                <a:cubicBezTo>
                  <a:pt x="3642485" y="1958141"/>
                  <a:pt x="3666931" y="1934917"/>
                  <a:pt x="3666931" y="1908026"/>
                </a:cubicBezTo>
                <a:close/>
                <a:moveTo>
                  <a:pt x="2264942" y="504814"/>
                </a:moveTo>
                <a:cubicBezTo>
                  <a:pt x="2235606" y="504814"/>
                  <a:pt x="2213604" y="528038"/>
                  <a:pt x="2213604" y="556151"/>
                </a:cubicBezTo>
                <a:cubicBezTo>
                  <a:pt x="2213604" y="584264"/>
                  <a:pt x="2236828" y="608710"/>
                  <a:pt x="2264942" y="608710"/>
                </a:cubicBezTo>
                <a:cubicBezTo>
                  <a:pt x="2293055" y="608710"/>
                  <a:pt x="2316278" y="585487"/>
                  <a:pt x="2316278" y="557374"/>
                </a:cubicBezTo>
                <a:cubicBezTo>
                  <a:pt x="2316278" y="526816"/>
                  <a:pt x="2294277" y="504814"/>
                  <a:pt x="2264942" y="504814"/>
                </a:cubicBezTo>
                <a:close/>
                <a:moveTo>
                  <a:pt x="552484" y="1855467"/>
                </a:moveTo>
                <a:cubicBezTo>
                  <a:pt x="524371" y="1856689"/>
                  <a:pt x="501147" y="1881135"/>
                  <a:pt x="502370" y="1909248"/>
                </a:cubicBezTo>
                <a:cubicBezTo>
                  <a:pt x="503592" y="1937361"/>
                  <a:pt x="526816" y="1958141"/>
                  <a:pt x="553707" y="1958141"/>
                </a:cubicBezTo>
                <a:cubicBezTo>
                  <a:pt x="581820" y="1958141"/>
                  <a:pt x="606266" y="1933695"/>
                  <a:pt x="605044" y="1905582"/>
                </a:cubicBezTo>
                <a:cubicBezTo>
                  <a:pt x="605044" y="1877469"/>
                  <a:pt x="580597" y="1854245"/>
                  <a:pt x="552484" y="1855467"/>
                </a:cubicBezTo>
                <a:close/>
                <a:moveTo>
                  <a:pt x="3383356" y="2803980"/>
                </a:moveTo>
                <a:cubicBezTo>
                  <a:pt x="3382133" y="2834538"/>
                  <a:pt x="3404134" y="2857762"/>
                  <a:pt x="3434692" y="2858984"/>
                </a:cubicBezTo>
                <a:cubicBezTo>
                  <a:pt x="3462806" y="2860206"/>
                  <a:pt x="3487252" y="2835760"/>
                  <a:pt x="3487252" y="2807647"/>
                </a:cubicBezTo>
                <a:cubicBezTo>
                  <a:pt x="3487252" y="2779534"/>
                  <a:pt x="3462806" y="2756309"/>
                  <a:pt x="3434692" y="2755087"/>
                </a:cubicBezTo>
                <a:cubicBezTo>
                  <a:pt x="3407802" y="2755087"/>
                  <a:pt x="3384578" y="2777089"/>
                  <a:pt x="3383356" y="2803980"/>
                </a:cubicBezTo>
                <a:close/>
                <a:moveTo>
                  <a:pt x="2086484" y="3565479"/>
                </a:moveTo>
                <a:cubicBezTo>
                  <a:pt x="2058371" y="3565479"/>
                  <a:pt x="2033925" y="3588703"/>
                  <a:pt x="2033925" y="3616816"/>
                </a:cubicBezTo>
                <a:cubicBezTo>
                  <a:pt x="2033925" y="3646152"/>
                  <a:pt x="2055926" y="3668153"/>
                  <a:pt x="2085262" y="3668153"/>
                </a:cubicBezTo>
                <a:cubicBezTo>
                  <a:pt x="2114597" y="3668153"/>
                  <a:pt x="2136599" y="3646152"/>
                  <a:pt x="2136599" y="3616816"/>
                </a:cubicBezTo>
                <a:cubicBezTo>
                  <a:pt x="2135376" y="3588703"/>
                  <a:pt x="2113375" y="3565479"/>
                  <a:pt x="2086484" y="3565479"/>
                </a:cubicBezTo>
                <a:close/>
                <a:moveTo>
                  <a:pt x="502370" y="2268608"/>
                </a:moveTo>
                <a:cubicBezTo>
                  <a:pt x="503592" y="2295499"/>
                  <a:pt x="525594" y="2317500"/>
                  <a:pt x="553707" y="2318722"/>
                </a:cubicBezTo>
                <a:cubicBezTo>
                  <a:pt x="581820" y="2318722"/>
                  <a:pt x="605044" y="2295499"/>
                  <a:pt x="605044" y="2267385"/>
                </a:cubicBezTo>
                <a:cubicBezTo>
                  <a:pt x="605044" y="2238050"/>
                  <a:pt x="583042" y="2216049"/>
                  <a:pt x="552484" y="2216049"/>
                </a:cubicBezTo>
                <a:cubicBezTo>
                  <a:pt x="524371" y="2216049"/>
                  <a:pt x="502370" y="2239272"/>
                  <a:pt x="502370" y="2268608"/>
                </a:cubicBezTo>
                <a:close/>
                <a:moveTo>
                  <a:pt x="1362876" y="3385799"/>
                </a:moveTo>
                <a:cubicBezTo>
                  <a:pt x="1334763" y="3385799"/>
                  <a:pt x="1311539" y="3410245"/>
                  <a:pt x="1312761" y="3439581"/>
                </a:cubicBezTo>
                <a:cubicBezTo>
                  <a:pt x="1313983" y="3467694"/>
                  <a:pt x="1335986" y="3488474"/>
                  <a:pt x="1364099" y="3489696"/>
                </a:cubicBezTo>
                <a:cubicBezTo>
                  <a:pt x="1393434" y="3489696"/>
                  <a:pt x="1416658" y="3466472"/>
                  <a:pt x="1416658" y="3438359"/>
                </a:cubicBezTo>
                <a:cubicBezTo>
                  <a:pt x="1416658" y="3407801"/>
                  <a:pt x="1392212" y="3384577"/>
                  <a:pt x="1362876" y="3385799"/>
                </a:cubicBezTo>
                <a:close/>
                <a:moveTo>
                  <a:pt x="2266164" y="3668153"/>
                </a:moveTo>
                <a:cubicBezTo>
                  <a:pt x="2294277" y="3668153"/>
                  <a:pt x="2315056" y="3646152"/>
                  <a:pt x="2315056" y="3618038"/>
                </a:cubicBezTo>
                <a:cubicBezTo>
                  <a:pt x="2315056" y="3589925"/>
                  <a:pt x="2294277" y="3567924"/>
                  <a:pt x="2266164" y="3566702"/>
                </a:cubicBezTo>
                <a:cubicBezTo>
                  <a:pt x="2238051" y="3565479"/>
                  <a:pt x="2213604" y="3589925"/>
                  <a:pt x="2213604" y="3618038"/>
                </a:cubicBezTo>
                <a:cubicBezTo>
                  <a:pt x="2213604" y="3646152"/>
                  <a:pt x="2236828" y="3668153"/>
                  <a:pt x="2266164" y="3668153"/>
                </a:cubicBezTo>
                <a:close/>
                <a:moveTo>
                  <a:pt x="1905582" y="3565479"/>
                </a:moveTo>
                <a:cubicBezTo>
                  <a:pt x="1877469" y="3564257"/>
                  <a:pt x="1853023" y="3588703"/>
                  <a:pt x="1853023" y="3616816"/>
                </a:cubicBezTo>
                <a:cubicBezTo>
                  <a:pt x="1853023" y="3644929"/>
                  <a:pt x="1876246" y="3668153"/>
                  <a:pt x="1905582" y="3666931"/>
                </a:cubicBezTo>
                <a:cubicBezTo>
                  <a:pt x="1933695" y="3665709"/>
                  <a:pt x="1954474" y="3644929"/>
                  <a:pt x="1954474" y="3616816"/>
                </a:cubicBezTo>
                <a:cubicBezTo>
                  <a:pt x="1955696" y="3588703"/>
                  <a:pt x="1933695" y="3566702"/>
                  <a:pt x="1905582" y="3565479"/>
                </a:cubicBezTo>
                <a:close/>
                <a:moveTo>
                  <a:pt x="1505886" y="647824"/>
                </a:moveTo>
                <a:cubicBezTo>
                  <a:pt x="1507109" y="620933"/>
                  <a:pt x="1485107" y="597710"/>
                  <a:pt x="1456994" y="596487"/>
                </a:cubicBezTo>
                <a:cubicBezTo>
                  <a:pt x="1427659" y="595265"/>
                  <a:pt x="1404435" y="617267"/>
                  <a:pt x="1404435" y="646602"/>
                </a:cubicBezTo>
                <a:cubicBezTo>
                  <a:pt x="1404435" y="674715"/>
                  <a:pt x="1426436" y="696717"/>
                  <a:pt x="1454549" y="696717"/>
                </a:cubicBezTo>
                <a:cubicBezTo>
                  <a:pt x="1481440" y="697939"/>
                  <a:pt x="1504664" y="674715"/>
                  <a:pt x="1505886" y="647824"/>
                </a:cubicBezTo>
                <a:close/>
                <a:moveTo>
                  <a:pt x="2664636" y="645380"/>
                </a:moveTo>
                <a:cubicBezTo>
                  <a:pt x="2663414" y="673493"/>
                  <a:pt x="2685416" y="696717"/>
                  <a:pt x="2712307" y="697939"/>
                </a:cubicBezTo>
                <a:cubicBezTo>
                  <a:pt x="2740420" y="699161"/>
                  <a:pt x="2764866" y="675937"/>
                  <a:pt x="2766089" y="647824"/>
                </a:cubicBezTo>
                <a:cubicBezTo>
                  <a:pt x="2766089" y="620933"/>
                  <a:pt x="2744087" y="597710"/>
                  <a:pt x="2715974" y="597710"/>
                </a:cubicBezTo>
                <a:cubicBezTo>
                  <a:pt x="2687861" y="595265"/>
                  <a:pt x="2665859" y="617267"/>
                  <a:pt x="2664636" y="645380"/>
                </a:cubicBezTo>
                <a:close/>
                <a:moveTo>
                  <a:pt x="2447065" y="506036"/>
                </a:moveTo>
                <a:cubicBezTo>
                  <a:pt x="2418952" y="504814"/>
                  <a:pt x="2394506" y="529260"/>
                  <a:pt x="2394506" y="557374"/>
                </a:cubicBezTo>
                <a:cubicBezTo>
                  <a:pt x="2394506" y="584264"/>
                  <a:pt x="2416508" y="607488"/>
                  <a:pt x="2444621" y="608710"/>
                </a:cubicBezTo>
                <a:cubicBezTo>
                  <a:pt x="2471512" y="608710"/>
                  <a:pt x="2494736" y="586709"/>
                  <a:pt x="2495958" y="558596"/>
                </a:cubicBezTo>
                <a:cubicBezTo>
                  <a:pt x="2495958" y="530483"/>
                  <a:pt x="2473956" y="507259"/>
                  <a:pt x="2447065" y="506036"/>
                </a:cubicBezTo>
                <a:close/>
                <a:moveTo>
                  <a:pt x="1774795" y="556151"/>
                </a:moveTo>
                <a:cubicBezTo>
                  <a:pt x="1774795" y="528038"/>
                  <a:pt x="1750348" y="504814"/>
                  <a:pt x="1722235" y="506036"/>
                </a:cubicBezTo>
                <a:cubicBezTo>
                  <a:pt x="1695344" y="507259"/>
                  <a:pt x="1673343" y="530483"/>
                  <a:pt x="1673343" y="558596"/>
                </a:cubicBezTo>
                <a:cubicBezTo>
                  <a:pt x="1674565" y="585487"/>
                  <a:pt x="1697789" y="608710"/>
                  <a:pt x="1724680" y="608710"/>
                </a:cubicBezTo>
                <a:cubicBezTo>
                  <a:pt x="1751571" y="607488"/>
                  <a:pt x="1774795" y="583042"/>
                  <a:pt x="1774795" y="556151"/>
                </a:cubicBezTo>
                <a:close/>
                <a:moveTo>
                  <a:pt x="644157" y="1406879"/>
                </a:moveTo>
                <a:cubicBezTo>
                  <a:pt x="617267" y="1406879"/>
                  <a:pt x="594043" y="1428881"/>
                  <a:pt x="592821" y="1455772"/>
                </a:cubicBezTo>
                <a:cubicBezTo>
                  <a:pt x="591598" y="1483885"/>
                  <a:pt x="614822" y="1507108"/>
                  <a:pt x="644157" y="1505886"/>
                </a:cubicBezTo>
                <a:cubicBezTo>
                  <a:pt x="672271" y="1505886"/>
                  <a:pt x="693050" y="1483885"/>
                  <a:pt x="693050" y="1455772"/>
                </a:cubicBezTo>
                <a:cubicBezTo>
                  <a:pt x="694272" y="1428881"/>
                  <a:pt x="672271" y="1406879"/>
                  <a:pt x="644157" y="1406879"/>
                </a:cubicBezTo>
                <a:close/>
                <a:moveTo>
                  <a:pt x="503592" y="2445843"/>
                </a:moveTo>
                <a:cubicBezTo>
                  <a:pt x="503592" y="2472734"/>
                  <a:pt x="526816" y="2495957"/>
                  <a:pt x="553707" y="2497180"/>
                </a:cubicBezTo>
                <a:cubicBezTo>
                  <a:pt x="580597" y="2497180"/>
                  <a:pt x="605044" y="2473956"/>
                  <a:pt x="605044" y="2447065"/>
                </a:cubicBezTo>
                <a:cubicBezTo>
                  <a:pt x="605044" y="2418952"/>
                  <a:pt x="583042" y="2396951"/>
                  <a:pt x="554929" y="2395728"/>
                </a:cubicBezTo>
                <a:cubicBezTo>
                  <a:pt x="528038" y="2395728"/>
                  <a:pt x="504814" y="2418952"/>
                  <a:pt x="503592" y="2445843"/>
                </a:cubicBezTo>
                <a:close/>
                <a:moveTo>
                  <a:pt x="556151" y="1675788"/>
                </a:moveTo>
                <a:cubicBezTo>
                  <a:pt x="529260" y="1674565"/>
                  <a:pt x="503592" y="1699011"/>
                  <a:pt x="503592" y="1727124"/>
                </a:cubicBezTo>
                <a:cubicBezTo>
                  <a:pt x="503592" y="1754015"/>
                  <a:pt x="526816" y="1777239"/>
                  <a:pt x="553707" y="1777239"/>
                </a:cubicBezTo>
                <a:cubicBezTo>
                  <a:pt x="580597" y="1777239"/>
                  <a:pt x="603821" y="1755238"/>
                  <a:pt x="603821" y="1728347"/>
                </a:cubicBezTo>
                <a:cubicBezTo>
                  <a:pt x="605044" y="1700234"/>
                  <a:pt x="583042" y="1677010"/>
                  <a:pt x="556151" y="1675788"/>
                </a:cubicBezTo>
                <a:close/>
                <a:moveTo>
                  <a:pt x="645380" y="2667081"/>
                </a:moveTo>
                <a:cubicBezTo>
                  <a:pt x="617267" y="2667081"/>
                  <a:pt x="595265" y="2689082"/>
                  <a:pt x="594043" y="2715973"/>
                </a:cubicBezTo>
                <a:cubicBezTo>
                  <a:pt x="594043" y="2742864"/>
                  <a:pt x="617267" y="2767310"/>
                  <a:pt x="644157" y="2767310"/>
                </a:cubicBezTo>
                <a:cubicBezTo>
                  <a:pt x="671048" y="2767310"/>
                  <a:pt x="694272" y="2745309"/>
                  <a:pt x="694272" y="2717196"/>
                </a:cubicBezTo>
                <a:cubicBezTo>
                  <a:pt x="695495" y="2690305"/>
                  <a:pt x="672271" y="2668304"/>
                  <a:pt x="645380" y="2667081"/>
                </a:cubicBezTo>
                <a:close/>
                <a:moveTo>
                  <a:pt x="3665709" y="1727124"/>
                </a:moveTo>
                <a:cubicBezTo>
                  <a:pt x="3666931" y="1700234"/>
                  <a:pt x="3643708" y="1675788"/>
                  <a:pt x="3616817" y="1675788"/>
                </a:cubicBezTo>
                <a:cubicBezTo>
                  <a:pt x="3589926" y="1674565"/>
                  <a:pt x="3566702" y="1699011"/>
                  <a:pt x="3565479" y="1725902"/>
                </a:cubicBezTo>
                <a:cubicBezTo>
                  <a:pt x="3564257" y="1752793"/>
                  <a:pt x="3587481" y="1776017"/>
                  <a:pt x="3614372" y="1777239"/>
                </a:cubicBezTo>
                <a:cubicBezTo>
                  <a:pt x="3641263" y="1777239"/>
                  <a:pt x="3664487" y="1755238"/>
                  <a:pt x="3665709" y="1727124"/>
                </a:cubicBezTo>
                <a:close/>
                <a:moveTo>
                  <a:pt x="3475029" y="2715973"/>
                </a:moveTo>
                <a:cubicBezTo>
                  <a:pt x="3473806" y="2744086"/>
                  <a:pt x="3495808" y="2767310"/>
                  <a:pt x="3523921" y="2767310"/>
                </a:cubicBezTo>
                <a:cubicBezTo>
                  <a:pt x="3550812" y="2768533"/>
                  <a:pt x="3575258" y="2745309"/>
                  <a:pt x="3575258" y="2718418"/>
                </a:cubicBezTo>
                <a:cubicBezTo>
                  <a:pt x="3576480" y="2691527"/>
                  <a:pt x="3553256" y="2667081"/>
                  <a:pt x="3526365" y="2667081"/>
                </a:cubicBezTo>
                <a:cubicBezTo>
                  <a:pt x="3498252" y="2665859"/>
                  <a:pt x="3476251" y="2687860"/>
                  <a:pt x="3475029" y="2715973"/>
                </a:cubicBezTo>
                <a:close/>
                <a:moveTo>
                  <a:pt x="3613150" y="2396951"/>
                </a:moveTo>
                <a:cubicBezTo>
                  <a:pt x="3585037" y="2398173"/>
                  <a:pt x="3564257" y="2420174"/>
                  <a:pt x="3564257" y="2448288"/>
                </a:cubicBezTo>
                <a:cubicBezTo>
                  <a:pt x="3565479" y="2475178"/>
                  <a:pt x="3588704" y="2498402"/>
                  <a:pt x="3615595" y="2497180"/>
                </a:cubicBezTo>
                <a:cubicBezTo>
                  <a:pt x="3643708" y="2495957"/>
                  <a:pt x="3664487" y="2473956"/>
                  <a:pt x="3664487" y="2445843"/>
                </a:cubicBezTo>
                <a:cubicBezTo>
                  <a:pt x="3664487" y="2417730"/>
                  <a:pt x="3641263" y="2396951"/>
                  <a:pt x="3613150" y="2396951"/>
                </a:cubicBezTo>
                <a:close/>
                <a:moveTo>
                  <a:pt x="2715974" y="3476250"/>
                </a:moveTo>
                <a:cubicBezTo>
                  <a:pt x="2690305" y="3475028"/>
                  <a:pt x="2665859" y="3498252"/>
                  <a:pt x="2664636" y="3525143"/>
                </a:cubicBezTo>
                <a:cubicBezTo>
                  <a:pt x="2663414" y="3552034"/>
                  <a:pt x="2685416" y="3575257"/>
                  <a:pt x="2713529" y="3576480"/>
                </a:cubicBezTo>
                <a:cubicBezTo>
                  <a:pt x="2740420" y="3577702"/>
                  <a:pt x="2764866" y="3554479"/>
                  <a:pt x="2764866" y="3527588"/>
                </a:cubicBezTo>
                <a:cubicBezTo>
                  <a:pt x="2766089" y="3501919"/>
                  <a:pt x="2742865" y="3477472"/>
                  <a:pt x="2715974" y="3476250"/>
                </a:cubicBezTo>
                <a:close/>
                <a:moveTo>
                  <a:pt x="1504664" y="3528810"/>
                </a:moveTo>
                <a:cubicBezTo>
                  <a:pt x="1505886" y="3501919"/>
                  <a:pt x="1482663" y="3478695"/>
                  <a:pt x="1455772" y="3477472"/>
                </a:cubicBezTo>
                <a:cubicBezTo>
                  <a:pt x="1428881" y="3476250"/>
                  <a:pt x="1405657" y="3499475"/>
                  <a:pt x="1405657" y="3526365"/>
                </a:cubicBezTo>
                <a:cubicBezTo>
                  <a:pt x="1405657" y="3554479"/>
                  <a:pt x="1426436" y="3576480"/>
                  <a:pt x="1454549" y="3577702"/>
                </a:cubicBezTo>
                <a:cubicBezTo>
                  <a:pt x="1480218" y="3577702"/>
                  <a:pt x="1503442" y="3555701"/>
                  <a:pt x="1504664" y="3528810"/>
                </a:cubicBezTo>
                <a:close/>
                <a:moveTo>
                  <a:pt x="2443399" y="3567924"/>
                </a:moveTo>
                <a:cubicBezTo>
                  <a:pt x="2416508" y="3567924"/>
                  <a:pt x="2395728" y="3589925"/>
                  <a:pt x="2394506" y="3616816"/>
                </a:cubicBezTo>
                <a:cubicBezTo>
                  <a:pt x="2394506" y="3643707"/>
                  <a:pt x="2416508" y="3666931"/>
                  <a:pt x="2444621" y="3666931"/>
                </a:cubicBezTo>
                <a:cubicBezTo>
                  <a:pt x="2472734" y="3666931"/>
                  <a:pt x="2494736" y="3644929"/>
                  <a:pt x="2494736" y="3616816"/>
                </a:cubicBezTo>
                <a:cubicBezTo>
                  <a:pt x="2494736" y="3588703"/>
                  <a:pt x="2471512" y="3567924"/>
                  <a:pt x="2443399" y="3567924"/>
                </a:cubicBezTo>
                <a:close/>
                <a:moveTo>
                  <a:pt x="3575258" y="1455772"/>
                </a:moveTo>
                <a:cubicBezTo>
                  <a:pt x="3575258" y="1428881"/>
                  <a:pt x="3552034" y="1406879"/>
                  <a:pt x="3523921" y="1406879"/>
                </a:cubicBezTo>
                <a:cubicBezTo>
                  <a:pt x="3495808" y="1406879"/>
                  <a:pt x="3473806" y="1430103"/>
                  <a:pt x="3475029" y="1458216"/>
                </a:cubicBezTo>
                <a:cubicBezTo>
                  <a:pt x="3475029" y="1486329"/>
                  <a:pt x="3498252" y="1507108"/>
                  <a:pt x="3526365" y="1507108"/>
                </a:cubicBezTo>
                <a:cubicBezTo>
                  <a:pt x="3553256" y="1505886"/>
                  <a:pt x="3575258" y="1482662"/>
                  <a:pt x="3575258" y="1455772"/>
                </a:cubicBezTo>
                <a:close/>
                <a:moveTo>
                  <a:pt x="1724680" y="3666931"/>
                </a:moveTo>
                <a:cubicBezTo>
                  <a:pt x="1752793" y="3666931"/>
                  <a:pt x="1774795" y="3644929"/>
                  <a:pt x="1774795" y="3616816"/>
                </a:cubicBezTo>
                <a:cubicBezTo>
                  <a:pt x="1774795" y="3591148"/>
                  <a:pt x="1752793" y="3569146"/>
                  <a:pt x="1725902" y="3567924"/>
                </a:cubicBezTo>
                <a:cubicBezTo>
                  <a:pt x="1697789" y="3566702"/>
                  <a:pt x="1675788" y="3588703"/>
                  <a:pt x="1674565" y="3616816"/>
                </a:cubicBezTo>
                <a:cubicBezTo>
                  <a:pt x="1674565" y="3644929"/>
                  <a:pt x="1696567" y="3666931"/>
                  <a:pt x="1724680" y="3666931"/>
                </a:cubicBezTo>
                <a:close/>
                <a:moveTo>
                  <a:pt x="3253790" y="957069"/>
                </a:moveTo>
                <a:cubicBezTo>
                  <a:pt x="3226899" y="958291"/>
                  <a:pt x="3206121" y="980293"/>
                  <a:pt x="3206121" y="1005961"/>
                </a:cubicBezTo>
                <a:cubicBezTo>
                  <a:pt x="3206121" y="1034075"/>
                  <a:pt x="3228122" y="1056076"/>
                  <a:pt x="3255013" y="1056076"/>
                </a:cubicBezTo>
                <a:cubicBezTo>
                  <a:pt x="3283126" y="1056076"/>
                  <a:pt x="3305127" y="1032852"/>
                  <a:pt x="3305127" y="1005961"/>
                </a:cubicBezTo>
                <a:cubicBezTo>
                  <a:pt x="3303905" y="979071"/>
                  <a:pt x="3280681" y="957069"/>
                  <a:pt x="3253790" y="957069"/>
                </a:cubicBezTo>
                <a:close/>
                <a:moveTo>
                  <a:pt x="3163340" y="866618"/>
                </a:moveTo>
                <a:cubicBezTo>
                  <a:pt x="3137671" y="867840"/>
                  <a:pt x="3115669" y="889842"/>
                  <a:pt x="3114447" y="915510"/>
                </a:cubicBezTo>
                <a:cubicBezTo>
                  <a:pt x="3114447" y="942401"/>
                  <a:pt x="3137671" y="965625"/>
                  <a:pt x="3164562" y="965625"/>
                </a:cubicBezTo>
                <a:cubicBezTo>
                  <a:pt x="3191453" y="965625"/>
                  <a:pt x="3214676" y="942401"/>
                  <a:pt x="3214676" y="915510"/>
                </a:cubicBezTo>
                <a:cubicBezTo>
                  <a:pt x="3214676" y="888619"/>
                  <a:pt x="3191453" y="866618"/>
                  <a:pt x="3163340" y="866618"/>
                </a:cubicBezTo>
                <a:close/>
                <a:moveTo>
                  <a:pt x="914288" y="1056076"/>
                </a:moveTo>
                <a:cubicBezTo>
                  <a:pt x="941179" y="1056076"/>
                  <a:pt x="963181" y="1035297"/>
                  <a:pt x="964403" y="1009628"/>
                </a:cubicBezTo>
                <a:cubicBezTo>
                  <a:pt x="965625" y="982737"/>
                  <a:pt x="943623" y="958291"/>
                  <a:pt x="916733" y="957069"/>
                </a:cubicBezTo>
                <a:cubicBezTo>
                  <a:pt x="888619" y="955846"/>
                  <a:pt x="866618" y="977848"/>
                  <a:pt x="865396" y="1005961"/>
                </a:cubicBezTo>
                <a:cubicBezTo>
                  <a:pt x="864173" y="1032852"/>
                  <a:pt x="886175" y="1056076"/>
                  <a:pt x="914288" y="1056076"/>
                </a:cubicBezTo>
                <a:close/>
                <a:moveTo>
                  <a:pt x="3350353" y="1048742"/>
                </a:moveTo>
                <a:cubicBezTo>
                  <a:pt x="3322240" y="1046298"/>
                  <a:pt x="3297794" y="1064632"/>
                  <a:pt x="3296571" y="1092745"/>
                </a:cubicBezTo>
                <a:cubicBezTo>
                  <a:pt x="3294126" y="1119636"/>
                  <a:pt x="3316129" y="1144083"/>
                  <a:pt x="3343019" y="1146527"/>
                </a:cubicBezTo>
                <a:cubicBezTo>
                  <a:pt x="3369910" y="1147749"/>
                  <a:pt x="3391911" y="1128192"/>
                  <a:pt x="3394356" y="1101302"/>
                </a:cubicBezTo>
                <a:cubicBezTo>
                  <a:pt x="3395579" y="1074411"/>
                  <a:pt x="3377244" y="1051187"/>
                  <a:pt x="3350353" y="1048742"/>
                </a:cubicBezTo>
                <a:close/>
                <a:moveTo>
                  <a:pt x="3115669" y="3255013"/>
                </a:moveTo>
                <a:cubicBezTo>
                  <a:pt x="3114447" y="3280681"/>
                  <a:pt x="3135226" y="3303905"/>
                  <a:pt x="3160895" y="3306349"/>
                </a:cubicBezTo>
                <a:cubicBezTo>
                  <a:pt x="3187786" y="3308794"/>
                  <a:pt x="3212232" y="3286792"/>
                  <a:pt x="3213454" y="3259901"/>
                </a:cubicBezTo>
                <a:cubicBezTo>
                  <a:pt x="3214676" y="3233010"/>
                  <a:pt x="3193897" y="3211009"/>
                  <a:pt x="3168229" y="3209787"/>
                </a:cubicBezTo>
                <a:cubicBezTo>
                  <a:pt x="3140116" y="3207342"/>
                  <a:pt x="3116891" y="3226899"/>
                  <a:pt x="3115669" y="3255013"/>
                </a:cubicBezTo>
                <a:close/>
                <a:moveTo>
                  <a:pt x="823837" y="1047520"/>
                </a:moveTo>
                <a:cubicBezTo>
                  <a:pt x="796946" y="1047520"/>
                  <a:pt x="776167" y="1069522"/>
                  <a:pt x="774945" y="1095190"/>
                </a:cubicBezTo>
                <a:cubicBezTo>
                  <a:pt x="774945" y="1122081"/>
                  <a:pt x="798169" y="1145305"/>
                  <a:pt x="825060" y="1144083"/>
                </a:cubicBezTo>
                <a:cubicBezTo>
                  <a:pt x="851950" y="1144083"/>
                  <a:pt x="872730" y="1122081"/>
                  <a:pt x="872730" y="1095190"/>
                </a:cubicBezTo>
                <a:cubicBezTo>
                  <a:pt x="873952" y="1069522"/>
                  <a:pt x="851950" y="1047520"/>
                  <a:pt x="823837" y="1047520"/>
                </a:cubicBezTo>
                <a:close/>
                <a:moveTo>
                  <a:pt x="1004739" y="866618"/>
                </a:moveTo>
                <a:cubicBezTo>
                  <a:pt x="977848" y="866618"/>
                  <a:pt x="954625" y="889842"/>
                  <a:pt x="954625" y="916733"/>
                </a:cubicBezTo>
                <a:cubicBezTo>
                  <a:pt x="954625" y="942401"/>
                  <a:pt x="977848" y="964403"/>
                  <a:pt x="1003517" y="965625"/>
                </a:cubicBezTo>
                <a:cubicBezTo>
                  <a:pt x="1030408" y="966848"/>
                  <a:pt x="1054854" y="943623"/>
                  <a:pt x="1054854" y="916733"/>
                </a:cubicBezTo>
                <a:cubicBezTo>
                  <a:pt x="1054854" y="889842"/>
                  <a:pt x="1031630" y="866618"/>
                  <a:pt x="1004739" y="866618"/>
                </a:cubicBezTo>
                <a:close/>
                <a:moveTo>
                  <a:pt x="1144083" y="826282"/>
                </a:moveTo>
                <a:cubicBezTo>
                  <a:pt x="1144083" y="799391"/>
                  <a:pt x="1120858" y="776167"/>
                  <a:pt x="1092746" y="777389"/>
                </a:cubicBezTo>
                <a:cubicBezTo>
                  <a:pt x="1065855" y="778611"/>
                  <a:pt x="1045075" y="799391"/>
                  <a:pt x="1045075" y="826282"/>
                </a:cubicBezTo>
                <a:cubicBezTo>
                  <a:pt x="1045075" y="854395"/>
                  <a:pt x="1067077" y="875174"/>
                  <a:pt x="1095190" y="875174"/>
                </a:cubicBezTo>
                <a:cubicBezTo>
                  <a:pt x="1122081" y="873952"/>
                  <a:pt x="1144083" y="853172"/>
                  <a:pt x="1144083" y="826282"/>
                </a:cubicBezTo>
                <a:close/>
                <a:moveTo>
                  <a:pt x="3303905" y="3168228"/>
                </a:moveTo>
                <a:cubicBezTo>
                  <a:pt x="3303905" y="3140115"/>
                  <a:pt x="3281903" y="3118114"/>
                  <a:pt x="3255013" y="3118114"/>
                </a:cubicBezTo>
                <a:cubicBezTo>
                  <a:pt x="3226899" y="3118114"/>
                  <a:pt x="3204898" y="3141337"/>
                  <a:pt x="3206121" y="3169451"/>
                </a:cubicBezTo>
                <a:cubicBezTo>
                  <a:pt x="3207343" y="3195119"/>
                  <a:pt x="3229344" y="3217121"/>
                  <a:pt x="3255013" y="3217121"/>
                </a:cubicBezTo>
                <a:cubicBezTo>
                  <a:pt x="3281903" y="3215899"/>
                  <a:pt x="3303905" y="3195119"/>
                  <a:pt x="3303905" y="3168228"/>
                </a:cubicBezTo>
                <a:close/>
                <a:moveTo>
                  <a:pt x="3076555" y="777389"/>
                </a:moveTo>
                <a:cubicBezTo>
                  <a:pt x="3048442" y="776167"/>
                  <a:pt x="3026441" y="798168"/>
                  <a:pt x="3025218" y="826282"/>
                </a:cubicBezTo>
                <a:cubicBezTo>
                  <a:pt x="3025218" y="854395"/>
                  <a:pt x="3047220" y="876396"/>
                  <a:pt x="3075333" y="875174"/>
                </a:cubicBezTo>
                <a:cubicBezTo>
                  <a:pt x="3102224" y="875174"/>
                  <a:pt x="3123003" y="853172"/>
                  <a:pt x="3123003" y="826282"/>
                </a:cubicBezTo>
                <a:cubicBezTo>
                  <a:pt x="3124226" y="799391"/>
                  <a:pt x="3103446" y="778611"/>
                  <a:pt x="3076555" y="777389"/>
                </a:cubicBezTo>
                <a:close/>
                <a:moveTo>
                  <a:pt x="963181" y="3169451"/>
                </a:moveTo>
                <a:cubicBezTo>
                  <a:pt x="964403" y="3142560"/>
                  <a:pt x="943623" y="3120558"/>
                  <a:pt x="916733" y="3119336"/>
                </a:cubicBezTo>
                <a:cubicBezTo>
                  <a:pt x="889842" y="3118114"/>
                  <a:pt x="865396" y="3140115"/>
                  <a:pt x="865396" y="3168228"/>
                </a:cubicBezTo>
                <a:cubicBezTo>
                  <a:pt x="865396" y="3195119"/>
                  <a:pt x="887397" y="3217121"/>
                  <a:pt x="913066" y="3217121"/>
                </a:cubicBezTo>
                <a:cubicBezTo>
                  <a:pt x="939957" y="3217121"/>
                  <a:pt x="961958" y="3196341"/>
                  <a:pt x="963181" y="3169451"/>
                </a:cubicBezTo>
                <a:close/>
                <a:moveTo>
                  <a:pt x="954625" y="3256235"/>
                </a:moveTo>
                <a:cubicBezTo>
                  <a:pt x="953402" y="3283126"/>
                  <a:pt x="977848" y="3306349"/>
                  <a:pt x="1004739" y="3306349"/>
                </a:cubicBezTo>
                <a:cubicBezTo>
                  <a:pt x="1031630" y="3306349"/>
                  <a:pt x="1053631" y="3283126"/>
                  <a:pt x="1052409" y="3257457"/>
                </a:cubicBezTo>
                <a:cubicBezTo>
                  <a:pt x="1052409" y="3230566"/>
                  <a:pt x="1030408" y="3209787"/>
                  <a:pt x="1003517" y="3208564"/>
                </a:cubicBezTo>
                <a:cubicBezTo>
                  <a:pt x="977848" y="3208564"/>
                  <a:pt x="955847" y="3230566"/>
                  <a:pt x="954625" y="3256235"/>
                </a:cubicBezTo>
                <a:close/>
                <a:moveTo>
                  <a:pt x="3346686" y="3028885"/>
                </a:moveTo>
                <a:cubicBezTo>
                  <a:pt x="3319795" y="3027662"/>
                  <a:pt x="3297794" y="3048442"/>
                  <a:pt x="3296571" y="3075333"/>
                </a:cubicBezTo>
                <a:cubicBezTo>
                  <a:pt x="3295349" y="3103446"/>
                  <a:pt x="3316129" y="3126670"/>
                  <a:pt x="3344242" y="3126670"/>
                </a:cubicBezTo>
                <a:cubicBezTo>
                  <a:pt x="3371132" y="3126670"/>
                  <a:pt x="3393134" y="3105891"/>
                  <a:pt x="3393134" y="3079000"/>
                </a:cubicBezTo>
                <a:cubicBezTo>
                  <a:pt x="3394356" y="3052109"/>
                  <a:pt x="3373577" y="3030107"/>
                  <a:pt x="3346686" y="3028885"/>
                </a:cubicBezTo>
                <a:close/>
                <a:moveTo>
                  <a:pt x="3123003" y="3346686"/>
                </a:moveTo>
                <a:cubicBezTo>
                  <a:pt x="3123003" y="3319795"/>
                  <a:pt x="3101001" y="3299015"/>
                  <a:pt x="3075333" y="3299015"/>
                </a:cubicBezTo>
                <a:cubicBezTo>
                  <a:pt x="3047220" y="3299015"/>
                  <a:pt x="3025218" y="3322240"/>
                  <a:pt x="3026441" y="3349130"/>
                </a:cubicBezTo>
                <a:cubicBezTo>
                  <a:pt x="3027663" y="3374799"/>
                  <a:pt x="3049664" y="3395578"/>
                  <a:pt x="3076555" y="3395578"/>
                </a:cubicBezTo>
                <a:cubicBezTo>
                  <a:pt x="3103446" y="3394356"/>
                  <a:pt x="3123003" y="3373576"/>
                  <a:pt x="3123003" y="3346686"/>
                </a:cubicBezTo>
                <a:close/>
                <a:moveTo>
                  <a:pt x="872730" y="3080222"/>
                </a:moveTo>
                <a:cubicBezTo>
                  <a:pt x="873952" y="3053331"/>
                  <a:pt x="854395" y="3031329"/>
                  <a:pt x="827504" y="3028885"/>
                </a:cubicBezTo>
                <a:cubicBezTo>
                  <a:pt x="799391" y="3027662"/>
                  <a:pt x="776167" y="3048442"/>
                  <a:pt x="774945" y="3075333"/>
                </a:cubicBezTo>
                <a:cubicBezTo>
                  <a:pt x="773722" y="3101001"/>
                  <a:pt x="795724" y="3124225"/>
                  <a:pt x="821392" y="3125447"/>
                </a:cubicBezTo>
                <a:cubicBezTo>
                  <a:pt x="848283" y="3126670"/>
                  <a:pt x="871507" y="3105891"/>
                  <a:pt x="872730" y="3080222"/>
                </a:cubicBezTo>
                <a:close/>
                <a:moveTo>
                  <a:pt x="1046298" y="3347908"/>
                </a:moveTo>
                <a:cubicBezTo>
                  <a:pt x="1046298" y="3374799"/>
                  <a:pt x="1069521" y="3395578"/>
                  <a:pt x="1095190" y="3395578"/>
                </a:cubicBezTo>
                <a:cubicBezTo>
                  <a:pt x="1122081" y="3395578"/>
                  <a:pt x="1142860" y="3373576"/>
                  <a:pt x="1142860" y="3346686"/>
                </a:cubicBezTo>
                <a:cubicBezTo>
                  <a:pt x="1142860" y="3319795"/>
                  <a:pt x="1119636" y="3299015"/>
                  <a:pt x="1093968" y="3299015"/>
                </a:cubicBezTo>
                <a:cubicBezTo>
                  <a:pt x="1067077" y="3299015"/>
                  <a:pt x="1045075" y="3321017"/>
                  <a:pt x="1046298" y="3347908"/>
                </a:cubicBezTo>
                <a:close/>
                <a:moveTo>
                  <a:pt x="3433470" y="1137971"/>
                </a:moveTo>
                <a:cubicBezTo>
                  <a:pt x="3407802" y="1137971"/>
                  <a:pt x="3385800" y="1161195"/>
                  <a:pt x="3385800" y="1186863"/>
                </a:cubicBezTo>
                <a:cubicBezTo>
                  <a:pt x="3385800" y="1213754"/>
                  <a:pt x="3407802" y="1233311"/>
                  <a:pt x="3434692" y="1233311"/>
                </a:cubicBezTo>
                <a:cubicBezTo>
                  <a:pt x="3461583" y="1233311"/>
                  <a:pt x="3482362" y="1212532"/>
                  <a:pt x="3481140" y="1184419"/>
                </a:cubicBezTo>
                <a:cubicBezTo>
                  <a:pt x="3482362" y="1158750"/>
                  <a:pt x="3460361" y="1137971"/>
                  <a:pt x="3433470" y="1137971"/>
                </a:cubicBezTo>
                <a:close/>
                <a:moveTo>
                  <a:pt x="1546222" y="507259"/>
                </a:moveTo>
                <a:cubicBezTo>
                  <a:pt x="1520554" y="506036"/>
                  <a:pt x="1497330" y="529260"/>
                  <a:pt x="1497330" y="554929"/>
                </a:cubicBezTo>
                <a:cubicBezTo>
                  <a:pt x="1496108" y="581820"/>
                  <a:pt x="1516887" y="602599"/>
                  <a:pt x="1543778" y="603821"/>
                </a:cubicBezTo>
                <a:cubicBezTo>
                  <a:pt x="1570669" y="605044"/>
                  <a:pt x="1592671" y="584264"/>
                  <a:pt x="1592671" y="557374"/>
                </a:cubicBezTo>
                <a:cubicBezTo>
                  <a:pt x="1593893" y="530483"/>
                  <a:pt x="1571891" y="508481"/>
                  <a:pt x="1546222" y="507259"/>
                </a:cubicBezTo>
                <a:close/>
                <a:moveTo>
                  <a:pt x="2174490" y="418030"/>
                </a:moveTo>
                <a:cubicBezTo>
                  <a:pt x="2147599" y="418030"/>
                  <a:pt x="2126820" y="440032"/>
                  <a:pt x="2126820" y="466922"/>
                </a:cubicBezTo>
                <a:cubicBezTo>
                  <a:pt x="2126820" y="493813"/>
                  <a:pt x="2147599" y="514593"/>
                  <a:pt x="2174490" y="514593"/>
                </a:cubicBezTo>
                <a:cubicBezTo>
                  <a:pt x="2201381" y="514593"/>
                  <a:pt x="2223383" y="492591"/>
                  <a:pt x="2223383" y="466922"/>
                </a:cubicBezTo>
                <a:cubicBezTo>
                  <a:pt x="2223383" y="440032"/>
                  <a:pt x="2200159" y="418030"/>
                  <a:pt x="2174490" y="418030"/>
                </a:cubicBezTo>
                <a:close/>
                <a:moveTo>
                  <a:pt x="2576631" y="556151"/>
                </a:moveTo>
                <a:cubicBezTo>
                  <a:pt x="2576631" y="583042"/>
                  <a:pt x="2597409" y="603821"/>
                  <a:pt x="2625523" y="603821"/>
                </a:cubicBezTo>
                <a:cubicBezTo>
                  <a:pt x="2652413" y="603821"/>
                  <a:pt x="2673193" y="583042"/>
                  <a:pt x="2674416" y="556151"/>
                </a:cubicBezTo>
                <a:cubicBezTo>
                  <a:pt x="2674416" y="529260"/>
                  <a:pt x="2652413" y="507259"/>
                  <a:pt x="2626745" y="507259"/>
                </a:cubicBezTo>
                <a:cubicBezTo>
                  <a:pt x="2599854" y="507259"/>
                  <a:pt x="2576631" y="530483"/>
                  <a:pt x="2576631" y="556151"/>
                </a:cubicBezTo>
                <a:close/>
                <a:moveTo>
                  <a:pt x="734609" y="1137971"/>
                </a:moveTo>
                <a:cubicBezTo>
                  <a:pt x="707718" y="1137971"/>
                  <a:pt x="686938" y="1158750"/>
                  <a:pt x="686938" y="1186863"/>
                </a:cubicBezTo>
                <a:cubicBezTo>
                  <a:pt x="686938" y="1213754"/>
                  <a:pt x="707718" y="1234533"/>
                  <a:pt x="734609" y="1234533"/>
                </a:cubicBezTo>
                <a:cubicBezTo>
                  <a:pt x="760277" y="1234533"/>
                  <a:pt x="783501" y="1212532"/>
                  <a:pt x="783501" y="1186863"/>
                </a:cubicBezTo>
                <a:cubicBezTo>
                  <a:pt x="782279" y="1161195"/>
                  <a:pt x="760277" y="1137971"/>
                  <a:pt x="734609" y="1137971"/>
                </a:cubicBezTo>
                <a:close/>
                <a:moveTo>
                  <a:pt x="602599" y="1547445"/>
                </a:moveTo>
                <a:cubicBezTo>
                  <a:pt x="603821" y="1521776"/>
                  <a:pt x="581820" y="1498553"/>
                  <a:pt x="556151" y="1498553"/>
                </a:cubicBezTo>
                <a:cubicBezTo>
                  <a:pt x="529260" y="1497330"/>
                  <a:pt x="507259" y="1518109"/>
                  <a:pt x="507259" y="1545000"/>
                </a:cubicBezTo>
                <a:cubicBezTo>
                  <a:pt x="506036" y="1571891"/>
                  <a:pt x="526816" y="1593893"/>
                  <a:pt x="553707" y="1595115"/>
                </a:cubicBezTo>
                <a:cubicBezTo>
                  <a:pt x="578153" y="1595115"/>
                  <a:pt x="602599" y="1573113"/>
                  <a:pt x="602599" y="1547445"/>
                </a:cubicBezTo>
                <a:close/>
                <a:moveTo>
                  <a:pt x="1184419" y="688161"/>
                </a:moveTo>
                <a:cubicBezTo>
                  <a:pt x="1158751" y="688161"/>
                  <a:pt x="1135526" y="710162"/>
                  <a:pt x="1135526" y="735831"/>
                </a:cubicBezTo>
                <a:cubicBezTo>
                  <a:pt x="1135526" y="761499"/>
                  <a:pt x="1157528" y="783501"/>
                  <a:pt x="1184419" y="784723"/>
                </a:cubicBezTo>
                <a:cubicBezTo>
                  <a:pt x="1211310" y="784723"/>
                  <a:pt x="1232089" y="763944"/>
                  <a:pt x="1232089" y="737053"/>
                </a:cubicBezTo>
                <a:cubicBezTo>
                  <a:pt x="1232089" y="710162"/>
                  <a:pt x="1211310" y="688161"/>
                  <a:pt x="1184419" y="688161"/>
                </a:cubicBezTo>
                <a:close/>
                <a:moveTo>
                  <a:pt x="3753716" y="1997255"/>
                </a:moveTo>
                <a:cubicBezTo>
                  <a:pt x="3753716" y="1971587"/>
                  <a:pt x="3731714" y="1948363"/>
                  <a:pt x="3706045" y="1948363"/>
                </a:cubicBezTo>
                <a:cubicBezTo>
                  <a:pt x="3680377" y="1948363"/>
                  <a:pt x="3658375" y="1969142"/>
                  <a:pt x="3657153" y="1996033"/>
                </a:cubicBezTo>
                <a:cubicBezTo>
                  <a:pt x="3657153" y="2022923"/>
                  <a:pt x="3676710" y="2043703"/>
                  <a:pt x="3703600" y="2044925"/>
                </a:cubicBezTo>
                <a:cubicBezTo>
                  <a:pt x="3730491" y="2044925"/>
                  <a:pt x="3753716" y="2022923"/>
                  <a:pt x="3753716" y="1997255"/>
                </a:cubicBezTo>
                <a:close/>
                <a:moveTo>
                  <a:pt x="3616817" y="2579074"/>
                </a:moveTo>
                <a:cubicBezTo>
                  <a:pt x="3592370" y="2577852"/>
                  <a:pt x="3569146" y="2599854"/>
                  <a:pt x="3567924" y="2624300"/>
                </a:cubicBezTo>
                <a:cubicBezTo>
                  <a:pt x="3565479" y="2651191"/>
                  <a:pt x="3586259" y="2673192"/>
                  <a:pt x="3613150" y="2674415"/>
                </a:cubicBezTo>
                <a:cubicBezTo>
                  <a:pt x="3640041" y="2675637"/>
                  <a:pt x="3662042" y="2654858"/>
                  <a:pt x="3663264" y="2629190"/>
                </a:cubicBezTo>
                <a:cubicBezTo>
                  <a:pt x="3664487" y="2603521"/>
                  <a:pt x="3642485" y="2579074"/>
                  <a:pt x="3616817" y="2579074"/>
                </a:cubicBezTo>
                <a:close/>
                <a:moveTo>
                  <a:pt x="3663264" y="1546223"/>
                </a:moveTo>
                <a:cubicBezTo>
                  <a:pt x="3663264" y="1520554"/>
                  <a:pt x="3642485" y="1499775"/>
                  <a:pt x="3616817" y="1498553"/>
                </a:cubicBezTo>
                <a:cubicBezTo>
                  <a:pt x="3589926" y="1497330"/>
                  <a:pt x="3567924" y="1519332"/>
                  <a:pt x="3566702" y="1545000"/>
                </a:cubicBezTo>
                <a:cubicBezTo>
                  <a:pt x="3565479" y="1571891"/>
                  <a:pt x="3587481" y="1593893"/>
                  <a:pt x="3614372" y="1593893"/>
                </a:cubicBezTo>
                <a:cubicBezTo>
                  <a:pt x="3641263" y="1595115"/>
                  <a:pt x="3663264" y="1573113"/>
                  <a:pt x="3663264" y="1546223"/>
                </a:cubicBezTo>
                <a:close/>
                <a:moveTo>
                  <a:pt x="1994810" y="418030"/>
                </a:moveTo>
                <a:cubicBezTo>
                  <a:pt x="1967919" y="418030"/>
                  <a:pt x="1947141" y="440032"/>
                  <a:pt x="1947141" y="466922"/>
                </a:cubicBezTo>
                <a:cubicBezTo>
                  <a:pt x="1947141" y="493813"/>
                  <a:pt x="1969142" y="514593"/>
                  <a:pt x="1996033" y="514593"/>
                </a:cubicBezTo>
                <a:cubicBezTo>
                  <a:pt x="2022923" y="514593"/>
                  <a:pt x="2043703" y="492591"/>
                  <a:pt x="2043703" y="465700"/>
                </a:cubicBezTo>
                <a:cubicBezTo>
                  <a:pt x="2042481" y="440032"/>
                  <a:pt x="2021701" y="418030"/>
                  <a:pt x="1994810" y="418030"/>
                </a:cubicBezTo>
                <a:close/>
                <a:moveTo>
                  <a:pt x="2935990" y="737053"/>
                </a:moveTo>
                <a:cubicBezTo>
                  <a:pt x="2935990" y="762722"/>
                  <a:pt x="2957991" y="784723"/>
                  <a:pt x="2984882" y="784723"/>
                </a:cubicBezTo>
                <a:cubicBezTo>
                  <a:pt x="3011773" y="784723"/>
                  <a:pt x="3032552" y="763944"/>
                  <a:pt x="3032552" y="737053"/>
                </a:cubicBezTo>
                <a:cubicBezTo>
                  <a:pt x="3032552" y="710162"/>
                  <a:pt x="3011773" y="689383"/>
                  <a:pt x="2984882" y="688161"/>
                </a:cubicBezTo>
                <a:cubicBezTo>
                  <a:pt x="2959214" y="688161"/>
                  <a:pt x="2935990" y="711384"/>
                  <a:pt x="2935990" y="737053"/>
                </a:cubicBezTo>
                <a:close/>
                <a:moveTo>
                  <a:pt x="3703600" y="2129264"/>
                </a:moveTo>
                <a:cubicBezTo>
                  <a:pt x="3676710" y="2130487"/>
                  <a:pt x="3655931" y="2152489"/>
                  <a:pt x="3657153" y="2179380"/>
                </a:cubicBezTo>
                <a:cubicBezTo>
                  <a:pt x="3658375" y="2205048"/>
                  <a:pt x="3679154" y="2225827"/>
                  <a:pt x="3704823" y="2225827"/>
                </a:cubicBezTo>
                <a:cubicBezTo>
                  <a:pt x="3731714" y="2225827"/>
                  <a:pt x="3753716" y="2202603"/>
                  <a:pt x="3753716" y="2176935"/>
                </a:cubicBezTo>
                <a:cubicBezTo>
                  <a:pt x="3753716" y="2150044"/>
                  <a:pt x="3730491" y="2128042"/>
                  <a:pt x="3703600" y="2129264"/>
                </a:cubicBezTo>
                <a:close/>
                <a:moveTo>
                  <a:pt x="734609" y="2939656"/>
                </a:moveTo>
                <a:cubicBezTo>
                  <a:pt x="708940" y="2939656"/>
                  <a:pt x="686938" y="2961658"/>
                  <a:pt x="688161" y="2988548"/>
                </a:cubicBezTo>
                <a:cubicBezTo>
                  <a:pt x="688161" y="3015439"/>
                  <a:pt x="708940" y="3036219"/>
                  <a:pt x="737053" y="3034997"/>
                </a:cubicBezTo>
                <a:cubicBezTo>
                  <a:pt x="761499" y="3034997"/>
                  <a:pt x="783501" y="3012995"/>
                  <a:pt x="783501" y="2988548"/>
                </a:cubicBezTo>
                <a:cubicBezTo>
                  <a:pt x="782279" y="2961658"/>
                  <a:pt x="760277" y="2939656"/>
                  <a:pt x="734609" y="2939656"/>
                </a:cubicBezTo>
                <a:close/>
                <a:moveTo>
                  <a:pt x="1545000" y="3570368"/>
                </a:moveTo>
                <a:cubicBezTo>
                  <a:pt x="1518109" y="3570368"/>
                  <a:pt x="1496108" y="3591148"/>
                  <a:pt x="1497330" y="3618038"/>
                </a:cubicBezTo>
                <a:cubicBezTo>
                  <a:pt x="1498553" y="3643707"/>
                  <a:pt x="1519332" y="3664487"/>
                  <a:pt x="1543778" y="3664487"/>
                </a:cubicBezTo>
                <a:cubicBezTo>
                  <a:pt x="1569447" y="3664487"/>
                  <a:pt x="1592671" y="3641262"/>
                  <a:pt x="1591448" y="3615594"/>
                </a:cubicBezTo>
                <a:cubicBezTo>
                  <a:pt x="1591448" y="3591148"/>
                  <a:pt x="1570669" y="3570368"/>
                  <a:pt x="1545000" y="3570368"/>
                </a:cubicBezTo>
                <a:close/>
                <a:moveTo>
                  <a:pt x="416808" y="1998477"/>
                </a:moveTo>
                <a:cubicBezTo>
                  <a:pt x="418030" y="2025368"/>
                  <a:pt x="438809" y="2044925"/>
                  <a:pt x="466922" y="2043703"/>
                </a:cubicBezTo>
                <a:cubicBezTo>
                  <a:pt x="492591" y="2042481"/>
                  <a:pt x="513370" y="2020479"/>
                  <a:pt x="512148" y="1996033"/>
                </a:cubicBezTo>
                <a:cubicBezTo>
                  <a:pt x="512148" y="1970364"/>
                  <a:pt x="488924" y="1948363"/>
                  <a:pt x="463256" y="1948363"/>
                </a:cubicBezTo>
                <a:cubicBezTo>
                  <a:pt x="437587" y="1949585"/>
                  <a:pt x="415586" y="1971587"/>
                  <a:pt x="416808" y="1998477"/>
                </a:cubicBezTo>
                <a:close/>
                <a:moveTo>
                  <a:pt x="2937212" y="3439581"/>
                </a:moveTo>
                <a:cubicBezTo>
                  <a:pt x="2938434" y="3465249"/>
                  <a:pt x="2961658" y="3486029"/>
                  <a:pt x="2988549" y="3484807"/>
                </a:cubicBezTo>
                <a:cubicBezTo>
                  <a:pt x="3012995" y="3483584"/>
                  <a:pt x="3033774" y="3461583"/>
                  <a:pt x="3032552" y="3435914"/>
                </a:cubicBezTo>
                <a:cubicBezTo>
                  <a:pt x="3032552" y="3409023"/>
                  <a:pt x="3010551" y="3388244"/>
                  <a:pt x="2983660" y="3389467"/>
                </a:cubicBezTo>
                <a:cubicBezTo>
                  <a:pt x="2956769" y="3390689"/>
                  <a:pt x="2935990" y="3413913"/>
                  <a:pt x="2937212" y="3439581"/>
                </a:cubicBezTo>
                <a:close/>
                <a:moveTo>
                  <a:pt x="1815131" y="419252"/>
                </a:moveTo>
                <a:cubicBezTo>
                  <a:pt x="1789462" y="419252"/>
                  <a:pt x="1766238" y="441254"/>
                  <a:pt x="1766238" y="468145"/>
                </a:cubicBezTo>
                <a:cubicBezTo>
                  <a:pt x="1766238" y="495036"/>
                  <a:pt x="1789462" y="515815"/>
                  <a:pt x="1816353" y="514593"/>
                </a:cubicBezTo>
                <a:cubicBezTo>
                  <a:pt x="1842022" y="513370"/>
                  <a:pt x="1861579" y="492591"/>
                  <a:pt x="1861579" y="466922"/>
                </a:cubicBezTo>
                <a:cubicBezTo>
                  <a:pt x="1861579" y="440032"/>
                  <a:pt x="1840800" y="419252"/>
                  <a:pt x="1815131" y="419252"/>
                </a:cubicBezTo>
                <a:close/>
                <a:moveTo>
                  <a:pt x="2627967" y="3570368"/>
                </a:moveTo>
                <a:cubicBezTo>
                  <a:pt x="2601077" y="3569146"/>
                  <a:pt x="2579075" y="3589925"/>
                  <a:pt x="2577853" y="3616816"/>
                </a:cubicBezTo>
                <a:cubicBezTo>
                  <a:pt x="2577853" y="3642484"/>
                  <a:pt x="2597409" y="3664487"/>
                  <a:pt x="2623078" y="3665709"/>
                </a:cubicBezTo>
                <a:cubicBezTo>
                  <a:pt x="2648747" y="3666931"/>
                  <a:pt x="2671971" y="3646152"/>
                  <a:pt x="2673193" y="3619261"/>
                </a:cubicBezTo>
                <a:cubicBezTo>
                  <a:pt x="2673193" y="3593592"/>
                  <a:pt x="2652413" y="3571590"/>
                  <a:pt x="2627967" y="3570368"/>
                </a:cubicBezTo>
                <a:close/>
                <a:moveTo>
                  <a:pt x="463256" y="2129264"/>
                </a:moveTo>
                <a:cubicBezTo>
                  <a:pt x="436365" y="2130487"/>
                  <a:pt x="415586" y="2152489"/>
                  <a:pt x="416808" y="2179380"/>
                </a:cubicBezTo>
                <a:cubicBezTo>
                  <a:pt x="418030" y="2205048"/>
                  <a:pt x="438809" y="2224604"/>
                  <a:pt x="464478" y="2224604"/>
                </a:cubicBezTo>
                <a:cubicBezTo>
                  <a:pt x="491369" y="2224604"/>
                  <a:pt x="513370" y="2202603"/>
                  <a:pt x="512148" y="2175712"/>
                </a:cubicBezTo>
                <a:cubicBezTo>
                  <a:pt x="512148" y="2150044"/>
                  <a:pt x="488924" y="2128042"/>
                  <a:pt x="463256" y="2129264"/>
                </a:cubicBezTo>
                <a:close/>
                <a:moveTo>
                  <a:pt x="602599" y="2625523"/>
                </a:moveTo>
                <a:cubicBezTo>
                  <a:pt x="601377" y="2601077"/>
                  <a:pt x="580597" y="2579074"/>
                  <a:pt x="554929" y="2579074"/>
                </a:cubicBezTo>
                <a:cubicBezTo>
                  <a:pt x="529260" y="2579074"/>
                  <a:pt x="507259" y="2601077"/>
                  <a:pt x="506036" y="2626745"/>
                </a:cubicBezTo>
                <a:cubicBezTo>
                  <a:pt x="506036" y="2653636"/>
                  <a:pt x="526816" y="2674415"/>
                  <a:pt x="553707" y="2674415"/>
                </a:cubicBezTo>
                <a:cubicBezTo>
                  <a:pt x="581820" y="2674415"/>
                  <a:pt x="603821" y="2651191"/>
                  <a:pt x="602599" y="2625523"/>
                </a:cubicBezTo>
                <a:close/>
                <a:moveTo>
                  <a:pt x="3433470" y="2938434"/>
                </a:moveTo>
                <a:cubicBezTo>
                  <a:pt x="3409024" y="2939656"/>
                  <a:pt x="3387022" y="2961658"/>
                  <a:pt x="3387022" y="2986104"/>
                </a:cubicBezTo>
                <a:cubicBezTo>
                  <a:pt x="3387022" y="3012995"/>
                  <a:pt x="3410246" y="3034997"/>
                  <a:pt x="3438360" y="3033774"/>
                </a:cubicBezTo>
                <a:cubicBezTo>
                  <a:pt x="3462806" y="3032552"/>
                  <a:pt x="3483584" y="3010551"/>
                  <a:pt x="3482362" y="2984882"/>
                </a:cubicBezTo>
                <a:cubicBezTo>
                  <a:pt x="3482362" y="2959213"/>
                  <a:pt x="3459138" y="2938434"/>
                  <a:pt x="3433470" y="2938434"/>
                </a:cubicBezTo>
                <a:close/>
                <a:moveTo>
                  <a:pt x="2174490" y="3660819"/>
                </a:moveTo>
                <a:cubicBezTo>
                  <a:pt x="2147599" y="3660819"/>
                  <a:pt x="2126820" y="3682821"/>
                  <a:pt x="2128043" y="3709711"/>
                </a:cubicBezTo>
                <a:cubicBezTo>
                  <a:pt x="2129265" y="3735380"/>
                  <a:pt x="2150044" y="3756160"/>
                  <a:pt x="2175712" y="3754937"/>
                </a:cubicBezTo>
                <a:cubicBezTo>
                  <a:pt x="2201381" y="3754937"/>
                  <a:pt x="2223383" y="3730491"/>
                  <a:pt x="2223383" y="3704823"/>
                </a:cubicBezTo>
                <a:cubicBezTo>
                  <a:pt x="2222161" y="3680376"/>
                  <a:pt x="2200159" y="3660819"/>
                  <a:pt x="2174490" y="3660819"/>
                </a:cubicBezTo>
                <a:close/>
                <a:moveTo>
                  <a:pt x="1181974" y="3484807"/>
                </a:moveTo>
                <a:cubicBezTo>
                  <a:pt x="1206420" y="3486029"/>
                  <a:pt x="1229644" y="3466472"/>
                  <a:pt x="1230866" y="3440803"/>
                </a:cubicBezTo>
                <a:cubicBezTo>
                  <a:pt x="1232089" y="3415135"/>
                  <a:pt x="1214977" y="3393133"/>
                  <a:pt x="1188086" y="3390689"/>
                </a:cubicBezTo>
                <a:cubicBezTo>
                  <a:pt x="1161195" y="3388244"/>
                  <a:pt x="1137971" y="3407801"/>
                  <a:pt x="1135526" y="3434692"/>
                </a:cubicBezTo>
                <a:cubicBezTo>
                  <a:pt x="1134304" y="3459138"/>
                  <a:pt x="1156306" y="3483584"/>
                  <a:pt x="1181974" y="3484807"/>
                </a:cubicBezTo>
                <a:close/>
                <a:moveTo>
                  <a:pt x="1996033" y="3659597"/>
                </a:moveTo>
                <a:cubicBezTo>
                  <a:pt x="1969142" y="3658375"/>
                  <a:pt x="1947141" y="3680376"/>
                  <a:pt x="1947141" y="3707267"/>
                </a:cubicBezTo>
                <a:cubicBezTo>
                  <a:pt x="1947141" y="3731714"/>
                  <a:pt x="1967919" y="3753715"/>
                  <a:pt x="1993588" y="3754937"/>
                </a:cubicBezTo>
                <a:cubicBezTo>
                  <a:pt x="2019257" y="3756160"/>
                  <a:pt x="2042481" y="3734158"/>
                  <a:pt x="2042481" y="3707267"/>
                </a:cubicBezTo>
                <a:cubicBezTo>
                  <a:pt x="2042481" y="3681598"/>
                  <a:pt x="2021701" y="3660819"/>
                  <a:pt x="1996033" y="3659597"/>
                </a:cubicBezTo>
                <a:close/>
                <a:moveTo>
                  <a:pt x="3752493" y="1818798"/>
                </a:moveTo>
                <a:cubicBezTo>
                  <a:pt x="3753716" y="1794351"/>
                  <a:pt x="3732936" y="1771128"/>
                  <a:pt x="3707268" y="1769905"/>
                </a:cubicBezTo>
                <a:cubicBezTo>
                  <a:pt x="3680377" y="1768683"/>
                  <a:pt x="3658375" y="1789462"/>
                  <a:pt x="3657153" y="1816353"/>
                </a:cubicBezTo>
                <a:cubicBezTo>
                  <a:pt x="3657153" y="1840799"/>
                  <a:pt x="3677932" y="1862801"/>
                  <a:pt x="3703600" y="1864023"/>
                </a:cubicBezTo>
                <a:cubicBezTo>
                  <a:pt x="3729269" y="1864023"/>
                  <a:pt x="3751271" y="1843244"/>
                  <a:pt x="3752493" y="1818798"/>
                </a:cubicBezTo>
                <a:close/>
                <a:moveTo>
                  <a:pt x="463256" y="1769905"/>
                </a:moveTo>
                <a:cubicBezTo>
                  <a:pt x="437587" y="1769905"/>
                  <a:pt x="416808" y="1791907"/>
                  <a:pt x="416808" y="1817575"/>
                </a:cubicBezTo>
                <a:cubicBezTo>
                  <a:pt x="416808" y="1844466"/>
                  <a:pt x="440032" y="1866468"/>
                  <a:pt x="465700" y="1865246"/>
                </a:cubicBezTo>
                <a:cubicBezTo>
                  <a:pt x="490147" y="1864023"/>
                  <a:pt x="510926" y="1842021"/>
                  <a:pt x="510926" y="1816353"/>
                </a:cubicBezTo>
                <a:cubicBezTo>
                  <a:pt x="510926" y="1790685"/>
                  <a:pt x="488924" y="1769905"/>
                  <a:pt x="463256" y="1769905"/>
                </a:cubicBezTo>
                <a:close/>
                <a:moveTo>
                  <a:pt x="3707268" y="2310166"/>
                </a:moveTo>
                <a:cubicBezTo>
                  <a:pt x="3681599" y="2308944"/>
                  <a:pt x="3659597" y="2329724"/>
                  <a:pt x="3658375" y="2354170"/>
                </a:cubicBezTo>
                <a:cubicBezTo>
                  <a:pt x="3657153" y="2382283"/>
                  <a:pt x="3677932" y="2403062"/>
                  <a:pt x="3704823" y="2403062"/>
                </a:cubicBezTo>
                <a:cubicBezTo>
                  <a:pt x="3730491" y="2403062"/>
                  <a:pt x="3752493" y="2382283"/>
                  <a:pt x="3752493" y="2357837"/>
                </a:cubicBezTo>
                <a:cubicBezTo>
                  <a:pt x="3752493" y="2333390"/>
                  <a:pt x="3731714" y="2311389"/>
                  <a:pt x="3707268" y="2310166"/>
                </a:cubicBezTo>
                <a:close/>
                <a:moveTo>
                  <a:pt x="3526365" y="1229644"/>
                </a:moveTo>
                <a:cubicBezTo>
                  <a:pt x="3500697" y="1229644"/>
                  <a:pt x="3479918" y="1249201"/>
                  <a:pt x="3478696" y="1274870"/>
                </a:cubicBezTo>
                <a:cubicBezTo>
                  <a:pt x="3477473" y="1300538"/>
                  <a:pt x="3500697" y="1323762"/>
                  <a:pt x="3526365" y="1323762"/>
                </a:cubicBezTo>
                <a:cubicBezTo>
                  <a:pt x="3550812" y="1323762"/>
                  <a:pt x="3572814" y="1301760"/>
                  <a:pt x="3572814" y="1276092"/>
                </a:cubicBezTo>
                <a:cubicBezTo>
                  <a:pt x="3571591" y="1251646"/>
                  <a:pt x="3550812" y="1229644"/>
                  <a:pt x="3526365" y="1229644"/>
                </a:cubicBezTo>
                <a:close/>
                <a:moveTo>
                  <a:pt x="2307722" y="468145"/>
                </a:moveTo>
                <a:cubicBezTo>
                  <a:pt x="2308944" y="493813"/>
                  <a:pt x="2329724" y="513370"/>
                  <a:pt x="2355392" y="513370"/>
                </a:cubicBezTo>
                <a:cubicBezTo>
                  <a:pt x="2381061" y="513370"/>
                  <a:pt x="2401840" y="492591"/>
                  <a:pt x="2401840" y="466922"/>
                </a:cubicBezTo>
                <a:cubicBezTo>
                  <a:pt x="2401840" y="440032"/>
                  <a:pt x="2379838" y="418030"/>
                  <a:pt x="2354170" y="418030"/>
                </a:cubicBezTo>
                <a:cubicBezTo>
                  <a:pt x="2328501" y="419252"/>
                  <a:pt x="2306500" y="441254"/>
                  <a:pt x="2307722" y="468145"/>
                </a:cubicBezTo>
                <a:close/>
                <a:moveTo>
                  <a:pt x="1227200" y="645380"/>
                </a:moveTo>
                <a:cubicBezTo>
                  <a:pt x="1227200" y="671048"/>
                  <a:pt x="1249201" y="694272"/>
                  <a:pt x="1276092" y="693050"/>
                </a:cubicBezTo>
                <a:cubicBezTo>
                  <a:pt x="1301760" y="693050"/>
                  <a:pt x="1322540" y="672271"/>
                  <a:pt x="1321318" y="646602"/>
                </a:cubicBezTo>
                <a:cubicBezTo>
                  <a:pt x="1321318" y="620933"/>
                  <a:pt x="1300538" y="600154"/>
                  <a:pt x="1274870" y="600154"/>
                </a:cubicBezTo>
                <a:cubicBezTo>
                  <a:pt x="1249201" y="600154"/>
                  <a:pt x="1227200" y="620933"/>
                  <a:pt x="1227200" y="645380"/>
                </a:cubicBezTo>
                <a:close/>
                <a:moveTo>
                  <a:pt x="418030" y="2355392"/>
                </a:moveTo>
                <a:cubicBezTo>
                  <a:pt x="416808" y="2381061"/>
                  <a:pt x="436365" y="2401839"/>
                  <a:pt x="462033" y="2403062"/>
                </a:cubicBezTo>
                <a:cubicBezTo>
                  <a:pt x="488924" y="2404284"/>
                  <a:pt x="512148" y="2383505"/>
                  <a:pt x="512148" y="2357837"/>
                </a:cubicBezTo>
                <a:cubicBezTo>
                  <a:pt x="512148" y="2332168"/>
                  <a:pt x="491369" y="2311389"/>
                  <a:pt x="465700" y="2310166"/>
                </a:cubicBezTo>
                <a:cubicBezTo>
                  <a:pt x="440032" y="2310166"/>
                  <a:pt x="418030" y="2329724"/>
                  <a:pt x="418030" y="2355392"/>
                </a:cubicBezTo>
                <a:close/>
                <a:moveTo>
                  <a:pt x="1815131" y="3660819"/>
                </a:moveTo>
                <a:cubicBezTo>
                  <a:pt x="1789462" y="3660819"/>
                  <a:pt x="1767461" y="3681598"/>
                  <a:pt x="1768683" y="3707267"/>
                </a:cubicBezTo>
                <a:cubicBezTo>
                  <a:pt x="1768683" y="3732936"/>
                  <a:pt x="1789462" y="3753715"/>
                  <a:pt x="1815131" y="3753715"/>
                </a:cubicBezTo>
                <a:cubicBezTo>
                  <a:pt x="1840800" y="3753715"/>
                  <a:pt x="1861579" y="3732936"/>
                  <a:pt x="1861579" y="3707267"/>
                </a:cubicBezTo>
                <a:cubicBezTo>
                  <a:pt x="1860356" y="3680376"/>
                  <a:pt x="1840800" y="3660819"/>
                  <a:pt x="1815131" y="3660819"/>
                </a:cubicBezTo>
                <a:close/>
                <a:moveTo>
                  <a:pt x="3571591" y="2895653"/>
                </a:moveTo>
                <a:cubicBezTo>
                  <a:pt x="3570369" y="2869985"/>
                  <a:pt x="3548368" y="2849205"/>
                  <a:pt x="3523921" y="2850427"/>
                </a:cubicBezTo>
                <a:cubicBezTo>
                  <a:pt x="3498252" y="2850427"/>
                  <a:pt x="3478696" y="2872429"/>
                  <a:pt x="3478696" y="2898098"/>
                </a:cubicBezTo>
                <a:cubicBezTo>
                  <a:pt x="3478696" y="2922544"/>
                  <a:pt x="3501919" y="2944545"/>
                  <a:pt x="3526365" y="2943323"/>
                </a:cubicBezTo>
                <a:cubicBezTo>
                  <a:pt x="3552034" y="2943323"/>
                  <a:pt x="3572814" y="2921321"/>
                  <a:pt x="3571591" y="2895653"/>
                </a:cubicBezTo>
                <a:close/>
                <a:moveTo>
                  <a:pt x="645380" y="1230866"/>
                </a:moveTo>
                <a:cubicBezTo>
                  <a:pt x="619711" y="1229644"/>
                  <a:pt x="597710" y="1250423"/>
                  <a:pt x="597710" y="1276092"/>
                </a:cubicBezTo>
                <a:cubicBezTo>
                  <a:pt x="596487" y="1301760"/>
                  <a:pt x="617267" y="1322540"/>
                  <a:pt x="642935" y="1323762"/>
                </a:cubicBezTo>
                <a:cubicBezTo>
                  <a:pt x="668604" y="1324984"/>
                  <a:pt x="689383" y="1304205"/>
                  <a:pt x="690605" y="1278537"/>
                </a:cubicBezTo>
                <a:cubicBezTo>
                  <a:pt x="690605" y="1251646"/>
                  <a:pt x="671048" y="1230866"/>
                  <a:pt x="645380" y="1230866"/>
                </a:cubicBezTo>
                <a:close/>
                <a:moveTo>
                  <a:pt x="2401840" y="3708489"/>
                </a:moveTo>
                <a:cubicBezTo>
                  <a:pt x="2401840" y="3682821"/>
                  <a:pt x="2381061" y="3662042"/>
                  <a:pt x="2355392" y="3662042"/>
                </a:cubicBezTo>
                <a:cubicBezTo>
                  <a:pt x="2329724" y="3662042"/>
                  <a:pt x="2308944" y="3681598"/>
                  <a:pt x="2308944" y="3707267"/>
                </a:cubicBezTo>
                <a:cubicBezTo>
                  <a:pt x="2308944" y="3732936"/>
                  <a:pt x="2328501" y="3753715"/>
                  <a:pt x="2354170" y="3753715"/>
                </a:cubicBezTo>
                <a:cubicBezTo>
                  <a:pt x="2379838" y="3753715"/>
                  <a:pt x="2400618" y="3734158"/>
                  <a:pt x="2401840" y="3708489"/>
                </a:cubicBezTo>
                <a:close/>
                <a:moveTo>
                  <a:pt x="2847983" y="642935"/>
                </a:moveTo>
                <a:cubicBezTo>
                  <a:pt x="2846761" y="669826"/>
                  <a:pt x="2866318" y="693050"/>
                  <a:pt x="2893209" y="693050"/>
                </a:cubicBezTo>
                <a:cubicBezTo>
                  <a:pt x="2918878" y="694272"/>
                  <a:pt x="2939656" y="673493"/>
                  <a:pt x="2940879" y="649047"/>
                </a:cubicBezTo>
                <a:cubicBezTo>
                  <a:pt x="2942101" y="623378"/>
                  <a:pt x="2922544" y="601376"/>
                  <a:pt x="2896875" y="600154"/>
                </a:cubicBezTo>
                <a:cubicBezTo>
                  <a:pt x="2871207" y="598932"/>
                  <a:pt x="2850428" y="617267"/>
                  <a:pt x="2847983" y="642935"/>
                </a:cubicBezTo>
                <a:close/>
                <a:moveTo>
                  <a:pt x="597710" y="2898098"/>
                </a:moveTo>
                <a:cubicBezTo>
                  <a:pt x="598932" y="2922544"/>
                  <a:pt x="622156" y="2944545"/>
                  <a:pt x="646602" y="2943323"/>
                </a:cubicBezTo>
                <a:cubicBezTo>
                  <a:pt x="671048" y="2942101"/>
                  <a:pt x="690605" y="2921321"/>
                  <a:pt x="690605" y="2896875"/>
                </a:cubicBezTo>
                <a:cubicBezTo>
                  <a:pt x="690605" y="2871207"/>
                  <a:pt x="669826" y="2850427"/>
                  <a:pt x="644157" y="2850427"/>
                </a:cubicBezTo>
                <a:cubicBezTo>
                  <a:pt x="617267" y="2851650"/>
                  <a:pt x="597710" y="2872429"/>
                  <a:pt x="597710" y="2898098"/>
                </a:cubicBezTo>
                <a:close/>
                <a:moveTo>
                  <a:pt x="1272425" y="3481140"/>
                </a:moveTo>
                <a:cubicBezTo>
                  <a:pt x="1246756" y="3482362"/>
                  <a:pt x="1225978" y="3504363"/>
                  <a:pt x="1228422" y="3530032"/>
                </a:cubicBezTo>
                <a:cubicBezTo>
                  <a:pt x="1229644" y="3554479"/>
                  <a:pt x="1250424" y="3572813"/>
                  <a:pt x="1274870" y="3572813"/>
                </a:cubicBezTo>
                <a:cubicBezTo>
                  <a:pt x="1300538" y="3572813"/>
                  <a:pt x="1321318" y="3550811"/>
                  <a:pt x="1321318" y="3526365"/>
                </a:cubicBezTo>
                <a:cubicBezTo>
                  <a:pt x="1320095" y="3500697"/>
                  <a:pt x="1298094" y="3479917"/>
                  <a:pt x="1272425" y="3481140"/>
                </a:cubicBezTo>
                <a:close/>
                <a:moveTo>
                  <a:pt x="2940879" y="3525143"/>
                </a:moveTo>
                <a:cubicBezTo>
                  <a:pt x="2939656" y="3500697"/>
                  <a:pt x="2918878" y="3481140"/>
                  <a:pt x="2894431" y="3481140"/>
                </a:cubicBezTo>
                <a:cubicBezTo>
                  <a:pt x="2868762" y="3481140"/>
                  <a:pt x="2847983" y="3501919"/>
                  <a:pt x="2849206" y="3527588"/>
                </a:cubicBezTo>
                <a:cubicBezTo>
                  <a:pt x="2849206" y="3554479"/>
                  <a:pt x="2869985" y="3572813"/>
                  <a:pt x="2896875" y="3571590"/>
                </a:cubicBezTo>
                <a:cubicBezTo>
                  <a:pt x="2922544" y="3571590"/>
                  <a:pt x="2942101" y="3550811"/>
                  <a:pt x="2940879" y="3525143"/>
                </a:cubicBezTo>
                <a:close/>
                <a:moveTo>
                  <a:pt x="2806425" y="512148"/>
                </a:moveTo>
                <a:cubicBezTo>
                  <a:pt x="2780756" y="510926"/>
                  <a:pt x="2761199" y="530483"/>
                  <a:pt x="2759977" y="554929"/>
                </a:cubicBezTo>
                <a:cubicBezTo>
                  <a:pt x="2758755" y="580597"/>
                  <a:pt x="2779534" y="601376"/>
                  <a:pt x="2805202" y="601376"/>
                </a:cubicBezTo>
                <a:cubicBezTo>
                  <a:pt x="2829648" y="601376"/>
                  <a:pt x="2849206" y="581820"/>
                  <a:pt x="2850428" y="557374"/>
                </a:cubicBezTo>
                <a:cubicBezTo>
                  <a:pt x="2850428" y="532927"/>
                  <a:pt x="2830871" y="513370"/>
                  <a:pt x="2806425" y="512148"/>
                </a:cubicBezTo>
                <a:close/>
                <a:moveTo>
                  <a:pt x="2535072" y="420475"/>
                </a:moveTo>
                <a:cubicBezTo>
                  <a:pt x="2509404" y="420475"/>
                  <a:pt x="2488624" y="441254"/>
                  <a:pt x="2488624" y="466922"/>
                </a:cubicBezTo>
                <a:cubicBezTo>
                  <a:pt x="2488624" y="491369"/>
                  <a:pt x="2509404" y="512148"/>
                  <a:pt x="2533850" y="512148"/>
                </a:cubicBezTo>
                <a:cubicBezTo>
                  <a:pt x="2559518" y="512148"/>
                  <a:pt x="2580297" y="491369"/>
                  <a:pt x="2579075" y="465700"/>
                </a:cubicBezTo>
                <a:cubicBezTo>
                  <a:pt x="2579075" y="440032"/>
                  <a:pt x="2559518" y="420475"/>
                  <a:pt x="2535072" y="420475"/>
                </a:cubicBezTo>
                <a:close/>
                <a:moveTo>
                  <a:pt x="1680677" y="466922"/>
                </a:moveTo>
                <a:cubicBezTo>
                  <a:pt x="1680677" y="442476"/>
                  <a:pt x="1659898" y="421697"/>
                  <a:pt x="1636674" y="421697"/>
                </a:cubicBezTo>
                <a:cubicBezTo>
                  <a:pt x="1611005" y="421697"/>
                  <a:pt x="1589003" y="442476"/>
                  <a:pt x="1589003" y="466922"/>
                </a:cubicBezTo>
                <a:cubicBezTo>
                  <a:pt x="1589003" y="490147"/>
                  <a:pt x="1609783" y="512148"/>
                  <a:pt x="1633007" y="512148"/>
                </a:cubicBezTo>
                <a:cubicBezTo>
                  <a:pt x="1657453" y="513370"/>
                  <a:pt x="1680677" y="491369"/>
                  <a:pt x="1680677" y="466922"/>
                </a:cubicBezTo>
                <a:close/>
                <a:moveTo>
                  <a:pt x="3750049" y="1637896"/>
                </a:moveTo>
                <a:cubicBezTo>
                  <a:pt x="3750049" y="1613450"/>
                  <a:pt x="3730491" y="1592670"/>
                  <a:pt x="3706045" y="1591448"/>
                </a:cubicBezTo>
                <a:cubicBezTo>
                  <a:pt x="3681599" y="1590226"/>
                  <a:pt x="3658375" y="1613450"/>
                  <a:pt x="3658375" y="1637896"/>
                </a:cubicBezTo>
                <a:cubicBezTo>
                  <a:pt x="3658375" y="1661120"/>
                  <a:pt x="3680377" y="1681899"/>
                  <a:pt x="3703600" y="1681899"/>
                </a:cubicBezTo>
                <a:cubicBezTo>
                  <a:pt x="3729269" y="1681899"/>
                  <a:pt x="3750049" y="1662342"/>
                  <a:pt x="3750049" y="1637896"/>
                </a:cubicBezTo>
                <a:close/>
                <a:moveTo>
                  <a:pt x="1409324" y="558596"/>
                </a:moveTo>
                <a:cubicBezTo>
                  <a:pt x="1410546" y="532927"/>
                  <a:pt x="1389767" y="512148"/>
                  <a:pt x="1364099" y="512148"/>
                </a:cubicBezTo>
                <a:cubicBezTo>
                  <a:pt x="1338430" y="512148"/>
                  <a:pt x="1320095" y="530483"/>
                  <a:pt x="1320095" y="556151"/>
                </a:cubicBezTo>
                <a:cubicBezTo>
                  <a:pt x="1320095" y="581820"/>
                  <a:pt x="1338430" y="601376"/>
                  <a:pt x="1362876" y="601376"/>
                </a:cubicBezTo>
                <a:cubicBezTo>
                  <a:pt x="1387322" y="601376"/>
                  <a:pt x="1409324" y="581820"/>
                  <a:pt x="1409324" y="558596"/>
                </a:cubicBezTo>
                <a:close/>
                <a:moveTo>
                  <a:pt x="418030" y="1636673"/>
                </a:moveTo>
                <a:cubicBezTo>
                  <a:pt x="418030" y="1661120"/>
                  <a:pt x="440032" y="1683121"/>
                  <a:pt x="465700" y="1681899"/>
                </a:cubicBezTo>
                <a:cubicBezTo>
                  <a:pt x="490147" y="1680677"/>
                  <a:pt x="509703" y="1659897"/>
                  <a:pt x="508481" y="1635451"/>
                </a:cubicBezTo>
                <a:cubicBezTo>
                  <a:pt x="507259" y="1611005"/>
                  <a:pt x="486479" y="1591448"/>
                  <a:pt x="463256" y="1591448"/>
                </a:cubicBezTo>
                <a:cubicBezTo>
                  <a:pt x="440032" y="1591448"/>
                  <a:pt x="419252" y="1613450"/>
                  <a:pt x="418030" y="1636673"/>
                </a:cubicBezTo>
                <a:close/>
                <a:moveTo>
                  <a:pt x="3708490" y="2492291"/>
                </a:moveTo>
                <a:cubicBezTo>
                  <a:pt x="3684044" y="2491069"/>
                  <a:pt x="3662042" y="2509403"/>
                  <a:pt x="3659597" y="2533850"/>
                </a:cubicBezTo>
                <a:cubicBezTo>
                  <a:pt x="3658375" y="2557073"/>
                  <a:pt x="3677932" y="2580297"/>
                  <a:pt x="3701156" y="2581519"/>
                </a:cubicBezTo>
                <a:cubicBezTo>
                  <a:pt x="3725603" y="2583964"/>
                  <a:pt x="3747604" y="2564407"/>
                  <a:pt x="3748826" y="2539961"/>
                </a:cubicBezTo>
                <a:cubicBezTo>
                  <a:pt x="3751271" y="2515515"/>
                  <a:pt x="3732936" y="2494735"/>
                  <a:pt x="3708490" y="2492291"/>
                </a:cubicBezTo>
                <a:close/>
                <a:moveTo>
                  <a:pt x="2489846" y="3704823"/>
                </a:moveTo>
                <a:cubicBezTo>
                  <a:pt x="2488624" y="3729269"/>
                  <a:pt x="2508181" y="3750048"/>
                  <a:pt x="2532627" y="3751270"/>
                </a:cubicBezTo>
                <a:cubicBezTo>
                  <a:pt x="2557073" y="3752492"/>
                  <a:pt x="2577853" y="3732936"/>
                  <a:pt x="2579075" y="3708489"/>
                </a:cubicBezTo>
                <a:cubicBezTo>
                  <a:pt x="2580297" y="3684043"/>
                  <a:pt x="2560740" y="3663264"/>
                  <a:pt x="2536294" y="3662042"/>
                </a:cubicBezTo>
                <a:cubicBezTo>
                  <a:pt x="2511848" y="3662042"/>
                  <a:pt x="2491069" y="3681598"/>
                  <a:pt x="2489846" y="3704823"/>
                </a:cubicBezTo>
                <a:close/>
                <a:moveTo>
                  <a:pt x="464478" y="2492291"/>
                </a:moveTo>
                <a:cubicBezTo>
                  <a:pt x="440032" y="2492291"/>
                  <a:pt x="419252" y="2511847"/>
                  <a:pt x="418030" y="2536294"/>
                </a:cubicBezTo>
                <a:cubicBezTo>
                  <a:pt x="418030" y="2559518"/>
                  <a:pt x="438809" y="2581519"/>
                  <a:pt x="463256" y="2581519"/>
                </a:cubicBezTo>
                <a:cubicBezTo>
                  <a:pt x="487702" y="2581519"/>
                  <a:pt x="508481" y="2561963"/>
                  <a:pt x="508481" y="2537516"/>
                </a:cubicBezTo>
                <a:cubicBezTo>
                  <a:pt x="509703" y="2511847"/>
                  <a:pt x="490147" y="2492291"/>
                  <a:pt x="464478" y="2492291"/>
                </a:cubicBezTo>
                <a:close/>
                <a:moveTo>
                  <a:pt x="553707" y="1321318"/>
                </a:moveTo>
                <a:cubicBezTo>
                  <a:pt x="529260" y="1322540"/>
                  <a:pt x="509703" y="1342097"/>
                  <a:pt x="510926" y="1367765"/>
                </a:cubicBezTo>
                <a:cubicBezTo>
                  <a:pt x="510926" y="1392211"/>
                  <a:pt x="531705" y="1411768"/>
                  <a:pt x="556151" y="1410546"/>
                </a:cubicBezTo>
                <a:cubicBezTo>
                  <a:pt x="580597" y="1410546"/>
                  <a:pt x="600155" y="1389767"/>
                  <a:pt x="598932" y="1365320"/>
                </a:cubicBezTo>
                <a:cubicBezTo>
                  <a:pt x="597710" y="1340874"/>
                  <a:pt x="578153" y="1321318"/>
                  <a:pt x="553707" y="1321318"/>
                </a:cubicBezTo>
                <a:close/>
                <a:moveTo>
                  <a:pt x="2803980" y="3572813"/>
                </a:moveTo>
                <a:cubicBezTo>
                  <a:pt x="2780756" y="3572813"/>
                  <a:pt x="2759977" y="3594815"/>
                  <a:pt x="2761199" y="3619261"/>
                </a:cubicBezTo>
                <a:cubicBezTo>
                  <a:pt x="2762421" y="3642484"/>
                  <a:pt x="2781979" y="3662042"/>
                  <a:pt x="2805202" y="3662042"/>
                </a:cubicBezTo>
                <a:cubicBezTo>
                  <a:pt x="2829648" y="3662042"/>
                  <a:pt x="2850428" y="3641262"/>
                  <a:pt x="2849206" y="3618038"/>
                </a:cubicBezTo>
                <a:cubicBezTo>
                  <a:pt x="2849206" y="3592370"/>
                  <a:pt x="2828426" y="3571590"/>
                  <a:pt x="2803980" y="3572813"/>
                </a:cubicBezTo>
                <a:close/>
                <a:moveTo>
                  <a:pt x="598932" y="2807647"/>
                </a:moveTo>
                <a:cubicBezTo>
                  <a:pt x="598932" y="2783200"/>
                  <a:pt x="579375" y="2762421"/>
                  <a:pt x="554929" y="2762421"/>
                </a:cubicBezTo>
                <a:cubicBezTo>
                  <a:pt x="531705" y="2762421"/>
                  <a:pt x="512148" y="2780756"/>
                  <a:pt x="510926" y="2805202"/>
                </a:cubicBezTo>
                <a:cubicBezTo>
                  <a:pt x="509703" y="2829648"/>
                  <a:pt x="529260" y="2850427"/>
                  <a:pt x="553707" y="2851650"/>
                </a:cubicBezTo>
                <a:cubicBezTo>
                  <a:pt x="578153" y="2852872"/>
                  <a:pt x="598932" y="2832093"/>
                  <a:pt x="598932" y="2807647"/>
                </a:cubicBezTo>
                <a:close/>
                <a:moveTo>
                  <a:pt x="1636674" y="3663264"/>
                </a:moveTo>
                <a:cubicBezTo>
                  <a:pt x="1612227" y="3662042"/>
                  <a:pt x="1591448" y="3681598"/>
                  <a:pt x="1590226" y="3706045"/>
                </a:cubicBezTo>
                <a:cubicBezTo>
                  <a:pt x="1590226" y="3730491"/>
                  <a:pt x="1608561" y="3751270"/>
                  <a:pt x="1633007" y="3752492"/>
                </a:cubicBezTo>
                <a:cubicBezTo>
                  <a:pt x="1657453" y="3753715"/>
                  <a:pt x="1679455" y="3734158"/>
                  <a:pt x="1679455" y="3709711"/>
                </a:cubicBezTo>
                <a:cubicBezTo>
                  <a:pt x="1680677" y="3685265"/>
                  <a:pt x="1661120" y="3664487"/>
                  <a:pt x="1636674" y="3663264"/>
                </a:cubicBezTo>
                <a:close/>
                <a:moveTo>
                  <a:pt x="2129265" y="378916"/>
                </a:moveTo>
                <a:cubicBezTo>
                  <a:pt x="2130487" y="355692"/>
                  <a:pt x="2113375" y="334913"/>
                  <a:pt x="2090151" y="331246"/>
                </a:cubicBezTo>
                <a:cubicBezTo>
                  <a:pt x="2066927" y="328801"/>
                  <a:pt x="2043703" y="347136"/>
                  <a:pt x="2041258" y="371582"/>
                </a:cubicBezTo>
                <a:cubicBezTo>
                  <a:pt x="2038814" y="396028"/>
                  <a:pt x="2057149" y="418030"/>
                  <a:pt x="2081595" y="419252"/>
                </a:cubicBezTo>
                <a:cubicBezTo>
                  <a:pt x="2106041" y="422919"/>
                  <a:pt x="2128043" y="403362"/>
                  <a:pt x="2129265" y="378916"/>
                </a:cubicBezTo>
                <a:close/>
                <a:moveTo>
                  <a:pt x="1408101" y="3616816"/>
                </a:moveTo>
                <a:cubicBezTo>
                  <a:pt x="1408101" y="3593592"/>
                  <a:pt x="1388545" y="3574035"/>
                  <a:pt x="1365321" y="3572813"/>
                </a:cubicBezTo>
                <a:cubicBezTo>
                  <a:pt x="1342097" y="3571590"/>
                  <a:pt x="1320095" y="3592370"/>
                  <a:pt x="1320095" y="3616816"/>
                </a:cubicBezTo>
                <a:cubicBezTo>
                  <a:pt x="1320095" y="3641262"/>
                  <a:pt x="1338430" y="3662042"/>
                  <a:pt x="1364099" y="3662042"/>
                </a:cubicBezTo>
                <a:cubicBezTo>
                  <a:pt x="1388545" y="3662042"/>
                  <a:pt x="1408101" y="3641262"/>
                  <a:pt x="1408101" y="3616816"/>
                </a:cubicBezTo>
                <a:close/>
                <a:moveTo>
                  <a:pt x="3615595" y="1322540"/>
                </a:moveTo>
                <a:cubicBezTo>
                  <a:pt x="3591148" y="1322540"/>
                  <a:pt x="3570369" y="1342097"/>
                  <a:pt x="3570369" y="1367765"/>
                </a:cubicBezTo>
                <a:cubicBezTo>
                  <a:pt x="3570369" y="1393434"/>
                  <a:pt x="3589926" y="1411768"/>
                  <a:pt x="3615595" y="1411768"/>
                </a:cubicBezTo>
                <a:cubicBezTo>
                  <a:pt x="3641263" y="1411768"/>
                  <a:pt x="3660819" y="1392211"/>
                  <a:pt x="3660819" y="1367765"/>
                </a:cubicBezTo>
                <a:cubicBezTo>
                  <a:pt x="3659597" y="1342097"/>
                  <a:pt x="3640041" y="1322540"/>
                  <a:pt x="3615595" y="1322540"/>
                </a:cubicBezTo>
                <a:close/>
                <a:moveTo>
                  <a:pt x="3659597" y="2806425"/>
                </a:moveTo>
                <a:cubicBezTo>
                  <a:pt x="3659597" y="2783200"/>
                  <a:pt x="3641263" y="2763644"/>
                  <a:pt x="3618039" y="2762421"/>
                </a:cubicBezTo>
                <a:cubicBezTo>
                  <a:pt x="3593592" y="2761199"/>
                  <a:pt x="3572814" y="2780756"/>
                  <a:pt x="3571591" y="2805202"/>
                </a:cubicBezTo>
                <a:cubicBezTo>
                  <a:pt x="3571591" y="2830871"/>
                  <a:pt x="3589926" y="2850427"/>
                  <a:pt x="3615595" y="2850427"/>
                </a:cubicBezTo>
                <a:cubicBezTo>
                  <a:pt x="3638818" y="2851650"/>
                  <a:pt x="3658375" y="2832093"/>
                  <a:pt x="3659597" y="2806425"/>
                </a:cubicBezTo>
                <a:close/>
                <a:moveTo>
                  <a:pt x="3752493" y="2085261"/>
                </a:moveTo>
                <a:cubicBezTo>
                  <a:pt x="3751271" y="2110930"/>
                  <a:pt x="3770827" y="2130487"/>
                  <a:pt x="3795274" y="2130487"/>
                </a:cubicBezTo>
                <a:cubicBezTo>
                  <a:pt x="3818498" y="2130487"/>
                  <a:pt x="3838054" y="2112152"/>
                  <a:pt x="3839277" y="2088928"/>
                </a:cubicBezTo>
                <a:cubicBezTo>
                  <a:pt x="3840499" y="2064482"/>
                  <a:pt x="3819720" y="2043703"/>
                  <a:pt x="3796496" y="2043703"/>
                </a:cubicBezTo>
                <a:cubicBezTo>
                  <a:pt x="3773272" y="2042481"/>
                  <a:pt x="3753716" y="2062037"/>
                  <a:pt x="3752493" y="2085261"/>
                </a:cubicBezTo>
                <a:close/>
                <a:moveTo>
                  <a:pt x="823837" y="872729"/>
                </a:moveTo>
                <a:cubicBezTo>
                  <a:pt x="799391" y="872729"/>
                  <a:pt x="779834" y="893509"/>
                  <a:pt x="781056" y="917955"/>
                </a:cubicBezTo>
                <a:cubicBezTo>
                  <a:pt x="782279" y="941179"/>
                  <a:pt x="803058" y="959514"/>
                  <a:pt x="826282" y="958291"/>
                </a:cubicBezTo>
                <a:cubicBezTo>
                  <a:pt x="850728" y="957069"/>
                  <a:pt x="869063" y="937512"/>
                  <a:pt x="867840" y="914288"/>
                </a:cubicBezTo>
                <a:cubicBezTo>
                  <a:pt x="867840" y="892287"/>
                  <a:pt x="847061" y="872729"/>
                  <a:pt x="823837" y="872729"/>
                </a:cubicBezTo>
                <a:close/>
                <a:moveTo>
                  <a:pt x="418030" y="2087706"/>
                </a:moveTo>
                <a:cubicBezTo>
                  <a:pt x="418030" y="2063260"/>
                  <a:pt x="398473" y="2042481"/>
                  <a:pt x="374027" y="2042481"/>
                </a:cubicBezTo>
                <a:cubicBezTo>
                  <a:pt x="350803" y="2042481"/>
                  <a:pt x="331246" y="2063260"/>
                  <a:pt x="331246" y="2086483"/>
                </a:cubicBezTo>
                <a:cubicBezTo>
                  <a:pt x="331246" y="2109708"/>
                  <a:pt x="350803" y="2129264"/>
                  <a:pt x="374027" y="2129264"/>
                </a:cubicBezTo>
                <a:cubicBezTo>
                  <a:pt x="397251" y="2130487"/>
                  <a:pt x="416808" y="2112152"/>
                  <a:pt x="418030" y="2087706"/>
                </a:cubicBezTo>
                <a:close/>
                <a:moveTo>
                  <a:pt x="1904360" y="332468"/>
                </a:moveTo>
                <a:cubicBezTo>
                  <a:pt x="1881136" y="332468"/>
                  <a:pt x="1861579" y="352025"/>
                  <a:pt x="1861579" y="375249"/>
                </a:cubicBezTo>
                <a:cubicBezTo>
                  <a:pt x="1861579" y="399695"/>
                  <a:pt x="1882358" y="420475"/>
                  <a:pt x="1906804" y="419252"/>
                </a:cubicBezTo>
                <a:cubicBezTo>
                  <a:pt x="1930028" y="418030"/>
                  <a:pt x="1948363" y="398473"/>
                  <a:pt x="1948363" y="375249"/>
                </a:cubicBezTo>
                <a:cubicBezTo>
                  <a:pt x="1947141" y="352025"/>
                  <a:pt x="1928806" y="332468"/>
                  <a:pt x="1904360" y="332468"/>
                </a:cubicBezTo>
                <a:close/>
                <a:moveTo>
                  <a:pt x="958291" y="828726"/>
                </a:moveTo>
                <a:cubicBezTo>
                  <a:pt x="959513" y="805502"/>
                  <a:pt x="939957" y="783501"/>
                  <a:pt x="915510" y="782279"/>
                </a:cubicBezTo>
                <a:cubicBezTo>
                  <a:pt x="892287" y="782279"/>
                  <a:pt x="872730" y="800613"/>
                  <a:pt x="871507" y="823837"/>
                </a:cubicBezTo>
                <a:cubicBezTo>
                  <a:pt x="870285" y="847061"/>
                  <a:pt x="889842" y="867840"/>
                  <a:pt x="913066" y="869063"/>
                </a:cubicBezTo>
                <a:cubicBezTo>
                  <a:pt x="935068" y="871507"/>
                  <a:pt x="955847" y="851950"/>
                  <a:pt x="958291" y="828726"/>
                </a:cubicBezTo>
                <a:close/>
                <a:moveTo>
                  <a:pt x="2084039" y="3753715"/>
                </a:moveTo>
                <a:cubicBezTo>
                  <a:pt x="2060816" y="3754937"/>
                  <a:pt x="2041258" y="3773272"/>
                  <a:pt x="2041258" y="3797718"/>
                </a:cubicBezTo>
                <a:cubicBezTo>
                  <a:pt x="2041258" y="3820942"/>
                  <a:pt x="2060816" y="3841722"/>
                  <a:pt x="2082817" y="3841722"/>
                </a:cubicBezTo>
                <a:cubicBezTo>
                  <a:pt x="2106041" y="3841722"/>
                  <a:pt x="2128043" y="3819719"/>
                  <a:pt x="2126820" y="3796496"/>
                </a:cubicBezTo>
                <a:cubicBezTo>
                  <a:pt x="2128043" y="3773272"/>
                  <a:pt x="2107263" y="3753715"/>
                  <a:pt x="2084039" y="3753715"/>
                </a:cubicBezTo>
                <a:close/>
                <a:moveTo>
                  <a:pt x="2264942" y="333691"/>
                </a:moveTo>
                <a:cubicBezTo>
                  <a:pt x="2240495" y="333691"/>
                  <a:pt x="2219716" y="354470"/>
                  <a:pt x="2220938" y="378916"/>
                </a:cubicBezTo>
                <a:cubicBezTo>
                  <a:pt x="2222161" y="402140"/>
                  <a:pt x="2241717" y="421697"/>
                  <a:pt x="2264942" y="420475"/>
                </a:cubicBezTo>
                <a:cubicBezTo>
                  <a:pt x="2288165" y="420475"/>
                  <a:pt x="2307722" y="399695"/>
                  <a:pt x="2307722" y="377694"/>
                </a:cubicBezTo>
                <a:cubicBezTo>
                  <a:pt x="2308944" y="353248"/>
                  <a:pt x="2288165" y="333691"/>
                  <a:pt x="2264942" y="333691"/>
                </a:cubicBezTo>
                <a:close/>
                <a:moveTo>
                  <a:pt x="3255013" y="782279"/>
                </a:moveTo>
                <a:cubicBezTo>
                  <a:pt x="3230567" y="782279"/>
                  <a:pt x="3211009" y="804280"/>
                  <a:pt x="3212232" y="828726"/>
                </a:cubicBezTo>
                <a:cubicBezTo>
                  <a:pt x="3213454" y="851950"/>
                  <a:pt x="3234234" y="870285"/>
                  <a:pt x="3257457" y="869063"/>
                </a:cubicBezTo>
                <a:cubicBezTo>
                  <a:pt x="3280681" y="867840"/>
                  <a:pt x="3300238" y="848283"/>
                  <a:pt x="3299016" y="823837"/>
                </a:cubicBezTo>
                <a:cubicBezTo>
                  <a:pt x="3297794" y="801836"/>
                  <a:pt x="3278236" y="782279"/>
                  <a:pt x="3255013" y="782279"/>
                </a:cubicBezTo>
                <a:close/>
                <a:moveTo>
                  <a:pt x="372805" y="2223382"/>
                </a:moveTo>
                <a:cubicBezTo>
                  <a:pt x="349581" y="2223382"/>
                  <a:pt x="331246" y="2244162"/>
                  <a:pt x="331246" y="2267385"/>
                </a:cubicBezTo>
                <a:cubicBezTo>
                  <a:pt x="331246" y="2290609"/>
                  <a:pt x="350803" y="2310166"/>
                  <a:pt x="375249" y="2308944"/>
                </a:cubicBezTo>
                <a:cubicBezTo>
                  <a:pt x="399695" y="2308944"/>
                  <a:pt x="418030" y="2289387"/>
                  <a:pt x="416808" y="2264941"/>
                </a:cubicBezTo>
                <a:cubicBezTo>
                  <a:pt x="416808" y="2242939"/>
                  <a:pt x="396029" y="2223382"/>
                  <a:pt x="372805" y="2223382"/>
                </a:cubicBezTo>
                <a:close/>
                <a:moveTo>
                  <a:pt x="3796496" y="1864023"/>
                </a:moveTo>
                <a:cubicBezTo>
                  <a:pt x="3770827" y="1862801"/>
                  <a:pt x="3752493" y="1882357"/>
                  <a:pt x="3752493" y="1908026"/>
                </a:cubicBezTo>
                <a:cubicBezTo>
                  <a:pt x="3752493" y="1932473"/>
                  <a:pt x="3770827" y="1950807"/>
                  <a:pt x="3795274" y="1950807"/>
                </a:cubicBezTo>
                <a:cubicBezTo>
                  <a:pt x="3818498" y="1950807"/>
                  <a:pt x="3838054" y="1931250"/>
                  <a:pt x="3838054" y="1908026"/>
                </a:cubicBezTo>
                <a:cubicBezTo>
                  <a:pt x="3838054" y="1883580"/>
                  <a:pt x="3820943" y="1864023"/>
                  <a:pt x="3796496" y="1864023"/>
                </a:cubicBezTo>
                <a:close/>
                <a:moveTo>
                  <a:pt x="3344242" y="873952"/>
                </a:moveTo>
                <a:cubicBezTo>
                  <a:pt x="3319795" y="873952"/>
                  <a:pt x="3301461" y="893509"/>
                  <a:pt x="3301461" y="916733"/>
                </a:cubicBezTo>
                <a:cubicBezTo>
                  <a:pt x="3301461" y="941179"/>
                  <a:pt x="3322240" y="960736"/>
                  <a:pt x="3346686" y="959514"/>
                </a:cubicBezTo>
                <a:cubicBezTo>
                  <a:pt x="3371132" y="958291"/>
                  <a:pt x="3388244" y="938734"/>
                  <a:pt x="3387022" y="914288"/>
                </a:cubicBezTo>
                <a:cubicBezTo>
                  <a:pt x="3387022" y="891064"/>
                  <a:pt x="3368688" y="872729"/>
                  <a:pt x="3344242" y="873952"/>
                </a:cubicBezTo>
                <a:close/>
                <a:moveTo>
                  <a:pt x="782279" y="3257457"/>
                </a:moveTo>
                <a:cubicBezTo>
                  <a:pt x="782279" y="3279459"/>
                  <a:pt x="800613" y="3299015"/>
                  <a:pt x="822615" y="3299015"/>
                </a:cubicBezTo>
                <a:cubicBezTo>
                  <a:pt x="845839" y="3300237"/>
                  <a:pt x="866618" y="3280681"/>
                  <a:pt x="866618" y="3257457"/>
                </a:cubicBezTo>
                <a:cubicBezTo>
                  <a:pt x="867840" y="3234233"/>
                  <a:pt x="848283" y="3214676"/>
                  <a:pt x="823837" y="3213454"/>
                </a:cubicBezTo>
                <a:cubicBezTo>
                  <a:pt x="800613" y="3214676"/>
                  <a:pt x="782279" y="3233010"/>
                  <a:pt x="782279" y="3257457"/>
                </a:cubicBezTo>
                <a:close/>
                <a:moveTo>
                  <a:pt x="3752493" y="2267385"/>
                </a:moveTo>
                <a:cubicBezTo>
                  <a:pt x="3752493" y="2290609"/>
                  <a:pt x="3772050" y="2310166"/>
                  <a:pt x="3795274" y="2310166"/>
                </a:cubicBezTo>
                <a:cubicBezTo>
                  <a:pt x="3818498" y="2310166"/>
                  <a:pt x="3838054" y="2290609"/>
                  <a:pt x="3838054" y="2267385"/>
                </a:cubicBezTo>
                <a:cubicBezTo>
                  <a:pt x="3838054" y="2244162"/>
                  <a:pt x="3818498" y="2224604"/>
                  <a:pt x="3795274" y="2224604"/>
                </a:cubicBezTo>
                <a:cubicBezTo>
                  <a:pt x="3770827" y="2223382"/>
                  <a:pt x="3752493" y="2242939"/>
                  <a:pt x="3752493" y="2267385"/>
                </a:cubicBezTo>
                <a:close/>
                <a:moveTo>
                  <a:pt x="733386" y="1049965"/>
                </a:moveTo>
                <a:cubicBezTo>
                  <a:pt x="756610" y="1049965"/>
                  <a:pt x="776167" y="1031630"/>
                  <a:pt x="777390" y="1008406"/>
                </a:cubicBezTo>
                <a:cubicBezTo>
                  <a:pt x="777390" y="985182"/>
                  <a:pt x="757832" y="965625"/>
                  <a:pt x="734609" y="964403"/>
                </a:cubicBezTo>
                <a:cubicBezTo>
                  <a:pt x="711384" y="963180"/>
                  <a:pt x="690605" y="982737"/>
                  <a:pt x="690605" y="1005961"/>
                </a:cubicBezTo>
                <a:cubicBezTo>
                  <a:pt x="691828" y="1029185"/>
                  <a:pt x="711384" y="1048742"/>
                  <a:pt x="733386" y="1049965"/>
                </a:cubicBezTo>
                <a:close/>
                <a:moveTo>
                  <a:pt x="871507" y="3347908"/>
                </a:moveTo>
                <a:cubicBezTo>
                  <a:pt x="871507" y="3369909"/>
                  <a:pt x="891064" y="3389467"/>
                  <a:pt x="913066" y="3389467"/>
                </a:cubicBezTo>
                <a:cubicBezTo>
                  <a:pt x="936290" y="3390689"/>
                  <a:pt x="957069" y="3371132"/>
                  <a:pt x="957069" y="3347908"/>
                </a:cubicBezTo>
                <a:cubicBezTo>
                  <a:pt x="957069" y="3324684"/>
                  <a:pt x="938734" y="3305127"/>
                  <a:pt x="914288" y="3305127"/>
                </a:cubicBezTo>
                <a:cubicBezTo>
                  <a:pt x="889842" y="3305127"/>
                  <a:pt x="871507" y="3324684"/>
                  <a:pt x="871507" y="3347908"/>
                </a:cubicBezTo>
                <a:close/>
                <a:moveTo>
                  <a:pt x="3212232" y="3346686"/>
                </a:moveTo>
                <a:cubicBezTo>
                  <a:pt x="3212232" y="3369909"/>
                  <a:pt x="3231789" y="3389467"/>
                  <a:pt x="3255013" y="3389467"/>
                </a:cubicBezTo>
                <a:cubicBezTo>
                  <a:pt x="3278236" y="3389467"/>
                  <a:pt x="3297794" y="3369909"/>
                  <a:pt x="3297794" y="3346686"/>
                </a:cubicBezTo>
                <a:cubicBezTo>
                  <a:pt x="3297794" y="3323462"/>
                  <a:pt x="3279459" y="3303905"/>
                  <a:pt x="3255013" y="3303905"/>
                </a:cubicBezTo>
                <a:cubicBezTo>
                  <a:pt x="3231789" y="3305127"/>
                  <a:pt x="3212232" y="3323462"/>
                  <a:pt x="3212232" y="3346686"/>
                </a:cubicBezTo>
                <a:close/>
                <a:moveTo>
                  <a:pt x="3163340" y="693050"/>
                </a:moveTo>
                <a:cubicBezTo>
                  <a:pt x="3140116" y="693050"/>
                  <a:pt x="3120559" y="713829"/>
                  <a:pt x="3121781" y="737053"/>
                </a:cubicBezTo>
                <a:cubicBezTo>
                  <a:pt x="3121781" y="761499"/>
                  <a:pt x="3141338" y="778611"/>
                  <a:pt x="3165784" y="778611"/>
                </a:cubicBezTo>
                <a:cubicBezTo>
                  <a:pt x="3190230" y="778611"/>
                  <a:pt x="3208565" y="759055"/>
                  <a:pt x="3207343" y="735831"/>
                </a:cubicBezTo>
                <a:cubicBezTo>
                  <a:pt x="3207343" y="711384"/>
                  <a:pt x="3187786" y="693050"/>
                  <a:pt x="3163340" y="693050"/>
                </a:cubicBezTo>
                <a:close/>
                <a:moveTo>
                  <a:pt x="1004739" y="694272"/>
                </a:moveTo>
                <a:cubicBezTo>
                  <a:pt x="981516" y="694272"/>
                  <a:pt x="961958" y="713829"/>
                  <a:pt x="961958" y="737053"/>
                </a:cubicBezTo>
                <a:cubicBezTo>
                  <a:pt x="961958" y="760277"/>
                  <a:pt x="981516" y="779834"/>
                  <a:pt x="1004739" y="779834"/>
                </a:cubicBezTo>
                <a:cubicBezTo>
                  <a:pt x="1027963" y="779834"/>
                  <a:pt x="1047520" y="760277"/>
                  <a:pt x="1047520" y="737053"/>
                </a:cubicBezTo>
                <a:cubicBezTo>
                  <a:pt x="1047520" y="713829"/>
                  <a:pt x="1027963" y="694272"/>
                  <a:pt x="1004739" y="694272"/>
                </a:cubicBezTo>
                <a:close/>
                <a:moveTo>
                  <a:pt x="3343019" y="3214676"/>
                </a:moveTo>
                <a:cubicBezTo>
                  <a:pt x="3319795" y="3215899"/>
                  <a:pt x="3301461" y="3236678"/>
                  <a:pt x="3301461" y="3259901"/>
                </a:cubicBezTo>
                <a:cubicBezTo>
                  <a:pt x="3302683" y="3283126"/>
                  <a:pt x="3322240" y="3301460"/>
                  <a:pt x="3345464" y="3300237"/>
                </a:cubicBezTo>
                <a:cubicBezTo>
                  <a:pt x="3368688" y="3299015"/>
                  <a:pt x="3387022" y="3280681"/>
                  <a:pt x="3385800" y="3256235"/>
                </a:cubicBezTo>
                <a:cubicBezTo>
                  <a:pt x="3387022" y="3231788"/>
                  <a:pt x="3367465" y="3213454"/>
                  <a:pt x="3343019" y="3214676"/>
                </a:cubicBezTo>
                <a:close/>
                <a:moveTo>
                  <a:pt x="1905582" y="3754937"/>
                </a:moveTo>
                <a:cubicBezTo>
                  <a:pt x="1882358" y="3754937"/>
                  <a:pt x="1861579" y="3773272"/>
                  <a:pt x="1861579" y="3796496"/>
                </a:cubicBezTo>
                <a:cubicBezTo>
                  <a:pt x="1861579" y="3818497"/>
                  <a:pt x="1879914" y="3838054"/>
                  <a:pt x="1901915" y="3839277"/>
                </a:cubicBezTo>
                <a:cubicBezTo>
                  <a:pt x="1925139" y="3840499"/>
                  <a:pt x="1945918" y="3820942"/>
                  <a:pt x="1947141" y="3797718"/>
                </a:cubicBezTo>
                <a:cubicBezTo>
                  <a:pt x="1948363" y="3775716"/>
                  <a:pt x="1930028" y="3754937"/>
                  <a:pt x="1905582" y="3754937"/>
                </a:cubicBezTo>
                <a:close/>
                <a:moveTo>
                  <a:pt x="691828" y="3165783"/>
                </a:moveTo>
                <a:cubicBezTo>
                  <a:pt x="690605" y="3189008"/>
                  <a:pt x="711384" y="3209787"/>
                  <a:pt x="733386" y="3209787"/>
                </a:cubicBezTo>
                <a:cubicBezTo>
                  <a:pt x="756610" y="3209787"/>
                  <a:pt x="776167" y="3190230"/>
                  <a:pt x="776167" y="3167006"/>
                </a:cubicBezTo>
                <a:cubicBezTo>
                  <a:pt x="776167" y="3143782"/>
                  <a:pt x="757832" y="3125447"/>
                  <a:pt x="735831" y="3125447"/>
                </a:cubicBezTo>
                <a:cubicBezTo>
                  <a:pt x="713829" y="3124225"/>
                  <a:pt x="691828" y="3143782"/>
                  <a:pt x="691828" y="3165783"/>
                </a:cubicBezTo>
                <a:close/>
                <a:moveTo>
                  <a:pt x="3435915" y="963180"/>
                </a:moveTo>
                <a:cubicBezTo>
                  <a:pt x="3412691" y="961958"/>
                  <a:pt x="3393134" y="981515"/>
                  <a:pt x="3391911" y="1004739"/>
                </a:cubicBezTo>
                <a:cubicBezTo>
                  <a:pt x="3391911" y="1029185"/>
                  <a:pt x="3410246" y="1047520"/>
                  <a:pt x="3433470" y="1048742"/>
                </a:cubicBezTo>
                <a:cubicBezTo>
                  <a:pt x="3456694" y="1049965"/>
                  <a:pt x="3477473" y="1030407"/>
                  <a:pt x="3477473" y="1007184"/>
                </a:cubicBezTo>
                <a:cubicBezTo>
                  <a:pt x="3478696" y="985182"/>
                  <a:pt x="3459138" y="964403"/>
                  <a:pt x="3435915" y="963180"/>
                </a:cubicBezTo>
                <a:close/>
                <a:moveTo>
                  <a:pt x="3164562" y="3394356"/>
                </a:moveTo>
                <a:cubicBezTo>
                  <a:pt x="3142560" y="3395578"/>
                  <a:pt x="3123003" y="3413913"/>
                  <a:pt x="3123003" y="3435914"/>
                </a:cubicBezTo>
                <a:cubicBezTo>
                  <a:pt x="3123003" y="3459138"/>
                  <a:pt x="3142560" y="3479917"/>
                  <a:pt x="3164562" y="3479917"/>
                </a:cubicBezTo>
                <a:cubicBezTo>
                  <a:pt x="3187786" y="3479917"/>
                  <a:pt x="3207343" y="3460361"/>
                  <a:pt x="3207343" y="3437136"/>
                </a:cubicBezTo>
                <a:cubicBezTo>
                  <a:pt x="3207343" y="3412690"/>
                  <a:pt x="3187786" y="3394356"/>
                  <a:pt x="3164562" y="3394356"/>
                </a:cubicBezTo>
                <a:close/>
                <a:moveTo>
                  <a:pt x="374027" y="1864023"/>
                </a:moveTo>
                <a:cubicBezTo>
                  <a:pt x="349581" y="1864023"/>
                  <a:pt x="331246" y="1883580"/>
                  <a:pt x="332468" y="1906804"/>
                </a:cubicBezTo>
                <a:cubicBezTo>
                  <a:pt x="332468" y="1930028"/>
                  <a:pt x="352025" y="1949585"/>
                  <a:pt x="376471" y="1948363"/>
                </a:cubicBezTo>
                <a:cubicBezTo>
                  <a:pt x="399695" y="1948363"/>
                  <a:pt x="419252" y="1927583"/>
                  <a:pt x="418030" y="1904360"/>
                </a:cubicBezTo>
                <a:cubicBezTo>
                  <a:pt x="416808" y="1882357"/>
                  <a:pt x="398473" y="1864023"/>
                  <a:pt x="374027" y="1864023"/>
                </a:cubicBezTo>
                <a:close/>
                <a:moveTo>
                  <a:pt x="3746381" y="2718418"/>
                </a:moveTo>
                <a:cubicBezTo>
                  <a:pt x="3746381" y="2695194"/>
                  <a:pt x="3728047" y="2674415"/>
                  <a:pt x="3704823" y="2674415"/>
                </a:cubicBezTo>
                <a:cubicBezTo>
                  <a:pt x="3681599" y="2674415"/>
                  <a:pt x="3662042" y="2695194"/>
                  <a:pt x="3663264" y="2718418"/>
                </a:cubicBezTo>
                <a:cubicBezTo>
                  <a:pt x="3664487" y="2740420"/>
                  <a:pt x="3682822" y="2758754"/>
                  <a:pt x="3706045" y="2758754"/>
                </a:cubicBezTo>
                <a:cubicBezTo>
                  <a:pt x="3728047" y="2758754"/>
                  <a:pt x="3746381" y="2740420"/>
                  <a:pt x="3746381" y="2718418"/>
                </a:cubicBezTo>
                <a:close/>
                <a:moveTo>
                  <a:pt x="3747604" y="1456994"/>
                </a:moveTo>
                <a:cubicBezTo>
                  <a:pt x="3747604" y="1433770"/>
                  <a:pt x="3728047" y="1414213"/>
                  <a:pt x="3704823" y="1414213"/>
                </a:cubicBezTo>
                <a:cubicBezTo>
                  <a:pt x="3682822" y="1414213"/>
                  <a:pt x="3663264" y="1433770"/>
                  <a:pt x="3663264" y="1455772"/>
                </a:cubicBezTo>
                <a:cubicBezTo>
                  <a:pt x="3663264" y="1478995"/>
                  <a:pt x="3682822" y="1498553"/>
                  <a:pt x="3706045" y="1498553"/>
                </a:cubicBezTo>
                <a:cubicBezTo>
                  <a:pt x="3729269" y="1498553"/>
                  <a:pt x="3747604" y="1480218"/>
                  <a:pt x="3747604" y="1456994"/>
                </a:cubicBezTo>
                <a:close/>
                <a:moveTo>
                  <a:pt x="2307722" y="3796496"/>
                </a:moveTo>
                <a:cubicBezTo>
                  <a:pt x="2307722" y="3773272"/>
                  <a:pt x="2286943" y="3753715"/>
                  <a:pt x="2263719" y="3754937"/>
                </a:cubicBezTo>
                <a:cubicBezTo>
                  <a:pt x="2240495" y="3756160"/>
                  <a:pt x="2223383" y="3773272"/>
                  <a:pt x="2223383" y="3796496"/>
                </a:cubicBezTo>
                <a:cubicBezTo>
                  <a:pt x="2223383" y="3820942"/>
                  <a:pt x="2241717" y="3840499"/>
                  <a:pt x="2264942" y="3840499"/>
                </a:cubicBezTo>
                <a:cubicBezTo>
                  <a:pt x="2286943" y="3840499"/>
                  <a:pt x="2307722" y="3819719"/>
                  <a:pt x="2307722" y="3796496"/>
                </a:cubicBezTo>
                <a:close/>
                <a:moveTo>
                  <a:pt x="3437137" y="3125447"/>
                </a:moveTo>
                <a:cubicBezTo>
                  <a:pt x="3412691" y="3124225"/>
                  <a:pt x="3393134" y="3142560"/>
                  <a:pt x="3391911" y="3165783"/>
                </a:cubicBezTo>
                <a:cubicBezTo>
                  <a:pt x="3390689" y="3189008"/>
                  <a:pt x="3410246" y="3209787"/>
                  <a:pt x="3432248" y="3209787"/>
                </a:cubicBezTo>
                <a:cubicBezTo>
                  <a:pt x="3455471" y="3209787"/>
                  <a:pt x="3475029" y="3190230"/>
                  <a:pt x="3476251" y="3168228"/>
                </a:cubicBezTo>
                <a:cubicBezTo>
                  <a:pt x="3477473" y="3145005"/>
                  <a:pt x="3460361" y="3126670"/>
                  <a:pt x="3437137" y="3125447"/>
                </a:cubicBezTo>
                <a:close/>
                <a:moveTo>
                  <a:pt x="2712307" y="424141"/>
                </a:moveTo>
                <a:cubicBezTo>
                  <a:pt x="2690305" y="425364"/>
                  <a:pt x="2671971" y="444921"/>
                  <a:pt x="2671971" y="466922"/>
                </a:cubicBezTo>
                <a:cubicBezTo>
                  <a:pt x="2671971" y="490147"/>
                  <a:pt x="2691527" y="509703"/>
                  <a:pt x="2714752" y="508481"/>
                </a:cubicBezTo>
                <a:cubicBezTo>
                  <a:pt x="2739198" y="508481"/>
                  <a:pt x="2757533" y="488924"/>
                  <a:pt x="2756310" y="465700"/>
                </a:cubicBezTo>
                <a:cubicBezTo>
                  <a:pt x="2756310" y="441254"/>
                  <a:pt x="2735531" y="422919"/>
                  <a:pt x="2712307" y="424141"/>
                </a:cubicBezTo>
                <a:close/>
                <a:moveTo>
                  <a:pt x="3523921" y="1054854"/>
                </a:moveTo>
                <a:cubicBezTo>
                  <a:pt x="3501919" y="1056076"/>
                  <a:pt x="3483584" y="1075633"/>
                  <a:pt x="3483584" y="1096412"/>
                </a:cubicBezTo>
                <a:cubicBezTo>
                  <a:pt x="3483584" y="1119636"/>
                  <a:pt x="3504364" y="1137971"/>
                  <a:pt x="3527588" y="1137971"/>
                </a:cubicBezTo>
                <a:cubicBezTo>
                  <a:pt x="3550812" y="1136749"/>
                  <a:pt x="3567924" y="1119636"/>
                  <a:pt x="3567924" y="1096412"/>
                </a:cubicBezTo>
                <a:cubicBezTo>
                  <a:pt x="3566702" y="1073188"/>
                  <a:pt x="3547145" y="1053631"/>
                  <a:pt x="3523921" y="1054854"/>
                </a:cubicBezTo>
                <a:close/>
                <a:moveTo>
                  <a:pt x="3525143" y="3034997"/>
                </a:moveTo>
                <a:cubicBezTo>
                  <a:pt x="3503142" y="3034997"/>
                  <a:pt x="3482362" y="3056998"/>
                  <a:pt x="3483584" y="3079000"/>
                </a:cubicBezTo>
                <a:cubicBezTo>
                  <a:pt x="3484807" y="3101001"/>
                  <a:pt x="3504364" y="3119336"/>
                  <a:pt x="3526365" y="3118114"/>
                </a:cubicBezTo>
                <a:cubicBezTo>
                  <a:pt x="3548368" y="3116891"/>
                  <a:pt x="3566702" y="3097334"/>
                  <a:pt x="3565479" y="3075333"/>
                </a:cubicBezTo>
                <a:cubicBezTo>
                  <a:pt x="3565479" y="3054553"/>
                  <a:pt x="3545923" y="3034997"/>
                  <a:pt x="3525143" y="3034997"/>
                </a:cubicBezTo>
                <a:close/>
                <a:moveTo>
                  <a:pt x="422919" y="1456994"/>
                </a:moveTo>
                <a:cubicBezTo>
                  <a:pt x="422919" y="1481440"/>
                  <a:pt x="442476" y="1499775"/>
                  <a:pt x="465700" y="1499775"/>
                </a:cubicBezTo>
                <a:cubicBezTo>
                  <a:pt x="487702" y="1498553"/>
                  <a:pt x="507259" y="1478995"/>
                  <a:pt x="507259" y="1456994"/>
                </a:cubicBezTo>
                <a:cubicBezTo>
                  <a:pt x="507259" y="1433770"/>
                  <a:pt x="486479" y="1414213"/>
                  <a:pt x="463256" y="1415435"/>
                </a:cubicBezTo>
                <a:cubicBezTo>
                  <a:pt x="440032" y="1415435"/>
                  <a:pt x="422919" y="1432547"/>
                  <a:pt x="422919" y="1456994"/>
                </a:cubicBezTo>
                <a:close/>
                <a:moveTo>
                  <a:pt x="1453327" y="424141"/>
                </a:moveTo>
                <a:cubicBezTo>
                  <a:pt x="1430103" y="424141"/>
                  <a:pt x="1410546" y="446143"/>
                  <a:pt x="1411768" y="468145"/>
                </a:cubicBezTo>
                <a:cubicBezTo>
                  <a:pt x="1412991" y="490147"/>
                  <a:pt x="1431326" y="508481"/>
                  <a:pt x="1453327" y="508481"/>
                </a:cubicBezTo>
                <a:cubicBezTo>
                  <a:pt x="1477773" y="508481"/>
                  <a:pt x="1496108" y="490147"/>
                  <a:pt x="1496108" y="465700"/>
                </a:cubicBezTo>
                <a:cubicBezTo>
                  <a:pt x="1497330" y="442476"/>
                  <a:pt x="1476551" y="422919"/>
                  <a:pt x="1453327" y="424141"/>
                </a:cubicBezTo>
                <a:close/>
                <a:moveTo>
                  <a:pt x="1002294" y="3395578"/>
                </a:moveTo>
                <a:cubicBezTo>
                  <a:pt x="980293" y="3396800"/>
                  <a:pt x="961958" y="3416357"/>
                  <a:pt x="963181" y="3438359"/>
                </a:cubicBezTo>
                <a:cubicBezTo>
                  <a:pt x="964403" y="3460361"/>
                  <a:pt x="983960" y="3479917"/>
                  <a:pt x="1004739" y="3479917"/>
                </a:cubicBezTo>
                <a:cubicBezTo>
                  <a:pt x="1027963" y="3479917"/>
                  <a:pt x="1047520" y="3459138"/>
                  <a:pt x="1047520" y="3435914"/>
                </a:cubicBezTo>
                <a:cubicBezTo>
                  <a:pt x="1046298" y="3412690"/>
                  <a:pt x="1025518" y="3394356"/>
                  <a:pt x="1002294" y="3395578"/>
                </a:cubicBezTo>
                <a:close/>
                <a:moveTo>
                  <a:pt x="3075333" y="603821"/>
                </a:moveTo>
                <a:cubicBezTo>
                  <a:pt x="3054554" y="603821"/>
                  <a:pt x="3033774" y="623378"/>
                  <a:pt x="3032552" y="645380"/>
                </a:cubicBezTo>
                <a:cubicBezTo>
                  <a:pt x="3031330" y="668604"/>
                  <a:pt x="3052109" y="688161"/>
                  <a:pt x="3075333" y="688161"/>
                </a:cubicBezTo>
                <a:cubicBezTo>
                  <a:pt x="3098557" y="688161"/>
                  <a:pt x="3115669" y="671048"/>
                  <a:pt x="3116891" y="647824"/>
                </a:cubicBezTo>
                <a:cubicBezTo>
                  <a:pt x="3116891" y="623378"/>
                  <a:pt x="3097335" y="603821"/>
                  <a:pt x="3075333" y="603821"/>
                </a:cubicBezTo>
                <a:close/>
                <a:moveTo>
                  <a:pt x="422919" y="2715973"/>
                </a:moveTo>
                <a:cubicBezTo>
                  <a:pt x="422919" y="2739198"/>
                  <a:pt x="440032" y="2757532"/>
                  <a:pt x="463256" y="2758754"/>
                </a:cubicBezTo>
                <a:cubicBezTo>
                  <a:pt x="487702" y="2759977"/>
                  <a:pt x="507259" y="2740420"/>
                  <a:pt x="507259" y="2715973"/>
                </a:cubicBezTo>
                <a:cubicBezTo>
                  <a:pt x="507259" y="2693972"/>
                  <a:pt x="487702" y="2674415"/>
                  <a:pt x="465700" y="2674415"/>
                </a:cubicBezTo>
                <a:cubicBezTo>
                  <a:pt x="442476" y="2674415"/>
                  <a:pt x="422919" y="2693972"/>
                  <a:pt x="422919" y="2715973"/>
                </a:cubicBezTo>
                <a:close/>
                <a:moveTo>
                  <a:pt x="3836832" y="1728347"/>
                </a:moveTo>
                <a:cubicBezTo>
                  <a:pt x="3838054" y="1705123"/>
                  <a:pt x="3818498" y="1684343"/>
                  <a:pt x="3794052" y="1685566"/>
                </a:cubicBezTo>
                <a:cubicBezTo>
                  <a:pt x="3770827" y="1685566"/>
                  <a:pt x="3752493" y="1703900"/>
                  <a:pt x="3752493" y="1727124"/>
                </a:cubicBezTo>
                <a:cubicBezTo>
                  <a:pt x="3752493" y="1750348"/>
                  <a:pt x="3770827" y="1768683"/>
                  <a:pt x="3792830" y="1768683"/>
                </a:cubicBezTo>
                <a:cubicBezTo>
                  <a:pt x="3816053" y="1768683"/>
                  <a:pt x="3835610" y="1750348"/>
                  <a:pt x="3836832" y="1728347"/>
                </a:cubicBezTo>
                <a:close/>
                <a:moveTo>
                  <a:pt x="1135526" y="647824"/>
                </a:moveTo>
                <a:cubicBezTo>
                  <a:pt x="1135526" y="623378"/>
                  <a:pt x="1117192" y="603821"/>
                  <a:pt x="1093968" y="603821"/>
                </a:cubicBezTo>
                <a:cubicBezTo>
                  <a:pt x="1073189" y="603821"/>
                  <a:pt x="1052409" y="624601"/>
                  <a:pt x="1051187" y="645380"/>
                </a:cubicBezTo>
                <a:cubicBezTo>
                  <a:pt x="1051187" y="667382"/>
                  <a:pt x="1070744" y="688161"/>
                  <a:pt x="1093968" y="688161"/>
                </a:cubicBezTo>
                <a:cubicBezTo>
                  <a:pt x="1118414" y="688161"/>
                  <a:pt x="1135526" y="671048"/>
                  <a:pt x="1135526" y="647824"/>
                </a:cubicBezTo>
                <a:close/>
                <a:moveTo>
                  <a:pt x="1681899" y="377694"/>
                </a:moveTo>
                <a:cubicBezTo>
                  <a:pt x="1681899" y="399695"/>
                  <a:pt x="1701456" y="418030"/>
                  <a:pt x="1723457" y="419252"/>
                </a:cubicBezTo>
                <a:cubicBezTo>
                  <a:pt x="1746682" y="419252"/>
                  <a:pt x="1766238" y="399695"/>
                  <a:pt x="1766238" y="376471"/>
                </a:cubicBezTo>
                <a:cubicBezTo>
                  <a:pt x="1766238" y="353248"/>
                  <a:pt x="1747904" y="336135"/>
                  <a:pt x="1724680" y="336135"/>
                </a:cubicBezTo>
                <a:cubicBezTo>
                  <a:pt x="1701456" y="334913"/>
                  <a:pt x="1681899" y="354470"/>
                  <a:pt x="1681899" y="377694"/>
                </a:cubicBezTo>
                <a:close/>
                <a:moveTo>
                  <a:pt x="3753716" y="2444620"/>
                </a:moveTo>
                <a:cubicBezTo>
                  <a:pt x="3752493" y="2466622"/>
                  <a:pt x="3770827" y="2486179"/>
                  <a:pt x="3792830" y="2487401"/>
                </a:cubicBezTo>
                <a:cubicBezTo>
                  <a:pt x="3816053" y="2488624"/>
                  <a:pt x="3836832" y="2470289"/>
                  <a:pt x="3836832" y="2447065"/>
                </a:cubicBezTo>
                <a:cubicBezTo>
                  <a:pt x="3836832" y="2425064"/>
                  <a:pt x="3818498" y="2405507"/>
                  <a:pt x="3796496" y="2405507"/>
                </a:cubicBezTo>
                <a:cubicBezTo>
                  <a:pt x="3773272" y="2404284"/>
                  <a:pt x="3754938" y="2422619"/>
                  <a:pt x="3753716" y="2444620"/>
                </a:cubicBezTo>
                <a:close/>
                <a:moveTo>
                  <a:pt x="415586" y="1725902"/>
                </a:moveTo>
                <a:cubicBezTo>
                  <a:pt x="415586" y="1702678"/>
                  <a:pt x="394806" y="1683121"/>
                  <a:pt x="371582" y="1684343"/>
                </a:cubicBezTo>
                <a:cubicBezTo>
                  <a:pt x="349581" y="1685566"/>
                  <a:pt x="331246" y="1705123"/>
                  <a:pt x="332468" y="1728347"/>
                </a:cubicBezTo>
                <a:cubicBezTo>
                  <a:pt x="333691" y="1750348"/>
                  <a:pt x="353248" y="1768683"/>
                  <a:pt x="375249" y="1768683"/>
                </a:cubicBezTo>
                <a:cubicBezTo>
                  <a:pt x="397251" y="1767461"/>
                  <a:pt x="416808" y="1747904"/>
                  <a:pt x="415586" y="1725902"/>
                </a:cubicBezTo>
                <a:close/>
                <a:moveTo>
                  <a:pt x="686938" y="1097635"/>
                </a:moveTo>
                <a:cubicBezTo>
                  <a:pt x="686938" y="1074411"/>
                  <a:pt x="666159" y="1053631"/>
                  <a:pt x="644157" y="1054854"/>
                </a:cubicBezTo>
                <a:cubicBezTo>
                  <a:pt x="620934" y="1056076"/>
                  <a:pt x="603821" y="1074411"/>
                  <a:pt x="603821" y="1097635"/>
                </a:cubicBezTo>
                <a:cubicBezTo>
                  <a:pt x="603821" y="1120858"/>
                  <a:pt x="622156" y="1139193"/>
                  <a:pt x="645380" y="1139193"/>
                </a:cubicBezTo>
                <a:cubicBezTo>
                  <a:pt x="667382" y="1137971"/>
                  <a:pt x="685716" y="1119636"/>
                  <a:pt x="686938" y="1097635"/>
                </a:cubicBezTo>
                <a:close/>
                <a:moveTo>
                  <a:pt x="374027" y="2405507"/>
                </a:moveTo>
                <a:cubicBezTo>
                  <a:pt x="352025" y="2405507"/>
                  <a:pt x="332468" y="2423842"/>
                  <a:pt x="332468" y="2447065"/>
                </a:cubicBezTo>
                <a:cubicBezTo>
                  <a:pt x="332468" y="2469066"/>
                  <a:pt x="350803" y="2488624"/>
                  <a:pt x="374027" y="2488624"/>
                </a:cubicBezTo>
                <a:cubicBezTo>
                  <a:pt x="397251" y="2488624"/>
                  <a:pt x="415586" y="2470289"/>
                  <a:pt x="415586" y="2448288"/>
                </a:cubicBezTo>
                <a:cubicBezTo>
                  <a:pt x="415586" y="2425064"/>
                  <a:pt x="396029" y="2405507"/>
                  <a:pt x="374027" y="2405507"/>
                </a:cubicBezTo>
                <a:close/>
                <a:moveTo>
                  <a:pt x="1450882" y="3748825"/>
                </a:moveTo>
                <a:cubicBezTo>
                  <a:pt x="1474107" y="3750048"/>
                  <a:pt x="1493663" y="3734158"/>
                  <a:pt x="1496108" y="3712156"/>
                </a:cubicBezTo>
                <a:cubicBezTo>
                  <a:pt x="1498553" y="3690155"/>
                  <a:pt x="1481440" y="3669375"/>
                  <a:pt x="1459439" y="3666931"/>
                </a:cubicBezTo>
                <a:cubicBezTo>
                  <a:pt x="1436214" y="3664487"/>
                  <a:pt x="1415436" y="3681598"/>
                  <a:pt x="1412991" y="3704823"/>
                </a:cubicBezTo>
                <a:cubicBezTo>
                  <a:pt x="1410546" y="3726824"/>
                  <a:pt x="1428881" y="3746381"/>
                  <a:pt x="1450882" y="3748825"/>
                </a:cubicBezTo>
                <a:close/>
                <a:moveTo>
                  <a:pt x="2447065" y="334913"/>
                </a:moveTo>
                <a:cubicBezTo>
                  <a:pt x="2422619" y="333691"/>
                  <a:pt x="2404284" y="352025"/>
                  <a:pt x="2404284" y="376471"/>
                </a:cubicBezTo>
                <a:cubicBezTo>
                  <a:pt x="2404284" y="399695"/>
                  <a:pt x="2421397" y="416808"/>
                  <a:pt x="2444621" y="418030"/>
                </a:cubicBezTo>
                <a:cubicBezTo>
                  <a:pt x="2467845" y="419252"/>
                  <a:pt x="2488624" y="399695"/>
                  <a:pt x="2488624" y="376471"/>
                </a:cubicBezTo>
                <a:cubicBezTo>
                  <a:pt x="2487401" y="354470"/>
                  <a:pt x="2469067" y="336135"/>
                  <a:pt x="2447065" y="334913"/>
                </a:cubicBezTo>
                <a:close/>
                <a:moveTo>
                  <a:pt x="3115669" y="3526365"/>
                </a:moveTo>
                <a:cubicBezTo>
                  <a:pt x="3115669" y="3503141"/>
                  <a:pt x="3096113" y="3486029"/>
                  <a:pt x="3074110" y="3486029"/>
                </a:cubicBezTo>
                <a:cubicBezTo>
                  <a:pt x="3052109" y="3486029"/>
                  <a:pt x="3033774" y="3505586"/>
                  <a:pt x="3033774" y="3528810"/>
                </a:cubicBezTo>
                <a:cubicBezTo>
                  <a:pt x="3034997" y="3550811"/>
                  <a:pt x="3054554" y="3570368"/>
                  <a:pt x="3075333" y="3569146"/>
                </a:cubicBezTo>
                <a:cubicBezTo>
                  <a:pt x="3097335" y="3567924"/>
                  <a:pt x="3115669" y="3548367"/>
                  <a:pt x="3115669" y="3526365"/>
                </a:cubicBezTo>
                <a:close/>
                <a:moveTo>
                  <a:pt x="2711085" y="3747603"/>
                </a:moveTo>
                <a:cubicBezTo>
                  <a:pt x="2735531" y="3748825"/>
                  <a:pt x="2755088" y="3731714"/>
                  <a:pt x="2755088" y="3707267"/>
                </a:cubicBezTo>
                <a:cubicBezTo>
                  <a:pt x="2756310" y="3684043"/>
                  <a:pt x="2739198" y="3665709"/>
                  <a:pt x="2715974" y="3664487"/>
                </a:cubicBezTo>
                <a:cubicBezTo>
                  <a:pt x="2692750" y="3663264"/>
                  <a:pt x="2674416" y="3680376"/>
                  <a:pt x="2673193" y="3703600"/>
                </a:cubicBezTo>
                <a:cubicBezTo>
                  <a:pt x="2671971" y="3726824"/>
                  <a:pt x="2689083" y="3746381"/>
                  <a:pt x="2711085" y="3747603"/>
                </a:cubicBezTo>
                <a:close/>
                <a:moveTo>
                  <a:pt x="1092746" y="3486029"/>
                </a:moveTo>
                <a:cubicBezTo>
                  <a:pt x="1070744" y="3487252"/>
                  <a:pt x="1052409" y="3505586"/>
                  <a:pt x="1052409" y="3527588"/>
                </a:cubicBezTo>
                <a:cubicBezTo>
                  <a:pt x="1053631" y="3549589"/>
                  <a:pt x="1073189" y="3567924"/>
                  <a:pt x="1095190" y="3567924"/>
                </a:cubicBezTo>
                <a:cubicBezTo>
                  <a:pt x="1117192" y="3566702"/>
                  <a:pt x="1135526" y="3548367"/>
                  <a:pt x="1134304" y="3525143"/>
                </a:cubicBezTo>
                <a:cubicBezTo>
                  <a:pt x="1134304" y="3503141"/>
                  <a:pt x="1115970" y="3486029"/>
                  <a:pt x="1092746" y="3486029"/>
                </a:cubicBezTo>
                <a:close/>
                <a:moveTo>
                  <a:pt x="2443399" y="3756160"/>
                </a:moveTo>
                <a:cubicBezTo>
                  <a:pt x="2421397" y="3756160"/>
                  <a:pt x="2404284" y="3773272"/>
                  <a:pt x="2403062" y="3795273"/>
                </a:cubicBezTo>
                <a:cubicBezTo>
                  <a:pt x="2403062" y="3818497"/>
                  <a:pt x="2420174" y="3836832"/>
                  <a:pt x="2443399" y="3836832"/>
                </a:cubicBezTo>
                <a:cubicBezTo>
                  <a:pt x="2466623" y="3836832"/>
                  <a:pt x="2484957" y="3819719"/>
                  <a:pt x="2484957" y="3795273"/>
                </a:cubicBezTo>
                <a:cubicBezTo>
                  <a:pt x="2484957" y="3774494"/>
                  <a:pt x="2466623" y="3756160"/>
                  <a:pt x="2443399" y="3756160"/>
                </a:cubicBezTo>
                <a:close/>
                <a:moveTo>
                  <a:pt x="603821" y="3075333"/>
                </a:moveTo>
                <a:cubicBezTo>
                  <a:pt x="602599" y="3098556"/>
                  <a:pt x="619711" y="3116891"/>
                  <a:pt x="642935" y="3118114"/>
                </a:cubicBezTo>
                <a:cubicBezTo>
                  <a:pt x="664937" y="3119336"/>
                  <a:pt x="684494" y="3101001"/>
                  <a:pt x="685716" y="3079000"/>
                </a:cubicBezTo>
                <a:cubicBezTo>
                  <a:pt x="686938" y="3056998"/>
                  <a:pt x="668604" y="3036219"/>
                  <a:pt x="646602" y="3034997"/>
                </a:cubicBezTo>
                <a:cubicBezTo>
                  <a:pt x="624601" y="3033774"/>
                  <a:pt x="605044" y="3053331"/>
                  <a:pt x="603821" y="3075333"/>
                </a:cubicBezTo>
                <a:close/>
                <a:moveTo>
                  <a:pt x="1765016" y="3797718"/>
                </a:moveTo>
                <a:cubicBezTo>
                  <a:pt x="1765016" y="3775716"/>
                  <a:pt x="1747904" y="3756160"/>
                  <a:pt x="1724680" y="3756160"/>
                </a:cubicBezTo>
                <a:cubicBezTo>
                  <a:pt x="1702679" y="3756160"/>
                  <a:pt x="1683121" y="3774494"/>
                  <a:pt x="1681899" y="3796496"/>
                </a:cubicBezTo>
                <a:cubicBezTo>
                  <a:pt x="1681899" y="3817275"/>
                  <a:pt x="1700234" y="3838054"/>
                  <a:pt x="1722235" y="3838054"/>
                </a:cubicBezTo>
                <a:cubicBezTo>
                  <a:pt x="1746682" y="3838054"/>
                  <a:pt x="1765016" y="3820942"/>
                  <a:pt x="1765016" y="3797718"/>
                </a:cubicBezTo>
                <a:close/>
                <a:moveTo>
                  <a:pt x="3613150" y="1146527"/>
                </a:moveTo>
                <a:cubicBezTo>
                  <a:pt x="3591148" y="1147749"/>
                  <a:pt x="3574036" y="1164862"/>
                  <a:pt x="3574036" y="1186863"/>
                </a:cubicBezTo>
                <a:cubicBezTo>
                  <a:pt x="3574036" y="1208865"/>
                  <a:pt x="3591148" y="1225977"/>
                  <a:pt x="3613150" y="1227199"/>
                </a:cubicBezTo>
                <a:cubicBezTo>
                  <a:pt x="3635151" y="1228422"/>
                  <a:pt x="3655931" y="1207642"/>
                  <a:pt x="3655931" y="1186863"/>
                </a:cubicBezTo>
                <a:cubicBezTo>
                  <a:pt x="3655931" y="1164862"/>
                  <a:pt x="3636373" y="1145305"/>
                  <a:pt x="3613150" y="1146527"/>
                </a:cubicBezTo>
                <a:close/>
                <a:moveTo>
                  <a:pt x="2983660" y="515815"/>
                </a:moveTo>
                <a:cubicBezTo>
                  <a:pt x="2961658" y="515815"/>
                  <a:pt x="2943324" y="534149"/>
                  <a:pt x="2944546" y="557374"/>
                </a:cubicBezTo>
                <a:cubicBezTo>
                  <a:pt x="2945768" y="579375"/>
                  <a:pt x="2962881" y="596487"/>
                  <a:pt x="2983660" y="596487"/>
                </a:cubicBezTo>
                <a:cubicBezTo>
                  <a:pt x="3005661" y="596487"/>
                  <a:pt x="3025218" y="578153"/>
                  <a:pt x="3025218" y="556151"/>
                </a:cubicBezTo>
                <a:cubicBezTo>
                  <a:pt x="3025218" y="534149"/>
                  <a:pt x="3006883" y="515815"/>
                  <a:pt x="2983660" y="515815"/>
                </a:cubicBezTo>
                <a:close/>
                <a:moveTo>
                  <a:pt x="1224755" y="557374"/>
                </a:moveTo>
                <a:cubicBezTo>
                  <a:pt x="1224755" y="535372"/>
                  <a:pt x="1206420" y="517037"/>
                  <a:pt x="1183197" y="517037"/>
                </a:cubicBezTo>
                <a:cubicBezTo>
                  <a:pt x="1161195" y="517037"/>
                  <a:pt x="1144083" y="534149"/>
                  <a:pt x="1144083" y="556151"/>
                </a:cubicBezTo>
                <a:cubicBezTo>
                  <a:pt x="1144083" y="579375"/>
                  <a:pt x="1162417" y="597710"/>
                  <a:pt x="1184419" y="597710"/>
                </a:cubicBezTo>
                <a:cubicBezTo>
                  <a:pt x="1206420" y="596487"/>
                  <a:pt x="1224755" y="578153"/>
                  <a:pt x="1224755" y="557374"/>
                </a:cubicBezTo>
                <a:close/>
                <a:moveTo>
                  <a:pt x="556151" y="1146527"/>
                </a:moveTo>
                <a:cubicBezTo>
                  <a:pt x="534149" y="1145305"/>
                  <a:pt x="514593" y="1164862"/>
                  <a:pt x="514593" y="1186863"/>
                </a:cubicBezTo>
                <a:cubicBezTo>
                  <a:pt x="514593" y="1207642"/>
                  <a:pt x="532927" y="1227199"/>
                  <a:pt x="553707" y="1227199"/>
                </a:cubicBezTo>
                <a:cubicBezTo>
                  <a:pt x="575708" y="1228422"/>
                  <a:pt x="595265" y="1208865"/>
                  <a:pt x="595265" y="1186863"/>
                </a:cubicBezTo>
                <a:cubicBezTo>
                  <a:pt x="594043" y="1164862"/>
                  <a:pt x="576930" y="1147749"/>
                  <a:pt x="556151" y="1146527"/>
                </a:cubicBezTo>
                <a:close/>
                <a:moveTo>
                  <a:pt x="3655931" y="2988548"/>
                </a:moveTo>
                <a:cubicBezTo>
                  <a:pt x="3657153" y="2966547"/>
                  <a:pt x="3636373" y="2946990"/>
                  <a:pt x="3614372" y="2948212"/>
                </a:cubicBezTo>
                <a:cubicBezTo>
                  <a:pt x="3592370" y="2948212"/>
                  <a:pt x="3575258" y="2966547"/>
                  <a:pt x="3576480" y="2988548"/>
                </a:cubicBezTo>
                <a:cubicBezTo>
                  <a:pt x="3576480" y="3010551"/>
                  <a:pt x="3594815" y="3027662"/>
                  <a:pt x="3615595" y="3027662"/>
                </a:cubicBezTo>
                <a:cubicBezTo>
                  <a:pt x="3636373" y="3027662"/>
                  <a:pt x="3654708" y="3009328"/>
                  <a:pt x="3655931" y="2988548"/>
                </a:cubicBezTo>
                <a:close/>
                <a:moveTo>
                  <a:pt x="594043" y="2987326"/>
                </a:moveTo>
                <a:cubicBezTo>
                  <a:pt x="594043" y="2965325"/>
                  <a:pt x="575708" y="2948212"/>
                  <a:pt x="554929" y="2948212"/>
                </a:cubicBezTo>
                <a:cubicBezTo>
                  <a:pt x="532927" y="2948212"/>
                  <a:pt x="514593" y="2966547"/>
                  <a:pt x="515815" y="2987326"/>
                </a:cubicBezTo>
                <a:cubicBezTo>
                  <a:pt x="515815" y="3008106"/>
                  <a:pt x="535372" y="3026440"/>
                  <a:pt x="556151" y="3026440"/>
                </a:cubicBezTo>
                <a:cubicBezTo>
                  <a:pt x="575708" y="3026440"/>
                  <a:pt x="594043" y="3008106"/>
                  <a:pt x="594043" y="2987326"/>
                </a:cubicBezTo>
                <a:close/>
                <a:moveTo>
                  <a:pt x="2624300" y="337358"/>
                </a:moveTo>
                <a:cubicBezTo>
                  <a:pt x="2601077" y="337358"/>
                  <a:pt x="2583964" y="356914"/>
                  <a:pt x="2585186" y="380139"/>
                </a:cubicBezTo>
                <a:cubicBezTo>
                  <a:pt x="2586409" y="400918"/>
                  <a:pt x="2605966" y="418030"/>
                  <a:pt x="2626745" y="416808"/>
                </a:cubicBezTo>
                <a:cubicBezTo>
                  <a:pt x="2647525" y="415586"/>
                  <a:pt x="2664636" y="396028"/>
                  <a:pt x="2664636" y="375249"/>
                </a:cubicBezTo>
                <a:cubicBezTo>
                  <a:pt x="2663414" y="354470"/>
                  <a:pt x="2645080" y="336135"/>
                  <a:pt x="2624300" y="337358"/>
                </a:cubicBezTo>
                <a:close/>
                <a:moveTo>
                  <a:pt x="3025218" y="3616816"/>
                </a:moveTo>
                <a:cubicBezTo>
                  <a:pt x="3025218" y="3596037"/>
                  <a:pt x="3006883" y="3577702"/>
                  <a:pt x="2984882" y="3577702"/>
                </a:cubicBezTo>
                <a:cubicBezTo>
                  <a:pt x="2962881" y="3577702"/>
                  <a:pt x="2945768" y="3596037"/>
                  <a:pt x="2945768" y="3616816"/>
                </a:cubicBezTo>
                <a:cubicBezTo>
                  <a:pt x="2945768" y="3638818"/>
                  <a:pt x="2962881" y="3655930"/>
                  <a:pt x="2984882" y="3655930"/>
                </a:cubicBezTo>
                <a:cubicBezTo>
                  <a:pt x="3006883" y="3655930"/>
                  <a:pt x="3025218" y="3638818"/>
                  <a:pt x="3025218" y="3616816"/>
                </a:cubicBezTo>
                <a:close/>
                <a:moveTo>
                  <a:pt x="1584114" y="375249"/>
                </a:moveTo>
                <a:cubicBezTo>
                  <a:pt x="1584114" y="354470"/>
                  <a:pt x="1564557" y="336135"/>
                  <a:pt x="1543778" y="337358"/>
                </a:cubicBezTo>
                <a:cubicBezTo>
                  <a:pt x="1521776" y="337358"/>
                  <a:pt x="1504664" y="355692"/>
                  <a:pt x="1505886" y="377694"/>
                </a:cubicBezTo>
                <a:cubicBezTo>
                  <a:pt x="1505886" y="398473"/>
                  <a:pt x="1524221" y="416808"/>
                  <a:pt x="1546222" y="416808"/>
                </a:cubicBezTo>
                <a:cubicBezTo>
                  <a:pt x="1565780" y="415586"/>
                  <a:pt x="1584114" y="396028"/>
                  <a:pt x="1584114" y="375249"/>
                </a:cubicBezTo>
                <a:close/>
                <a:moveTo>
                  <a:pt x="2174490" y="246906"/>
                </a:moveTo>
                <a:cubicBezTo>
                  <a:pt x="2153711" y="246906"/>
                  <a:pt x="2135376" y="266464"/>
                  <a:pt x="2136599" y="287243"/>
                </a:cubicBezTo>
                <a:cubicBezTo>
                  <a:pt x="2137821" y="308022"/>
                  <a:pt x="2154934" y="323912"/>
                  <a:pt x="2174490" y="325135"/>
                </a:cubicBezTo>
                <a:cubicBezTo>
                  <a:pt x="2196492" y="325135"/>
                  <a:pt x="2213604" y="308022"/>
                  <a:pt x="2213604" y="286021"/>
                </a:cubicBezTo>
                <a:cubicBezTo>
                  <a:pt x="2213604" y="265241"/>
                  <a:pt x="2196492" y="246906"/>
                  <a:pt x="2174490" y="246906"/>
                </a:cubicBezTo>
                <a:close/>
                <a:moveTo>
                  <a:pt x="1184419" y="3577702"/>
                </a:moveTo>
                <a:cubicBezTo>
                  <a:pt x="1162417" y="3577702"/>
                  <a:pt x="1145305" y="3596037"/>
                  <a:pt x="1145305" y="3618038"/>
                </a:cubicBezTo>
                <a:cubicBezTo>
                  <a:pt x="1145305" y="3640040"/>
                  <a:pt x="1163639" y="3657152"/>
                  <a:pt x="1185641" y="3657152"/>
                </a:cubicBezTo>
                <a:cubicBezTo>
                  <a:pt x="1207643" y="3657152"/>
                  <a:pt x="1225978" y="3638818"/>
                  <a:pt x="1224755" y="3618038"/>
                </a:cubicBezTo>
                <a:cubicBezTo>
                  <a:pt x="1223533" y="3594815"/>
                  <a:pt x="1205198" y="3576480"/>
                  <a:pt x="1184419" y="3577702"/>
                </a:cubicBezTo>
                <a:close/>
                <a:moveTo>
                  <a:pt x="1955696" y="287243"/>
                </a:moveTo>
                <a:cubicBezTo>
                  <a:pt x="1955696" y="308022"/>
                  <a:pt x="1974031" y="325135"/>
                  <a:pt x="1993588" y="325135"/>
                </a:cubicBezTo>
                <a:cubicBezTo>
                  <a:pt x="2015590" y="325135"/>
                  <a:pt x="2033925" y="308022"/>
                  <a:pt x="2033925" y="287243"/>
                </a:cubicBezTo>
                <a:cubicBezTo>
                  <a:pt x="2033925" y="265241"/>
                  <a:pt x="2015590" y="248129"/>
                  <a:pt x="1994810" y="248129"/>
                </a:cubicBezTo>
                <a:cubicBezTo>
                  <a:pt x="1974031" y="246906"/>
                  <a:pt x="1954474" y="266464"/>
                  <a:pt x="1955696" y="287243"/>
                </a:cubicBezTo>
                <a:close/>
                <a:moveTo>
                  <a:pt x="334913" y="1546223"/>
                </a:moveTo>
                <a:cubicBezTo>
                  <a:pt x="334913" y="1565780"/>
                  <a:pt x="352025" y="1584114"/>
                  <a:pt x="371582" y="1585336"/>
                </a:cubicBezTo>
                <a:cubicBezTo>
                  <a:pt x="393584" y="1586559"/>
                  <a:pt x="411918" y="1570669"/>
                  <a:pt x="413141" y="1548667"/>
                </a:cubicBezTo>
                <a:cubicBezTo>
                  <a:pt x="414363" y="1527888"/>
                  <a:pt x="396029" y="1508331"/>
                  <a:pt x="375249" y="1507108"/>
                </a:cubicBezTo>
                <a:cubicBezTo>
                  <a:pt x="354470" y="1505886"/>
                  <a:pt x="334913" y="1525443"/>
                  <a:pt x="334913" y="1546223"/>
                </a:cubicBezTo>
                <a:close/>
                <a:moveTo>
                  <a:pt x="413141" y="2629190"/>
                </a:moveTo>
                <a:cubicBezTo>
                  <a:pt x="413141" y="2605965"/>
                  <a:pt x="400918" y="2592520"/>
                  <a:pt x="378916" y="2588853"/>
                </a:cubicBezTo>
                <a:cubicBezTo>
                  <a:pt x="358137" y="2585186"/>
                  <a:pt x="338580" y="2602299"/>
                  <a:pt x="336135" y="2623078"/>
                </a:cubicBezTo>
                <a:cubicBezTo>
                  <a:pt x="333691" y="2643857"/>
                  <a:pt x="350803" y="2663414"/>
                  <a:pt x="371582" y="2665859"/>
                </a:cubicBezTo>
                <a:cubicBezTo>
                  <a:pt x="392362" y="2667081"/>
                  <a:pt x="411918" y="2649969"/>
                  <a:pt x="413141" y="2629190"/>
                </a:cubicBezTo>
                <a:close/>
                <a:moveTo>
                  <a:pt x="3794052" y="1508331"/>
                </a:moveTo>
                <a:cubicBezTo>
                  <a:pt x="3770827" y="1509553"/>
                  <a:pt x="3757382" y="1522999"/>
                  <a:pt x="3756160" y="1546223"/>
                </a:cubicBezTo>
                <a:cubicBezTo>
                  <a:pt x="3754938" y="1567002"/>
                  <a:pt x="3773272" y="1586559"/>
                  <a:pt x="3794052" y="1586559"/>
                </a:cubicBezTo>
                <a:cubicBezTo>
                  <a:pt x="3816053" y="1586559"/>
                  <a:pt x="3833166" y="1569446"/>
                  <a:pt x="3833166" y="1547445"/>
                </a:cubicBezTo>
                <a:cubicBezTo>
                  <a:pt x="3834388" y="1525443"/>
                  <a:pt x="3814831" y="1505886"/>
                  <a:pt x="3794052" y="1508331"/>
                </a:cubicBezTo>
                <a:close/>
                <a:moveTo>
                  <a:pt x="3885725" y="2137821"/>
                </a:moveTo>
                <a:cubicBezTo>
                  <a:pt x="3863723" y="2137821"/>
                  <a:pt x="3846611" y="2154933"/>
                  <a:pt x="3846611" y="2176935"/>
                </a:cubicBezTo>
                <a:cubicBezTo>
                  <a:pt x="3846611" y="2198936"/>
                  <a:pt x="3864945" y="2216049"/>
                  <a:pt x="3886947" y="2214826"/>
                </a:cubicBezTo>
                <a:cubicBezTo>
                  <a:pt x="3907726" y="2213604"/>
                  <a:pt x="3923616" y="2196491"/>
                  <a:pt x="3922394" y="2175712"/>
                </a:cubicBezTo>
                <a:cubicBezTo>
                  <a:pt x="3922394" y="2154933"/>
                  <a:pt x="3906504" y="2139043"/>
                  <a:pt x="3885725" y="2137821"/>
                </a:cubicBezTo>
                <a:close/>
                <a:moveTo>
                  <a:pt x="1546222" y="3759827"/>
                </a:moveTo>
                <a:cubicBezTo>
                  <a:pt x="1524221" y="3758604"/>
                  <a:pt x="1505886" y="3775716"/>
                  <a:pt x="1505886" y="3797718"/>
                </a:cubicBezTo>
                <a:cubicBezTo>
                  <a:pt x="1505886" y="3819719"/>
                  <a:pt x="1522999" y="3836832"/>
                  <a:pt x="1545000" y="3836832"/>
                </a:cubicBezTo>
                <a:cubicBezTo>
                  <a:pt x="1565780" y="3836832"/>
                  <a:pt x="1582892" y="3819719"/>
                  <a:pt x="1582892" y="3798941"/>
                </a:cubicBezTo>
                <a:cubicBezTo>
                  <a:pt x="1584114" y="3778161"/>
                  <a:pt x="1567002" y="3759827"/>
                  <a:pt x="1546222" y="3759827"/>
                </a:cubicBezTo>
                <a:close/>
                <a:moveTo>
                  <a:pt x="3794052" y="2665859"/>
                </a:moveTo>
                <a:cubicBezTo>
                  <a:pt x="3816053" y="2665859"/>
                  <a:pt x="3833166" y="2648746"/>
                  <a:pt x="3833166" y="2626745"/>
                </a:cubicBezTo>
                <a:cubicBezTo>
                  <a:pt x="3831943" y="2603521"/>
                  <a:pt x="3818498" y="2591298"/>
                  <a:pt x="3796496" y="2588853"/>
                </a:cubicBezTo>
                <a:cubicBezTo>
                  <a:pt x="3774495" y="2587631"/>
                  <a:pt x="3756160" y="2604743"/>
                  <a:pt x="3756160" y="2625523"/>
                </a:cubicBezTo>
                <a:cubicBezTo>
                  <a:pt x="3754938" y="2647524"/>
                  <a:pt x="3773272" y="2665859"/>
                  <a:pt x="3794052" y="2665859"/>
                </a:cubicBezTo>
                <a:close/>
                <a:moveTo>
                  <a:pt x="3923616" y="1996033"/>
                </a:moveTo>
                <a:cubicBezTo>
                  <a:pt x="3923616" y="1975254"/>
                  <a:pt x="3906504" y="1958141"/>
                  <a:pt x="3885725" y="1959364"/>
                </a:cubicBezTo>
                <a:cubicBezTo>
                  <a:pt x="3863723" y="1959364"/>
                  <a:pt x="3846611" y="1976476"/>
                  <a:pt x="3847834" y="1998477"/>
                </a:cubicBezTo>
                <a:cubicBezTo>
                  <a:pt x="3847834" y="2019256"/>
                  <a:pt x="3864945" y="2036369"/>
                  <a:pt x="3885725" y="2036369"/>
                </a:cubicBezTo>
                <a:cubicBezTo>
                  <a:pt x="3906504" y="2035146"/>
                  <a:pt x="3923616" y="2016812"/>
                  <a:pt x="3923616" y="1996033"/>
                </a:cubicBezTo>
                <a:close/>
                <a:moveTo>
                  <a:pt x="2586409" y="3797718"/>
                </a:moveTo>
                <a:cubicBezTo>
                  <a:pt x="2586409" y="3818497"/>
                  <a:pt x="2603521" y="3835610"/>
                  <a:pt x="2624300" y="3835610"/>
                </a:cubicBezTo>
                <a:cubicBezTo>
                  <a:pt x="2646302" y="3836832"/>
                  <a:pt x="2664636" y="3818497"/>
                  <a:pt x="2664636" y="3796496"/>
                </a:cubicBezTo>
                <a:cubicBezTo>
                  <a:pt x="2664636" y="3776938"/>
                  <a:pt x="2647525" y="3758604"/>
                  <a:pt x="2626745" y="3758604"/>
                </a:cubicBezTo>
                <a:cubicBezTo>
                  <a:pt x="2603521" y="3758604"/>
                  <a:pt x="2586409" y="3775716"/>
                  <a:pt x="2586409" y="3797718"/>
                </a:cubicBezTo>
                <a:close/>
                <a:moveTo>
                  <a:pt x="1274870" y="427809"/>
                </a:moveTo>
                <a:cubicBezTo>
                  <a:pt x="1254091" y="427809"/>
                  <a:pt x="1235756" y="447366"/>
                  <a:pt x="1236978" y="468145"/>
                </a:cubicBezTo>
                <a:cubicBezTo>
                  <a:pt x="1238201" y="488924"/>
                  <a:pt x="1256535" y="504814"/>
                  <a:pt x="1277314" y="503592"/>
                </a:cubicBezTo>
                <a:cubicBezTo>
                  <a:pt x="1298094" y="502370"/>
                  <a:pt x="1313983" y="485257"/>
                  <a:pt x="1313983" y="464478"/>
                </a:cubicBezTo>
                <a:cubicBezTo>
                  <a:pt x="1312761" y="444921"/>
                  <a:pt x="1294427" y="427809"/>
                  <a:pt x="1274870" y="427809"/>
                </a:cubicBezTo>
                <a:close/>
                <a:moveTo>
                  <a:pt x="284798" y="2137821"/>
                </a:moveTo>
                <a:cubicBezTo>
                  <a:pt x="264019" y="2137821"/>
                  <a:pt x="245684" y="2156155"/>
                  <a:pt x="246906" y="2176935"/>
                </a:cubicBezTo>
                <a:cubicBezTo>
                  <a:pt x="246906" y="2197714"/>
                  <a:pt x="264019" y="2214826"/>
                  <a:pt x="283576" y="2214826"/>
                </a:cubicBezTo>
                <a:cubicBezTo>
                  <a:pt x="304355" y="2214826"/>
                  <a:pt x="322690" y="2196491"/>
                  <a:pt x="321468" y="2174490"/>
                </a:cubicBezTo>
                <a:cubicBezTo>
                  <a:pt x="321468" y="2154933"/>
                  <a:pt x="305578" y="2137821"/>
                  <a:pt x="284798" y="2137821"/>
                </a:cubicBezTo>
                <a:close/>
                <a:moveTo>
                  <a:pt x="2894431" y="504814"/>
                </a:moveTo>
                <a:cubicBezTo>
                  <a:pt x="2917655" y="504814"/>
                  <a:pt x="2929878" y="491369"/>
                  <a:pt x="2932323" y="468145"/>
                </a:cubicBezTo>
                <a:cubicBezTo>
                  <a:pt x="2934768" y="447366"/>
                  <a:pt x="2916433" y="427809"/>
                  <a:pt x="2894431" y="427809"/>
                </a:cubicBezTo>
                <a:cubicBezTo>
                  <a:pt x="2874874" y="427809"/>
                  <a:pt x="2856539" y="443698"/>
                  <a:pt x="2855317" y="464478"/>
                </a:cubicBezTo>
                <a:cubicBezTo>
                  <a:pt x="2856539" y="486479"/>
                  <a:pt x="2873652" y="504814"/>
                  <a:pt x="2894431" y="504814"/>
                </a:cubicBezTo>
                <a:close/>
                <a:moveTo>
                  <a:pt x="246906" y="1996033"/>
                </a:moveTo>
                <a:cubicBezTo>
                  <a:pt x="246906" y="2018034"/>
                  <a:pt x="261574" y="2033924"/>
                  <a:pt x="282354" y="2035146"/>
                </a:cubicBezTo>
                <a:cubicBezTo>
                  <a:pt x="304355" y="2036369"/>
                  <a:pt x="322690" y="2018034"/>
                  <a:pt x="321468" y="1996033"/>
                </a:cubicBezTo>
                <a:cubicBezTo>
                  <a:pt x="321468" y="1975254"/>
                  <a:pt x="304355" y="1958141"/>
                  <a:pt x="283576" y="1958141"/>
                </a:cubicBezTo>
                <a:cubicBezTo>
                  <a:pt x="264019" y="1958141"/>
                  <a:pt x="248129" y="1975254"/>
                  <a:pt x="246906" y="1996033"/>
                </a:cubicBezTo>
                <a:close/>
                <a:moveTo>
                  <a:pt x="3666931" y="1276092"/>
                </a:moveTo>
                <a:cubicBezTo>
                  <a:pt x="3666931" y="1298093"/>
                  <a:pt x="3684044" y="1315206"/>
                  <a:pt x="3706045" y="1313984"/>
                </a:cubicBezTo>
                <a:cubicBezTo>
                  <a:pt x="3726825" y="1312761"/>
                  <a:pt x="3742714" y="1296871"/>
                  <a:pt x="3742714" y="1276092"/>
                </a:cubicBezTo>
                <a:cubicBezTo>
                  <a:pt x="3742714" y="1254090"/>
                  <a:pt x="3725603" y="1236978"/>
                  <a:pt x="3703600" y="1238200"/>
                </a:cubicBezTo>
                <a:cubicBezTo>
                  <a:pt x="3682822" y="1239423"/>
                  <a:pt x="3666931" y="1255312"/>
                  <a:pt x="3666931" y="1276092"/>
                </a:cubicBezTo>
                <a:close/>
                <a:moveTo>
                  <a:pt x="2355392" y="248129"/>
                </a:moveTo>
                <a:cubicBezTo>
                  <a:pt x="2335835" y="248129"/>
                  <a:pt x="2317501" y="265241"/>
                  <a:pt x="2317501" y="286021"/>
                </a:cubicBezTo>
                <a:cubicBezTo>
                  <a:pt x="2317501" y="305578"/>
                  <a:pt x="2334613" y="323912"/>
                  <a:pt x="2355392" y="323912"/>
                </a:cubicBezTo>
                <a:cubicBezTo>
                  <a:pt x="2374949" y="323912"/>
                  <a:pt x="2393284" y="305578"/>
                  <a:pt x="2393284" y="286021"/>
                </a:cubicBezTo>
                <a:cubicBezTo>
                  <a:pt x="2393284" y="266464"/>
                  <a:pt x="2374949" y="249351"/>
                  <a:pt x="2355392" y="248129"/>
                </a:cubicBezTo>
                <a:close/>
                <a:moveTo>
                  <a:pt x="2932323" y="3707267"/>
                </a:moveTo>
                <a:cubicBezTo>
                  <a:pt x="2932323" y="3686488"/>
                  <a:pt x="2915210" y="3669375"/>
                  <a:pt x="2895653" y="3669375"/>
                </a:cubicBezTo>
                <a:cubicBezTo>
                  <a:pt x="2876097" y="3669375"/>
                  <a:pt x="2857762" y="3687710"/>
                  <a:pt x="2857762" y="3707267"/>
                </a:cubicBezTo>
                <a:cubicBezTo>
                  <a:pt x="2857762" y="3726824"/>
                  <a:pt x="2874874" y="3745159"/>
                  <a:pt x="2895653" y="3745159"/>
                </a:cubicBezTo>
                <a:cubicBezTo>
                  <a:pt x="2915210" y="3745159"/>
                  <a:pt x="2932323" y="3728046"/>
                  <a:pt x="2932323" y="3707267"/>
                </a:cubicBezTo>
                <a:close/>
                <a:moveTo>
                  <a:pt x="465700" y="1239423"/>
                </a:moveTo>
                <a:cubicBezTo>
                  <a:pt x="444921" y="1239423"/>
                  <a:pt x="427809" y="1255312"/>
                  <a:pt x="426586" y="1276092"/>
                </a:cubicBezTo>
                <a:cubicBezTo>
                  <a:pt x="426586" y="1296871"/>
                  <a:pt x="442476" y="1313984"/>
                  <a:pt x="463256" y="1313984"/>
                </a:cubicBezTo>
                <a:cubicBezTo>
                  <a:pt x="484035" y="1313984"/>
                  <a:pt x="501147" y="1298093"/>
                  <a:pt x="502370" y="1277314"/>
                </a:cubicBezTo>
                <a:cubicBezTo>
                  <a:pt x="502370" y="1256535"/>
                  <a:pt x="486479" y="1239423"/>
                  <a:pt x="465700" y="1239423"/>
                </a:cubicBezTo>
                <a:close/>
                <a:moveTo>
                  <a:pt x="2212382" y="3886946"/>
                </a:moveTo>
                <a:cubicBezTo>
                  <a:pt x="2212382" y="3866168"/>
                  <a:pt x="2194047" y="3849055"/>
                  <a:pt x="2174490" y="3850277"/>
                </a:cubicBezTo>
                <a:cubicBezTo>
                  <a:pt x="2153711" y="3850277"/>
                  <a:pt x="2137821" y="3868612"/>
                  <a:pt x="2137821" y="3888169"/>
                </a:cubicBezTo>
                <a:cubicBezTo>
                  <a:pt x="2137821" y="3908949"/>
                  <a:pt x="2156156" y="3926060"/>
                  <a:pt x="2175712" y="3924838"/>
                </a:cubicBezTo>
                <a:cubicBezTo>
                  <a:pt x="2196492" y="3924838"/>
                  <a:pt x="2213604" y="3906504"/>
                  <a:pt x="2212382" y="3886946"/>
                </a:cubicBezTo>
                <a:close/>
                <a:moveTo>
                  <a:pt x="3706045" y="2858984"/>
                </a:moveTo>
                <a:cubicBezTo>
                  <a:pt x="3685266" y="2857762"/>
                  <a:pt x="3668154" y="2874874"/>
                  <a:pt x="3666931" y="2895653"/>
                </a:cubicBezTo>
                <a:cubicBezTo>
                  <a:pt x="3665709" y="2916432"/>
                  <a:pt x="3682822" y="2933544"/>
                  <a:pt x="3703600" y="2934767"/>
                </a:cubicBezTo>
                <a:cubicBezTo>
                  <a:pt x="3724380" y="2935989"/>
                  <a:pt x="3741492" y="2918877"/>
                  <a:pt x="3742714" y="2898098"/>
                </a:cubicBezTo>
                <a:cubicBezTo>
                  <a:pt x="3743937" y="2877318"/>
                  <a:pt x="3726825" y="2860206"/>
                  <a:pt x="3706045" y="2858984"/>
                </a:cubicBezTo>
                <a:close/>
                <a:moveTo>
                  <a:pt x="1851800" y="287243"/>
                </a:moveTo>
                <a:cubicBezTo>
                  <a:pt x="1851800" y="266464"/>
                  <a:pt x="1835910" y="249351"/>
                  <a:pt x="1815131" y="249351"/>
                </a:cubicBezTo>
                <a:cubicBezTo>
                  <a:pt x="1794352" y="248129"/>
                  <a:pt x="1776017" y="266464"/>
                  <a:pt x="1776017" y="288465"/>
                </a:cubicBezTo>
                <a:cubicBezTo>
                  <a:pt x="1776017" y="309244"/>
                  <a:pt x="1793129" y="325135"/>
                  <a:pt x="1813909" y="325135"/>
                </a:cubicBezTo>
                <a:cubicBezTo>
                  <a:pt x="1835910" y="323912"/>
                  <a:pt x="1851800" y="308022"/>
                  <a:pt x="1851800" y="287243"/>
                </a:cubicBezTo>
                <a:close/>
                <a:moveTo>
                  <a:pt x="2032703" y="3886946"/>
                </a:moveTo>
                <a:cubicBezTo>
                  <a:pt x="2032703" y="3867390"/>
                  <a:pt x="2014368" y="3849055"/>
                  <a:pt x="1994810" y="3849055"/>
                </a:cubicBezTo>
                <a:cubicBezTo>
                  <a:pt x="1975254" y="3849055"/>
                  <a:pt x="1956919" y="3867390"/>
                  <a:pt x="1956919" y="3886946"/>
                </a:cubicBezTo>
                <a:cubicBezTo>
                  <a:pt x="1956919" y="3907726"/>
                  <a:pt x="1975254" y="3924838"/>
                  <a:pt x="1994810" y="3924838"/>
                </a:cubicBezTo>
                <a:cubicBezTo>
                  <a:pt x="2015590" y="3924838"/>
                  <a:pt x="2032703" y="3907726"/>
                  <a:pt x="2032703" y="3886946"/>
                </a:cubicBezTo>
                <a:close/>
                <a:moveTo>
                  <a:pt x="284798" y="1779684"/>
                </a:moveTo>
                <a:cubicBezTo>
                  <a:pt x="264019" y="1780906"/>
                  <a:pt x="249351" y="1790685"/>
                  <a:pt x="246906" y="1813908"/>
                </a:cubicBezTo>
                <a:cubicBezTo>
                  <a:pt x="244462" y="1835910"/>
                  <a:pt x="260352" y="1853022"/>
                  <a:pt x="281131" y="1854245"/>
                </a:cubicBezTo>
                <a:cubicBezTo>
                  <a:pt x="301910" y="1855467"/>
                  <a:pt x="319023" y="1839577"/>
                  <a:pt x="320245" y="1818798"/>
                </a:cubicBezTo>
                <a:cubicBezTo>
                  <a:pt x="321468" y="1798019"/>
                  <a:pt x="305578" y="1778461"/>
                  <a:pt x="284798" y="1779684"/>
                </a:cubicBezTo>
                <a:close/>
                <a:moveTo>
                  <a:pt x="3847834" y="1815130"/>
                </a:moveTo>
                <a:cubicBezTo>
                  <a:pt x="3846611" y="1835910"/>
                  <a:pt x="3862501" y="1853022"/>
                  <a:pt x="3883280" y="1854245"/>
                </a:cubicBezTo>
                <a:cubicBezTo>
                  <a:pt x="3904060" y="1855467"/>
                  <a:pt x="3921172" y="1838355"/>
                  <a:pt x="3922394" y="1818798"/>
                </a:cubicBezTo>
                <a:cubicBezTo>
                  <a:pt x="3923616" y="1798019"/>
                  <a:pt x="3906504" y="1780906"/>
                  <a:pt x="3886947" y="1779684"/>
                </a:cubicBezTo>
                <a:cubicBezTo>
                  <a:pt x="3866168" y="1778461"/>
                  <a:pt x="3849056" y="1794351"/>
                  <a:pt x="3847834" y="1815130"/>
                </a:cubicBezTo>
                <a:close/>
                <a:moveTo>
                  <a:pt x="321468" y="2360281"/>
                </a:moveTo>
                <a:cubicBezTo>
                  <a:pt x="323912" y="2338280"/>
                  <a:pt x="305578" y="2318722"/>
                  <a:pt x="283576" y="2319945"/>
                </a:cubicBezTo>
                <a:cubicBezTo>
                  <a:pt x="261574" y="2321167"/>
                  <a:pt x="248129" y="2332168"/>
                  <a:pt x="248129" y="2355392"/>
                </a:cubicBezTo>
                <a:cubicBezTo>
                  <a:pt x="246906" y="2376171"/>
                  <a:pt x="262797" y="2393284"/>
                  <a:pt x="286021" y="2394506"/>
                </a:cubicBezTo>
                <a:cubicBezTo>
                  <a:pt x="304355" y="2392061"/>
                  <a:pt x="319023" y="2382283"/>
                  <a:pt x="321468" y="2360281"/>
                </a:cubicBezTo>
                <a:close/>
                <a:moveTo>
                  <a:pt x="3884503" y="2319945"/>
                </a:moveTo>
                <a:cubicBezTo>
                  <a:pt x="3863723" y="2319945"/>
                  <a:pt x="3847834" y="2337057"/>
                  <a:pt x="3849056" y="2357837"/>
                </a:cubicBezTo>
                <a:cubicBezTo>
                  <a:pt x="3850278" y="2378616"/>
                  <a:pt x="3866168" y="2395728"/>
                  <a:pt x="3886947" y="2393284"/>
                </a:cubicBezTo>
                <a:cubicBezTo>
                  <a:pt x="3908949" y="2392061"/>
                  <a:pt x="3919949" y="2378616"/>
                  <a:pt x="3922394" y="2360281"/>
                </a:cubicBezTo>
                <a:cubicBezTo>
                  <a:pt x="3922394" y="2337057"/>
                  <a:pt x="3905282" y="2319945"/>
                  <a:pt x="3884503" y="2319945"/>
                </a:cubicBezTo>
                <a:close/>
                <a:moveTo>
                  <a:pt x="464478" y="2860206"/>
                </a:moveTo>
                <a:cubicBezTo>
                  <a:pt x="443699" y="2860206"/>
                  <a:pt x="427809" y="2877318"/>
                  <a:pt x="427809" y="2898098"/>
                </a:cubicBezTo>
                <a:cubicBezTo>
                  <a:pt x="427809" y="2918877"/>
                  <a:pt x="443699" y="2935989"/>
                  <a:pt x="464478" y="2935989"/>
                </a:cubicBezTo>
                <a:cubicBezTo>
                  <a:pt x="485257" y="2935989"/>
                  <a:pt x="502370" y="2918877"/>
                  <a:pt x="502370" y="2899320"/>
                </a:cubicBezTo>
                <a:cubicBezTo>
                  <a:pt x="502370" y="2877318"/>
                  <a:pt x="484035" y="2860206"/>
                  <a:pt x="464478" y="2860206"/>
                </a:cubicBezTo>
                <a:close/>
                <a:moveTo>
                  <a:pt x="1816353" y="3851500"/>
                </a:moveTo>
                <a:cubicBezTo>
                  <a:pt x="1795574" y="3849055"/>
                  <a:pt x="1777239" y="3867390"/>
                  <a:pt x="1777239" y="3886946"/>
                </a:cubicBezTo>
                <a:cubicBezTo>
                  <a:pt x="1777239" y="3908949"/>
                  <a:pt x="1790684" y="3921172"/>
                  <a:pt x="1811464" y="3923616"/>
                </a:cubicBezTo>
                <a:cubicBezTo>
                  <a:pt x="1831021" y="3926060"/>
                  <a:pt x="1849356" y="3907726"/>
                  <a:pt x="1850578" y="3884502"/>
                </a:cubicBezTo>
                <a:cubicBezTo>
                  <a:pt x="1850578" y="3866168"/>
                  <a:pt x="1838355" y="3852722"/>
                  <a:pt x="1816353" y="3851500"/>
                </a:cubicBezTo>
                <a:close/>
                <a:moveTo>
                  <a:pt x="1236978" y="3707267"/>
                </a:moveTo>
                <a:cubicBezTo>
                  <a:pt x="1236978" y="3726824"/>
                  <a:pt x="1254091" y="3746381"/>
                  <a:pt x="1273647" y="3745159"/>
                </a:cubicBezTo>
                <a:cubicBezTo>
                  <a:pt x="1295649" y="3743937"/>
                  <a:pt x="1307872" y="3731714"/>
                  <a:pt x="1310317" y="3709711"/>
                </a:cubicBezTo>
                <a:cubicBezTo>
                  <a:pt x="1312761" y="3688933"/>
                  <a:pt x="1296871" y="3671820"/>
                  <a:pt x="1274870" y="3670598"/>
                </a:cubicBezTo>
                <a:cubicBezTo>
                  <a:pt x="1255313" y="3669375"/>
                  <a:pt x="1238201" y="3686488"/>
                  <a:pt x="1236978" y="3707267"/>
                </a:cubicBezTo>
                <a:close/>
                <a:moveTo>
                  <a:pt x="2392061" y="3886946"/>
                </a:moveTo>
                <a:cubicBezTo>
                  <a:pt x="2393284" y="3867390"/>
                  <a:pt x="2373727" y="3849055"/>
                  <a:pt x="2354170" y="3851500"/>
                </a:cubicBezTo>
                <a:cubicBezTo>
                  <a:pt x="2332169" y="3853945"/>
                  <a:pt x="2319946" y="3866168"/>
                  <a:pt x="2319946" y="3888169"/>
                </a:cubicBezTo>
                <a:cubicBezTo>
                  <a:pt x="2321168" y="3910171"/>
                  <a:pt x="2334613" y="3921172"/>
                  <a:pt x="2355392" y="3923616"/>
                </a:cubicBezTo>
                <a:cubicBezTo>
                  <a:pt x="2377394" y="3921172"/>
                  <a:pt x="2389617" y="3908949"/>
                  <a:pt x="2392061" y="3886946"/>
                </a:cubicBezTo>
                <a:close/>
                <a:moveTo>
                  <a:pt x="3435915" y="790835"/>
                </a:moveTo>
                <a:cubicBezTo>
                  <a:pt x="3415135" y="789613"/>
                  <a:pt x="3398023" y="807947"/>
                  <a:pt x="3399245" y="827504"/>
                </a:cubicBezTo>
                <a:cubicBezTo>
                  <a:pt x="3400467" y="849506"/>
                  <a:pt x="3413913" y="861729"/>
                  <a:pt x="3435915" y="861729"/>
                </a:cubicBezTo>
                <a:cubicBezTo>
                  <a:pt x="3457916" y="861729"/>
                  <a:pt x="3468917" y="847061"/>
                  <a:pt x="3471361" y="826282"/>
                </a:cubicBezTo>
                <a:cubicBezTo>
                  <a:pt x="3468917" y="805502"/>
                  <a:pt x="3457916" y="792057"/>
                  <a:pt x="3435915" y="790835"/>
                </a:cubicBezTo>
                <a:close/>
                <a:moveTo>
                  <a:pt x="3346686" y="700384"/>
                </a:moveTo>
                <a:cubicBezTo>
                  <a:pt x="3328352" y="697939"/>
                  <a:pt x="3307572" y="718718"/>
                  <a:pt x="3310017" y="737053"/>
                </a:cubicBezTo>
                <a:cubicBezTo>
                  <a:pt x="3312461" y="757832"/>
                  <a:pt x="3323462" y="772500"/>
                  <a:pt x="3346686" y="771278"/>
                </a:cubicBezTo>
                <a:cubicBezTo>
                  <a:pt x="3368688" y="771278"/>
                  <a:pt x="3379688" y="757832"/>
                  <a:pt x="3383356" y="737053"/>
                </a:cubicBezTo>
                <a:cubicBezTo>
                  <a:pt x="3379688" y="715052"/>
                  <a:pt x="3367465" y="702828"/>
                  <a:pt x="3346686" y="700384"/>
                </a:cubicBezTo>
                <a:close/>
                <a:moveTo>
                  <a:pt x="734609" y="790835"/>
                </a:moveTo>
                <a:cubicBezTo>
                  <a:pt x="712607" y="792057"/>
                  <a:pt x="699161" y="805502"/>
                  <a:pt x="700384" y="827504"/>
                </a:cubicBezTo>
                <a:cubicBezTo>
                  <a:pt x="700384" y="849506"/>
                  <a:pt x="715052" y="861729"/>
                  <a:pt x="737053" y="862951"/>
                </a:cubicBezTo>
                <a:cubicBezTo>
                  <a:pt x="756610" y="862951"/>
                  <a:pt x="772500" y="845839"/>
                  <a:pt x="772500" y="826282"/>
                </a:cubicBezTo>
                <a:cubicBezTo>
                  <a:pt x="770056" y="805502"/>
                  <a:pt x="752943" y="789613"/>
                  <a:pt x="734609" y="790835"/>
                </a:cubicBezTo>
                <a:close/>
                <a:moveTo>
                  <a:pt x="3527588" y="952180"/>
                </a:moveTo>
                <a:cubicBezTo>
                  <a:pt x="3547145" y="950957"/>
                  <a:pt x="3564257" y="932623"/>
                  <a:pt x="3560591" y="914288"/>
                </a:cubicBezTo>
                <a:cubicBezTo>
                  <a:pt x="3558146" y="893509"/>
                  <a:pt x="3544700" y="882508"/>
                  <a:pt x="3523921" y="881286"/>
                </a:cubicBezTo>
                <a:cubicBezTo>
                  <a:pt x="3504364" y="880063"/>
                  <a:pt x="3488474" y="898398"/>
                  <a:pt x="3488474" y="917955"/>
                </a:cubicBezTo>
                <a:cubicBezTo>
                  <a:pt x="3490919" y="937512"/>
                  <a:pt x="3508031" y="953402"/>
                  <a:pt x="3527588" y="952180"/>
                </a:cubicBezTo>
                <a:close/>
                <a:moveTo>
                  <a:pt x="1635452" y="251796"/>
                </a:moveTo>
                <a:cubicBezTo>
                  <a:pt x="1614672" y="251796"/>
                  <a:pt x="1602449" y="264019"/>
                  <a:pt x="1600004" y="284798"/>
                </a:cubicBezTo>
                <a:cubicBezTo>
                  <a:pt x="1597560" y="304355"/>
                  <a:pt x="1613449" y="321467"/>
                  <a:pt x="1633007" y="322690"/>
                </a:cubicBezTo>
                <a:cubicBezTo>
                  <a:pt x="1652564" y="323912"/>
                  <a:pt x="1669676" y="308022"/>
                  <a:pt x="1669676" y="288465"/>
                </a:cubicBezTo>
                <a:cubicBezTo>
                  <a:pt x="1670898" y="267686"/>
                  <a:pt x="1655008" y="251796"/>
                  <a:pt x="1635452" y="251796"/>
                </a:cubicBezTo>
                <a:close/>
                <a:moveTo>
                  <a:pt x="823837" y="772500"/>
                </a:moveTo>
                <a:cubicBezTo>
                  <a:pt x="845839" y="772500"/>
                  <a:pt x="859284" y="760277"/>
                  <a:pt x="860506" y="738275"/>
                </a:cubicBezTo>
                <a:cubicBezTo>
                  <a:pt x="861729" y="715052"/>
                  <a:pt x="848283" y="704051"/>
                  <a:pt x="826282" y="701606"/>
                </a:cubicBezTo>
                <a:cubicBezTo>
                  <a:pt x="807947" y="699161"/>
                  <a:pt x="789613" y="717496"/>
                  <a:pt x="789613" y="737053"/>
                </a:cubicBezTo>
                <a:cubicBezTo>
                  <a:pt x="788390" y="754165"/>
                  <a:pt x="804280" y="772500"/>
                  <a:pt x="823837" y="772500"/>
                </a:cubicBezTo>
                <a:close/>
                <a:moveTo>
                  <a:pt x="3290460" y="646602"/>
                </a:moveTo>
                <a:cubicBezTo>
                  <a:pt x="3290460" y="624601"/>
                  <a:pt x="3278236" y="611155"/>
                  <a:pt x="3256235" y="611155"/>
                </a:cubicBezTo>
                <a:cubicBezTo>
                  <a:pt x="3234234" y="609933"/>
                  <a:pt x="3220788" y="624601"/>
                  <a:pt x="3219566" y="645380"/>
                </a:cubicBezTo>
                <a:cubicBezTo>
                  <a:pt x="3219566" y="667382"/>
                  <a:pt x="3233011" y="679605"/>
                  <a:pt x="3253790" y="682049"/>
                </a:cubicBezTo>
                <a:cubicBezTo>
                  <a:pt x="3275792" y="679605"/>
                  <a:pt x="3289238" y="669826"/>
                  <a:pt x="3290460" y="646602"/>
                </a:cubicBezTo>
                <a:close/>
                <a:moveTo>
                  <a:pt x="3347908" y="3401690"/>
                </a:moveTo>
                <a:cubicBezTo>
                  <a:pt x="3327129" y="3400467"/>
                  <a:pt x="3314906" y="3412690"/>
                  <a:pt x="3311239" y="3432248"/>
                </a:cubicBezTo>
                <a:cubicBezTo>
                  <a:pt x="3307572" y="3450582"/>
                  <a:pt x="3323462" y="3470139"/>
                  <a:pt x="3341797" y="3472584"/>
                </a:cubicBezTo>
                <a:cubicBezTo>
                  <a:pt x="3360131" y="3475028"/>
                  <a:pt x="3378466" y="3459138"/>
                  <a:pt x="3380911" y="3440803"/>
                </a:cubicBezTo>
                <a:cubicBezTo>
                  <a:pt x="3382133" y="3421246"/>
                  <a:pt x="3367465" y="3402912"/>
                  <a:pt x="3347908" y="3401690"/>
                </a:cubicBezTo>
                <a:close/>
                <a:moveTo>
                  <a:pt x="3435915" y="3311239"/>
                </a:moveTo>
                <a:cubicBezTo>
                  <a:pt x="3416357" y="3311239"/>
                  <a:pt x="3399245" y="3327128"/>
                  <a:pt x="3400467" y="3346686"/>
                </a:cubicBezTo>
                <a:cubicBezTo>
                  <a:pt x="3401690" y="3367465"/>
                  <a:pt x="3412691" y="3379688"/>
                  <a:pt x="3433470" y="3382132"/>
                </a:cubicBezTo>
                <a:cubicBezTo>
                  <a:pt x="3451805" y="3384577"/>
                  <a:pt x="3470139" y="3367465"/>
                  <a:pt x="3471361" y="3347908"/>
                </a:cubicBezTo>
                <a:cubicBezTo>
                  <a:pt x="3471361" y="3329573"/>
                  <a:pt x="3454249" y="3312461"/>
                  <a:pt x="3435915" y="3311239"/>
                </a:cubicBezTo>
                <a:close/>
                <a:moveTo>
                  <a:pt x="3850278" y="1637896"/>
                </a:moveTo>
                <a:cubicBezTo>
                  <a:pt x="3851500" y="1658675"/>
                  <a:pt x="3863723" y="1670898"/>
                  <a:pt x="3884503" y="1672120"/>
                </a:cubicBezTo>
                <a:cubicBezTo>
                  <a:pt x="3902838" y="1673343"/>
                  <a:pt x="3921172" y="1656230"/>
                  <a:pt x="3921172" y="1636673"/>
                </a:cubicBezTo>
                <a:cubicBezTo>
                  <a:pt x="3921172" y="1618339"/>
                  <a:pt x="3904060" y="1601227"/>
                  <a:pt x="3884503" y="1601227"/>
                </a:cubicBezTo>
                <a:cubicBezTo>
                  <a:pt x="3864945" y="1601227"/>
                  <a:pt x="3849056" y="1618339"/>
                  <a:pt x="3850278" y="1637896"/>
                </a:cubicBezTo>
                <a:close/>
                <a:moveTo>
                  <a:pt x="375249" y="1331096"/>
                </a:moveTo>
                <a:cubicBezTo>
                  <a:pt x="356914" y="1331096"/>
                  <a:pt x="338580" y="1348208"/>
                  <a:pt x="339802" y="1366543"/>
                </a:cubicBezTo>
                <a:cubicBezTo>
                  <a:pt x="341025" y="1387322"/>
                  <a:pt x="353248" y="1399545"/>
                  <a:pt x="372805" y="1400768"/>
                </a:cubicBezTo>
                <a:cubicBezTo>
                  <a:pt x="392362" y="1403212"/>
                  <a:pt x="409474" y="1386100"/>
                  <a:pt x="409474" y="1366543"/>
                </a:cubicBezTo>
                <a:cubicBezTo>
                  <a:pt x="410696" y="1348208"/>
                  <a:pt x="393584" y="1331096"/>
                  <a:pt x="375249" y="1331096"/>
                </a:cubicBezTo>
                <a:close/>
                <a:moveTo>
                  <a:pt x="284798" y="1601227"/>
                </a:moveTo>
                <a:cubicBezTo>
                  <a:pt x="265241" y="1601227"/>
                  <a:pt x="248129" y="1617116"/>
                  <a:pt x="249351" y="1636673"/>
                </a:cubicBezTo>
                <a:cubicBezTo>
                  <a:pt x="250574" y="1657453"/>
                  <a:pt x="262797" y="1669676"/>
                  <a:pt x="282354" y="1670898"/>
                </a:cubicBezTo>
                <a:cubicBezTo>
                  <a:pt x="301910" y="1672120"/>
                  <a:pt x="319023" y="1656230"/>
                  <a:pt x="319023" y="1636673"/>
                </a:cubicBezTo>
                <a:cubicBezTo>
                  <a:pt x="320245" y="1618339"/>
                  <a:pt x="304355" y="1602449"/>
                  <a:pt x="284798" y="1601227"/>
                </a:cubicBezTo>
                <a:close/>
                <a:moveTo>
                  <a:pt x="949735" y="645380"/>
                </a:moveTo>
                <a:cubicBezTo>
                  <a:pt x="948513" y="625823"/>
                  <a:pt x="931400" y="609933"/>
                  <a:pt x="911844" y="611155"/>
                </a:cubicBezTo>
                <a:cubicBezTo>
                  <a:pt x="891064" y="613600"/>
                  <a:pt x="880064" y="625823"/>
                  <a:pt x="880064" y="646602"/>
                </a:cubicBezTo>
                <a:cubicBezTo>
                  <a:pt x="880064" y="667382"/>
                  <a:pt x="894731" y="682049"/>
                  <a:pt x="915510" y="682049"/>
                </a:cubicBezTo>
                <a:cubicBezTo>
                  <a:pt x="935068" y="680827"/>
                  <a:pt x="950958" y="664937"/>
                  <a:pt x="949735" y="645380"/>
                </a:cubicBezTo>
                <a:close/>
                <a:moveTo>
                  <a:pt x="1400768" y="376471"/>
                </a:moveTo>
                <a:cubicBezTo>
                  <a:pt x="1400768" y="358137"/>
                  <a:pt x="1383655" y="341025"/>
                  <a:pt x="1364099" y="342247"/>
                </a:cubicBezTo>
                <a:cubicBezTo>
                  <a:pt x="1343319" y="343469"/>
                  <a:pt x="1332318" y="355692"/>
                  <a:pt x="1329874" y="376471"/>
                </a:cubicBezTo>
                <a:cubicBezTo>
                  <a:pt x="1328651" y="396028"/>
                  <a:pt x="1344541" y="411918"/>
                  <a:pt x="1365321" y="411918"/>
                </a:cubicBezTo>
                <a:cubicBezTo>
                  <a:pt x="1384878" y="410696"/>
                  <a:pt x="1400768" y="394806"/>
                  <a:pt x="1400768" y="376471"/>
                </a:cubicBezTo>
                <a:close/>
                <a:moveTo>
                  <a:pt x="3850278" y="2535072"/>
                </a:moveTo>
                <a:cubicBezTo>
                  <a:pt x="3847834" y="2554628"/>
                  <a:pt x="3864945" y="2572963"/>
                  <a:pt x="3883280" y="2571741"/>
                </a:cubicBezTo>
                <a:cubicBezTo>
                  <a:pt x="3904060" y="2571741"/>
                  <a:pt x="3916283" y="2559518"/>
                  <a:pt x="3919949" y="2539961"/>
                </a:cubicBezTo>
                <a:cubicBezTo>
                  <a:pt x="3922394" y="2521626"/>
                  <a:pt x="3905282" y="2503292"/>
                  <a:pt x="3884503" y="2502069"/>
                </a:cubicBezTo>
                <a:cubicBezTo>
                  <a:pt x="3866168" y="2503292"/>
                  <a:pt x="3852722" y="2513070"/>
                  <a:pt x="3850278" y="2535072"/>
                </a:cubicBezTo>
                <a:close/>
                <a:moveTo>
                  <a:pt x="823837" y="3402912"/>
                </a:moveTo>
                <a:cubicBezTo>
                  <a:pt x="803058" y="3404134"/>
                  <a:pt x="790835" y="3416357"/>
                  <a:pt x="789613" y="3437136"/>
                </a:cubicBezTo>
                <a:cubicBezTo>
                  <a:pt x="788390" y="3456694"/>
                  <a:pt x="805503" y="3473806"/>
                  <a:pt x="823837" y="3473806"/>
                </a:cubicBezTo>
                <a:cubicBezTo>
                  <a:pt x="843394" y="3473806"/>
                  <a:pt x="859284" y="3457916"/>
                  <a:pt x="859284" y="3438359"/>
                </a:cubicBezTo>
                <a:cubicBezTo>
                  <a:pt x="859284" y="3416357"/>
                  <a:pt x="843394" y="3400467"/>
                  <a:pt x="823837" y="3402912"/>
                </a:cubicBezTo>
                <a:close/>
                <a:moveTo>
                  <a:pt x="2769756" y="377694"/>
                </a:moveTo>
                <a:cubicBezTo>
                  <a:pt x="2769756" y="397251"/>
                  <a:pt x="2786868" y="413141"/>
                  <a:pt x="2807647" y="411918"/>
                </a:cubicBezTo>
                <a:cubicBezTo>
                  <a:pt x="2828426" y="410696"/>
                  <a:pt x="2840649" y="398473"/>
                  <a:pt x="2840649" y="377694"/>
                </a:cubicBezTo>
                <a:cubicBezTo>
                  <a:pt x="2841871" y="358137"/>
                  <a:pt x="2824760" y="342247"/>
                  <a:pt x="2805202" y="342247"/>
                </a:cubicBezTo>
                <a:cubicBezTo>
                  <a:pt x="2784423" y="341025"/>
                  <a:pt x="2768533" y="358137"/>
                  <a:pt x="2769756" y="377694"/>
                </a:cubicBezTo>
                <a:close/>
                <a:moveTo>
                  <a:pt x="3794052" y="1331096"/>
                </a:moveTo>
                <a:cubicBezTo>
                  <a:pt x="3773272" y="1332318"/>
                  <a:pt x="3761049" y="1344541"/>
                  <a:pt x="3759827" y="1365320"/>
                </a:cubicBezTo>
                <a:cubicBezTo>
                  <a:pt x="3758604" y="1383655"/>
                  <a:pt x="3775717" y="1401990"/>
                  <a:pt x="3794052" y="1401990"/>
                </a:cubicBezTo>
                <a:cubicBezTo>
                  <a:pt x="3813608" y="1401990"/>
                  <a:pt x="3829499" y="1386100"/>
                  <a:pt x="3829499" y="1366543"/>
                </a:cubicBezTo>
                <a:cubicBezTo>
                  <a:pt x="3830721" y="1346986"/>
                  <a:pt x="3813608" y="1329873"/>
                  <a:pt x="3794052" y="1331096"/>
                </a:cubicBezTo>
                <a:close/>
                <a:moveTo>
                  <a:pt x="733386" y="3312461"/>
                </a:moveTo>
                <a:cubicBezTo>
                  <a:pt x="713829" y="3314905"/>
                  <a:pt x="701606" y="3325906"/>
                  <a:pt x="700384" y="3346686"/>
                </a:cubicBezTo>
                <a:cubicBezTo>
                  <a:pt x="699161" y="3366243"/>
                  <a:pt x="716274" y="3383355"/>
                  <a:pt x="735831" y="3382132"/>
                </a:cubicBezTo>
                <a:cubicBezTo>
                  <a:pt x="757832" y="3380910"/>
                  <a:pt x="770056" y="3368687"/>
                  <a:pt x="771278" y="3349130"/>
                </a:cubicBezTo>
                <a:cubicBezTo>
                  <a:pt x="768833" y="3327128"/>
                  <a:pt x="751721" y="3310017"/>
                  <a:pt x="733386" y="3312461"/>
                </a:cubicBezTo>
                <a:close/>
                <a:moveTo>
                  <a:pt x="3796496" y="2772200"/>
                </a:moveTo>
                <a:cubicBezTo>
                  <a:pt x="3778162" y="2770977"/>
                  <a:pt x="3759827" y="2789312"/>
                  <a:pt x="3759827" y="2807647"/>
                </a:cubicBezTo>
                <a:cubicBezTo>
                  <a:pt x="3761049" y="2828426"/>
                  <a:pt x="3773272" y="2840649"/>
                  <a:pt x="3794052" y="2841871"/>
                </a:cubicBezTo>
                <a:cubicBezTo>
                  <a:pt x="3813608" y="2843094"/>
                  <a:pt x="3830721" y="2825981"/>
                  <a:pt x="3830721" y="2806425"/>
                </a:cubicBezTo>
                <a:cubicBezTo>
                  <a:pt x="3828276" y="2785645"/>
                  <a:pt x="3817276" y="2773422"/>
                  <a:pt x="3796496" y="2772200"/>
                </a:cubicBezTo>
                <a:close/>
                <a:moveTo>
                  <a:pt x="642935" y="881286"/>
                </a:moveTo>
                <a:cubicBezTo>
                  <a:pt x="622156" y="883730"/>
                  <a:pt x="611155" y="894731"/>
                  <a:pt x="609933" y="916733"/>
                </a:cubicBezTo>
                <a:cubicBezTo>
                  <a:pt x="609933" y="936290"/>
                  <a:pt x="627045" y="952180"/>
                  <a:pt x="645380" y="952180"/>
                </a:cubicBezTo>
                <a:cubicBezTo>
                  <a:pt x="664937" y="952180"/>
                  <a:pt x="680827" y="935067"/>
                  <a:pt x="679605" y="915510"/>
                </a:cubicBezTo>
                <a:cubicBezTo>
                  <a:pt x="678382" y="895953"/>
                  <a:pt x="662492" y="880063"/>
                  <a:pt x="642935" y="881286"/>
                </a:cubicBezTo>
                <a:close/>
                <a:moveTo>
                  <a:pt x="281131" y="2571741"/>
                </a:moveTo>
                <a:cubicBezTo>
                  <a:pt x="300688" y="2572963"/>
                  <a:pt x="317801" y="2558296"/>
                  <a:pt x="319023" y="2538738"/>
                </a:cubicBezTo>
                <a:cubicBezTo>
                  <a:pt x="320245" y="2519182"/>
                  <a:pt x="304355" y="2502069"/>
                  <a:pt x="283576" y="2503292"/>
                </a:cubicBezTo>
                <a:cubicBezTo>
                  <a:pt x="262797" y="2503292"/>
                  <a:pt x="251796" y="2515515"/>
                  <a:pt x="248129" y="2533850"/>
                </a:cubicBezTo>
                <a:cubicBezTo>
                  <a:pt x="248129" y="2554628"/>
                  <a:pt x="262797" y="2570519"/>
                  <a:pt x="281131" y="2571741"/>
                </a:cubicBezTo>
                <a:close/>
                <a:moveTo>
                  <a:pt x="3559368" y="3257457"/>
                </a:moveTo>
                <a:cubicBezTo>
                  <a:pt x="3560591" y="3236678"/>
                  <a:pt x="3545923" y="3224455"/>
                  <a:pt x="3526365" y="3223232"/>
                </a:cubicBezTo>
                <a:cubicBezTo>
                  <a:pt x="3506809" y="3222010"/>
                  <a:pt x="3489696" y="3239122"/>
                  <a:pt x="3490919" y="3258679"/>
                </a:cubicBezTo>
                <a:cubicBezTo>
                  <a:pt x="3492141" y="3279459"/>
                  <a:pt x="3505587" y="3290459"/>
                  <a:pt x="3525143" y="3291682"/>
                </a:cubicBezTo>
                <a:cubicBezTo>
                  <a:pt x="3547145" y="3290459"/>
                  <a:pt x="3559368" y="3277014"/>
                  <a:pt x="3559368" y="3257457"/>
                </a:cubicBezTo>
                <a:close/>
                <a:moveTo>
                  <a:pt x="3253790" y="3492140"/>
                </a:moveTo>
                <a:cubicBezTo>
                  <a:pt x="3233011" y="3494585"/>
                  <a:pt x="3220788" y="3505586"/>
                  <a:pt x="3220788" y="3526365"/>
                </a:cubicBezTo>
                <a:cubicBezTo>
                  <a:pt x="3219566" y="3545922"/>
                  <a:pt x="3237900" y="3563034"/>
                  <a:pt x="3256235" y="3560590"/>
                </a:cubicBezTo>
                <a:cubicBezTo>
                  <a:pt x="3277014" y="3559367"/>
                  <a:pt x="3288015" y="3547144"/>
                  <a:pt x="3289238" y="3528810"/>
                </a:cubicBezTo>
                <a:cubicBezTo>
                  <a:pt x="3290460" y="3508030"/>
                  <a:pt x="3272125" y="3490918"/>
                  <a:pt x="3253790" y="3492140"/>
                </a:cubicBezTo>
                <a:close/>
                <a:moveTo>
                  <a:pt x="2533850" y="251796"/>
                </a:moveTo>
                <a:cubicBezTo>
                  <a:pt x="2513070" y="253018"/>
                  <a:pt x="2500847" y="265241"/>
                  <a:pt x="2499625" y="286021"/>
                </a:cubicBezTo>
                <a:cubicBezTo>
                  <a:pt x="2499625" y="308022"/>
                  <a:pt x="2511848" y="321467"/>
                  <a:pt x="2533850" y="322690"/>
                </a:cubicBezTo>
                <a:cubicBezTo>
                  <a:pt x="2553407" y="323912"/>
                  <a:pt x="2569296" y="306800"/>
                  <a:pt x="2569296" y="287243"/>
                </a:cubicBezTo>
                <a:cubicBezTo>
                  <a:pt x="2569296" y="266464"/>
                  <a:pt x="2553407" y="250574"/>
                  <a:pt x="2533850" y="251796"/>
                </a:cubicBezTo>
                <a:close/>
                <a:moveTo>
                  <a:pt x="609933" y="3256235"/>
                </a:moveTo>
                <a:cubicBezTo>
                  <a:pt x="608710" y="3275791"/>
                  <a:pt x="627045" y="3291682"/>
                  <a:pt x="646602" y="3290459"/>
                </a:cubicBezTo>
                <a:cubicBezTo>
                  <a:pt x="667382" y="3289237"/>
                  <a:pt x="679605" y="3275791"/>
                  <a:pt x="678382" y="3255013"/>
                </a:cubicBezTo>
                <a:cubicBezTo>
                  <a:pt x="678382" y="3233010"/>
                  <a:pt x="663714" y="3223232"/>
                  <a:pt x="644157" y="3222010"/>
                </a:cubicBezTo>
                <a:cubicBezTo>
                  <a:pt x="623378" y="3224455"/>
                  <a:pt x="611155" y="3235455"/>
                  <a:pt x="609933" y="3256235"/>
                </a:cubicBezTo>
                <a:close/>
                <a:moveTo>
                  <a:pt x="408252" y="2808869"/>
                </a:moveTo>
                <a:cubicBezTo>
                  <a:pt x="409474" y="2788090"/>
                  <a:pt x="397251" y="2775867"/>
                  <a:pt x="376471" y="2772200"/>
                </a:cubicBezTo>
                <a:cubicBezTo>
                  <a:pt x="358137" y="2769755"/>
                  <a:pt x="338580" y="2786867"/>
                  <a:pt x="339802" y="2806425"/>
                </a:cubicBezTo>
                <a:cubicBezTo>
                  <a:pt x="341025" y="2827204"/>
                  <a:pt x="353248" y="2838204"/>
                  <a:pt x="374027" y="2841871"/>
                </a:cubicBezTo>
                <a:cubicBezTo>
                  <a:pt x="393584" y="2840649"/>
                  <a:pt x="407029" y="2829648"/>
                  <a:pt x="408252" y="2808869"/>
                </a:cubicBezTo>
                <a:close/>
                <a:moveTo>
                  <a:pt x="3615595" y="971737"/>
                </a:moveTo>
                <a:cubicBezTo>
                  <a:pt x="3596037" y="971737"/>
                  <a:pt x="3578925" y="988849"/>
                  <a:pt x="3580147" y="1007184"/>
                </a:cubicBezTo>
                <a:cubicBezTo>
                  <a:pt x="3582592" y="1026741"/>
                  <a:pt x="3594815" y="1040186"/>
                  <a:pt x="3615595" y="1040186"/>
                </a:cubicBezTo>
                <a:cubicBezTo>
                  <a:pt x="3636373" y="1040186"/>
                  <a:pt x="3647374" y="1026741"/>
                  <a:pt x="3649819" y="1007184"/>
                </a:cubicBezTo>
                <a:cubicBezTo>
                  <a:pt x="3649819" y="988849"/>
                  <a:pt x="3633929" y="971737"/>
                  <a:pt x="3615595" y="971737"/>
                </a:cubicBezTo>
                <a:close/>
                <a:moveTo>
                  <a:pt x="2839427" y="3797718"/>
                </a:moveTo>
                <a:cubicBezTo>
                  <a:pt x="2839427" y="3778161"/>
                  <a:pt x="2823537" y="3761049"/>
                  <a:pt x="2803980" y="3763493"/>
                </a:cubicBezTo>
                <a:cubicBezTo>
                  <a:pt x="2783201" y="3764715"/>
                  <a:pt x="2772200" y="3776938"/>
                  <a:pt x="2770978" y="3797718"/>
                </a:cubicBezTo>
                <a:cubicBezTo>
                  <a:pt x="2769756" y="3817275"/>
                  <a:pt x="2786868" y="3833165"/>
                  <a:pt x="2808870" y="3831942"/>
                </a:cubicBezTo>
                <a:cubicBezTo>
                  <a:pt x="2825982" y="3828276"/>
                  <a:pt x="2838205" y="3818497"/>
                  <a:pt x="2839427" y="3797718"/>
                </a:cubicBezTo>
                <a:close/>
                <a:moveTo>
                  <a:pt x="1601226" y="3886946"/>
                </a:moveTo>
                <a:cubicBezTo>
                  <a:pt x="1601226" y="3907726"/>
                  <a:pt x="1612227" y="3919949"/>
                  <a:pt x="1633007" y="3922394"/>
                </a:cubicBezTo>
                <a:cubicBezTo>
                  <a:pt x="1652564" y="3923616"/>
                  <a:pt x="1669676" y="3907726"/>
                  <a:pt x="1668453" y="3888169"/>
                </a:cubicBezTo>
                <a:cubicBezTo>
                  <a:pt x="1667231" y="3867390"/>
                  <a:pt x="1655008" y="3856389"/>
                  <a:pt x="1634229" y="3853945"/>
                </a:cubicBezTo>
                <a:cubicBezTo>
                  <a:pt x="1614672" y="3855167"/>
                  <a:pt x="1601226" y="3864945"/>
                  <a:pt x="1601226" y="3886946"/>
                </a:cubicBezTo>
                <a:close/>
                <a:moveTo>
                  <a:pt x="948513" y="3527588"/>
                </a:moveTo>
                <a:cubicBezTo>
                  <a:pt x="949735" y="3508030"/>
                  <a:pt x="931400" y="3490918"/>
                  <a:pt x="913066" y="3493363"/>
                </a:cubicBezTo>
                <a:cubicBezTo>
                  <a:pt x="893509" y="3495807"/>
                  <a:pt x="880064" y="3506808"/>
                  <a:pt x="881286" y="3528810"/>
                </a:cubicBezTo>
                <a:cubicBezTo>
                  <a:pt x="881286" y="3550811"/>
                  <a:pt x="894731" y="3559367"/>
                  <a:pt x="915510" y="3561812"/>
                </a:cubicBezTo>
                <a:cubicBezTo>
                  <a:pt x="935068" y="3559367"/>
                  <a:pt x="947290" y="3548367"/>
                  <a:pt x="948513" y="3527588"/>
                </a:cubicBezTo>
                <a:close/>
                <a:moveTo>
                  <a:pt x="1399545" y="3798941"/>
                </a:moveTo>
                <a:cubicBezTo>
                  <a:pt x="1400768" y="3780606"/>
                  <a:pt x="1383655" y="3762271"/>
                  <a:pt x="1364099" y="3763493"/>
                </a:cubicBezTo>
                <a:cubicBezTo>
                  <a:pt x="1343319" y="3764715"/>
                  <a:pt x="1331096" y="3776938"/>
                  <a:pt x="1331096" y="3797718"/>
                </a:cubicBezTo>
                <a:cubicBezTo>
                  <a:pt x="1331096" y="3818497"/>
                  <a:pt x="1343319" y="3829498"/>
                  <a:pt x="1361654" y="3831942"/>
                </a:cubicBezTo>
                <a:cubicBezTo>
                  <a:pt x="1382433" y="3831942"/>
                  <a:pt x="1398323" y="3817275"/>
                  <a:pt x="1399545" y="3798941"/>
                </a:cubicBezTo>
                <a:close/>
                <a:moveTo>
                  <a:pt x="3131559" y="554929"/>
                </a:moveTo>
                <a:cubicBezTo>
                  <a:pt x="3131559" y="575708"/>
                  <a:pt x="3143782" y="587931"/>
                  <a:pt x="3163340" y="590376"/>
                </a:cubicBezTo>
                <a:cubicBezTo>
                  <a:pt x="3181674" y="592821"/>
                  <a:pt x="3200009" y="574486"/>
                  <a:pt x="3198786" y="556151"/>
                </a:cubicBezTo>
                <a:cubicBezTo>
                  <a:pt x="3197564" y="535372"/>
                  <a:pt x="3185341" y="524371"/>
                  <a:pt x="3167007" y="523149"/>
                </a:cubicBezTo>
                <a:cubicBezTo>
                  <a:pt x="3146227" y="521926"/>
                  <a:pt x="3131559" y="536594"/>
                  <a:pt x="3131559" y="554929"/>
                </a:cubicBezTo>
                <a:close/>
                <a:moveTo>
                  <a:pt x="2569296" y="3890614"/>
                </a:moveTo>
                <a:cubicBezTo>
                  <a:pt x="2571741" y="3871057"/>
                  <a:pt x="2555851" y="3853945"/>
                  <a:pt x="2536294" y="3853945"/>
                </a:cubicBezTo>
                <a:cubicBezTo>
                  <a:pt x="2515515" y="3853945"/>
                  <a:pt x="2502069" y="3864945"/>
                  <a:pt x="2502069" y="3885724"/>
                </a:cubicBezTo>
                <a:cubicBezTo>
                  <a:pt x="2500847" y="3906504"/>
                  <a:pt x="2513070" y="3918727"/>
                  <a:pt x="2531405" y="3921172"/>
                </a:cubicBezTo>
                <a:cubicBezTo>
                  <a:pt x="2549740" y="3922394"/>
                  <a:pt x="2566852" y="3908949"/>
                  <a:pt x="2569296" y="3890614"/>
                </a:cubicBezTo>
                <a:close/>
                <a:moveTo>
                  <a:pt x="1038964" y="558596"/>
                </a:moveTo>
                <a:cubicBezTo>
                  <a:pt x="1038964" y="537817"/>
                  <a:pt x="1027963" y="525593"/>
                  <a:pt x="1007184" y="523149"/>
                </a:cubicBezTo>
                <a:cubicBezTo>
                  <a:pt x="987627" y="520704"/>
                  <a:pt x="970514" y="537817"/>
                  <a:pt x="970514" y="557374"/>
                </a:cubicBezTo>
                <a:cubicBezTo>
                  <a:pt x="971736" y="578153"/>
                  <a:pt x="983960" y="589153"/>
                  <a:pt x="1002294" y="591598"/>
                </a:cubicBezTo>
                <a:cubicBezTo>
                  <a:pt x="1021852" y="591598"/>
                  <a:pt x="1038964" y="576930"/>
                  <a:pt x="1038964" y="558596"/>
                </a:cubicBezTo>
                <a:close/>
                <a:moveTo>
                  <a:pt x="587931" y="1005961"/>
                </a:moveTo>
                <a:cubicBezTo>
                  <a:pt x="586709" y="985182"/>
                  <a:pt x="574486" y="972959"/>
                  <a:pt x="553707" y="972959"/>
                </a:cubicBezTo>
                <a:cubicBezTo>
                  <a:pt x="532927" y="972959"/>
                  <a:pt x="520704" y="986404"/>
                  <a:pt x="520704" y="1007184"/>
                </a:cubicBezTo>
                <a:cubicBezTo>
                  <a:pt x="520704" y="1027963"/>
                  <a:pt x="534149" y="1038964"/>
                  <a:pt x="554929" y="1040186"/>
                </a:cubicBezTo>
                <a:cubicBezTo>
                  <a:pt x="575708" y="1038964"/>
                  <a:pt x="589153" y="1026741"/>
                  <a:pt x="587931" y="1005961"/>
                </a:cubicBezTo>
                <a:close/>
                <a:moveTo>
                  <a:pt x="1037742" y="3615594"/>
                </a:moveTo>
                <a:cubicBezTo>
                  <a:pt x="1036519" y="3597259"/>
                  <a:pt x="1025518" y="3583814"/>
                  <a:pt x="1005962" y="3583814"/>
                </a:cubicBezTo>
                <a:cubicBezTo>
                  <a:pt x="985182" y="3583814"/>
                  <a:pt x="972959" y="3597259"/>
                  <a:pt x="972959" y="3616816"/>
                </a:cubicBezTo>
                <a:cubicBezTo>
                  <a:pt x="972959" y="3637596"/>
                  <a:pt x="986404" y="3648596"/>
                  <a:pt x="1007184" y="3649819"/>
                </a:cubicBezTo>
                <a:cubicBezTo>
                  <a:pt x="1025518" y="3648596"/>
                  <a:pt x="1037742" y="3636373"/>
                  <a:pt x="1037742" y="3615594"/>
                </a:cubicBezTo>
                <a:close/>
                <a:moveTo>
                  <a:pt x="3614372" y="3134004"/>
                </a:moveTo>
                <a:cubicBezTo>
                  <a:pt x="3594815" y="3135226"/>
                  <a:pt x="3580147" y="3147449"/>
                  <a:pt x="3581369" y="3168228"/>
                </a:cubicBezTo>
                <a:cubicBezTo>
                  <a:pt x="3582592" y="3189008"/>
                  <a:pt x="3594815" y="3201231"/>
                  <a:pt x="3615595" y="3200009"/>
                </a:cubicBezTo>
                <a:cubicBezTo>
                  <a:pt x="3636373" y="3200009"/>
                  <a:pt x="3647374" y="3186563"/>
                  <a:pt x="3648596" y="3165783"/>
                </a:cubicBezTo>
                <a:cubicBezTo>
                  <a:pt x="3647374" y="3145005"/>
                  <a:pt x="3633929" y="3132782"/>
                  <a:pt x="3614372" y="3134004"/>
                </a:cubicBezTo>
                <a:close/>
                <a:moveTo>
                  <a:pt x="3198786" y="3616816"/>
                </a:moveTo>
                <a:cubicBezTo>
                  <a:pt x="3198786" y="3597259"/>
                  <a:pt x="3186563" y="3585036"/>
                  <a:pt x="3167007" y="3583814"/>
                </a:cubicBezTo>
                <a:cubicBezTo>
                  <a:pt x="3146227" y="3582592"/>
                  <a:pt x="3132782" y="3594815"/>
                  <a:pt x="3131559" y="3615594"/>
                </a:cubicBezTo>
                <a:cubicBezTo>
                  <a:pt x="3131559" y="3636373"/>
                  <a:pt x="3143782" y="3647374"/>
                  <a:pt x="3163340" y="3649819"/>
                </a:cubicBezTo>
                <a:cubicBezTo>
                  <a:pt x="3186563" y="3649819"/>
                  <a:pt x="3197564" y="3637596"/>
                  <a:pt x="3198786" y="3616816"/>
                </a:cubicBezTo>
                <a:close/>
                <a:moveTo>
                  <a:pt x="2720863" y="323912"/>
                </a:moveTo>
                <a:cubicBezTo>
                  <a:pt x="2729420" y="311689"/>
                  <a:pt x="2744087" y="300688"/>
                  <a:pt x="2746531" y="287243"/>
                </a:cubicBezTo>
                <a:cubicBezTo>
                  <a:pt x="2750198" y="268908"/>
                  <a:pt x="2735531" y="255463"/>
                  <a:pt x="2715974" y="255463"/>
                </a:cubicBezTo>
                <a:cubicBezTo>
                  <a:pt x="2696417" y="255463"/>
                  <a:pt x="2681749" y="267686"/>
                  <a:pt x="2684194" y="286021"/>
                </a:cubicBezTo>
                <a:cubicBezTo>
                  <a:pt x="2686639" y="299466"/>
                  <a:pt x="2700084" y="311689"/>
                  <a:pt x="2708640" y="323912"/>
                </a:cubicBezTo>
                <a:cubicBezTo>
                  <a:pt x="2712307" y="323912"/>
                  <a:pt x="2715974" y="323912"/>
                  <a:pt x="2720863" y="323912"/>
                </a:cubicBezTo>
                <a:close/>
                <a:moveTo>
                  <a:pt x="2085262" y="162567"/>
                </a:moveTo>
                <a:cubicBezTo>
                  <a:pt x="2065704" y="162567"/>
                  <a:pt x="2052259" y="176013"/>
                  <a:pt x="2052259" y="196792"/>
                </a:cubicBezTo>
                <a:cubicBezTo>
                  <a:pt x="2052259" y="216349"/>
                  <a:pt x="2064482" y="228572"/>
                  <a:pt x="2084039" y="228572"/>
                </a:cubicBezTo>
                <a:cubicBezTo>
                  <a:pt x="2104818" y="228572"/>
                  <a:pt x="2115820" y="216349"/>
                  <a:pt x="2119486" y="195570"/>
                </a:cubicBezTo>
                <a:cubicBezTo>
                  <a:pt x="2115820" y="176013"/>
                  <a:pt x="2104818" y="162567"/>
                  <a:pt x="2085262" y="162567"/>
                </a:cubicBezTo>
                <a:close/>
                <a:moveTo>
                  <a:pt x="2301611" y="189458"/>
                </a:moveTo>
                <a:cubicBezTo>
                  <a:pt x="2289388" y="180902"/>
                  <a:pt x="2278387" y="167456"/>
                  <a:pt x="2264942" y="163790"/>
                </a:cubicBezTo>
                <a:cubicBezTo>
                  <a:pt x="2247829" y="158900"/>
                  <a:pt x="2230716" y="179679"/>
                  <a:pt x="2231939" y="198014"/>
                </a:cubicBezTo>
                <a:cubicBezTo>
                  <a:pt x="2233161" y="217571"/>
                  <a:pt x="2246607" y="231017"/>
                  <a:pt x="2264942" y="227350"/>
                </a:cubicBezTo>
                <a:cubicBezTo>
                  <a:pt x="2278387" y="224905"/>
                  <a:pt x="2289388" y="211460"/>
                  <a:pt x="2301611" y="201681"/>
                </a:cubicBezTo>
                <a:cubicBezTo>
                  <a:pt x="2302833" y="198014"/>
                  <a:pt x="2302833" y="194347"/>
                  <a:pt x="2301611" y="189458"/>
                </a:cubicBezTo>
                <a:close/>
                <a:moveTo>
                  <a:pt x="1057298" y="471812"/>
                </a:moveTo>
                <a:cubicBezTo>
                  <a:pt x="1069521" y="480368"/>
                  <a:pt x="1080522" y="495036"/>
                  <a:pt x="1093968" y="497480"/>
                </a:cubicBezTo>
                <a:cubicBezTo>
                  <a:pt x="1112302" y="501147"/>
                  <a:pt x="1125748" y="487702"/>
                  <a:pt x="1128193" y="468145"/>
                </a:cubicBezTo>
                <a:cubicBezTo>
                  <a:pt x="1130637" y="451032"/>
                  <a:pt x="1112302" y="430253"/>
                  <a:pt x="1095190" y="433920"/>
                </a:cubicBezTo>
                <a:cubicBezTo>
                  <a:pt x="1081744" y="437587"/>
                  <a:pt x="1070744" y="449810"/>
                  <a:pt x="1057298" y="458366"/>
                </a:cubicBezTo>
                <a:cubicBezTo>
                  <a:pt x="1057298" y="463256"/>
                  <a:pt x="1057298" y="468145"/>
                  <a:pt x="1057298" y="471812"/>
                </a:cubicBezTo>
                <a:close/>
                <a:moveTo>
                  <a:pt x="553707" y="3134004"/>
                </a:moveTo>
                <a:cubicBezTo>
                  <a:pt x="534149" y="3134004"/>
                  <a:pt x="521926" y="3147449"/>
                  <a:pt x="521926" y="3167006"/>
                </a:cubicBezTo>
                <a:cubicBezTo>
                  <a:pt x="521926" y="3187786"/>
                  <a:pt x="534149" y="3202453"/>
                  <a:pt x="554929" y="3200009"/>
                </a:cubicBezTo>
                <a:cubicBezTo>
                  <a:pt x="568374" y="3197564"/>
                  <a:pt x="579375" y="3184118"/>
                  <a:pt x="589153" y="3178006"/>
                </a:cubicBezTo>
                <a:cubicBezTo>
                  <a:pt x="585487" y="3147449"/>
                  <a:pt x="574486" y="3134004"/>
                  <a:pt x="553707" y="3134004"/>
                </a:cubicBezTo>
                <a:close/>
                <a:moveTo>
                  <a:pt x="3113225" y="459589"/>
                </a:moveTo>
                <a:cubicBezTo>
                  <a:pt x="3101001" y="451032"/>
                  <a:pt x="3088778" y="438809"/>
                  <a:pt x="3075333" y="435143"/>
                </a:cubicBezTo>
                <a:cubicBezTo>
                  <a:pt x="3058221" y="430253"/>
                  <a:pt x="3041109" y="451032"/>
                  <a:pt x="3042331" y="469367"/>
                </a:cubicBezTo>
                <a:cubicBezTo>
                  <a:pt x="3044775" y="488924"/>
                  <a:pt x="3056999" y="502370"/>
                  <a:pt x="3076555" y="498702"/>
                </a:cubicBezTo>
                <a:cubicBezTo>
                  <a:pt x="3090001" y="496258"/>
                  <a:pt x="3101001" y="481590"/>
                  <a:pt x="3113225" y="473034"/>
                </a:cubicBezTo>
                <a:cubicBezTo>
                  <a:pt x="3113225" y="468145"/>
                  <a:pt x="3113225" y="463256"/>
                  <a:pt x="3113225" y="459589"/>
                </a:cubicBezTo>
                <a:close/>
                <a:moveTo>
                  <a:pt x="1867691" y="201681"/>
                </a:moveTo>
                <a:cubicBezTo>
                  <a:pt x="1879914" y="210237"/>
                  <a:pt x="1890914" y="224905"/>
                  <a:pt x="1904360" y="227350"/>
                </a:cubicBezTo>
                <a:cubicBezTo>
                  <a:pt x="1922695" y="231017"/>
                  <a:pt x="1936140" y="217571"/>
                  <a:pt x="1938584" y="198014"/>
                </a:cubicBezTo>
                <a:cubicBezTo>
                  <a:pt x="1941029" y="179679"/>
                  <a:pt x="1923917" y="158900"/>
                  <a:pt x="1906804" y="163790"/>
                </a:cubicBezTo>
                <a:cubicBezTo>
                  <a:pt x="1893359" y="167456"/>
                  <a:pt x="1881136" y="179679"/>
                  <a:pt x="1868913" y="188236"/>
                </a:cubicBezTo>
                <a:cubicBezTo>
                  <a:pt x="1867691" y="193125"/>
                  <a:pt x="1867691" y="198014"/>
                  <a:pt x="1867691" y="201681"/>
                </a:cubicBezTo>
                <a:close/>
                <a:moveTo>
                  <a:pt x="501147" y="1089079"/>
                </a:moveTo>
                <a:cubicBezTo>
                  <a:pt x="488924" y="1080522"/>
                  <a:pt x="477923" y="1068299"/>
                  <a:pt x="464478" y="1065854"/>
                </a:cubicBezTo>
                <a:cubicBezTo>
                  <a:pt x="444921" y="1062188"/>
                  <a:pt x="432698" y="1076855"/>
                  <a:pt x="432698" y="1095190"/>
                </a:cubicBezTo>
                <a:cubicBezTo>
                  <a:pt x="432698" y="1115969"/>
                  <a:pt x="444921" y="1130637"/>
                  <a:pt x="465700" y="1126970"/>
                </a:cubicBezTo>
                <a:cubicBezTo>
                  <a:pt x="479145" y="1124526"/>
                  <a:pt x="490147" y="1111080"/>
                  <a:pt x="502370" y="1102524"/>
                </a:cubicBezTo>
                <a:cubicBezTo>
                  <a:pt x="501147" y="1098857"/>
                  <a:pt x="501147" y="1093968"/>
                  <a:pt x="501147" y="1089079"/>
                </a:cubicBezTo>
                <a:close/>
                <a:moveTo>
                  <a:pt x="3968842" y="2049814"/>
                </a:moveTo>
                <a:cubicBezTo>
                  <a:pt x="3960286" y="2062037"/>
                  <a:pt x="3946840" y="2073038"/>
                  <a:pt x="3944396" y="2086483"/>
                </a:cubicBezTo>
                <a:cubicBezTo>
                  <a:pt x="3940729" y="2104818"/>
                  <a:pt x="3954174" y="2118264"/>
                  <a:pt x="3973731" y="2119486"/>
                </a:cubicBezTo>
                <a:cubicBezTo>
                  <a:pt x="3992066" y="2121931"/>
                  <a:pt x="4011623" y="2103596"/>
                  <a:pt x="4006734" y="2086483"/>
                </a:cubicBezTo>
                <a:cubicBezTo>
                  <a:pt x="4003066" y="2073038"/>
                  <a:pt x="3990843" y="2062037"/>
                  <a:pt x="3982288" y="2049814"/>
                </a:cubicBezTo>
                <a:cubicBezTo>
                  <a:pt x="3978620" y="2049814"/>
                  <a:pt x="3973731" y="2049814"/>
                  <a:pt x="3968842" y="2049814"/>
                </a:cubicBezTo>
                <a:close/>
                <a:moveTo>
                  <a:pt x="188236" y="2049814"/>
                </a:moveTo>
                <a:cubicBezTo>
                  <a:pt x="179679" y="2062037"/>
                  <a:pt x="166234" y="2073038"/>
                  <a:pt x="163790" y="2086483"/>
                </a:cubicBezTo>
                <a:cubicBezTo>
                  <a:pt x="160123" y="2106041"/>
                  <a:pt x="173568" y="2117041"/>
                  <a:pt x="193125" y="2119486"/>
                </a:cubicBezTo>
                <a:cubicBezTo>
                  <a:pt x="211460" y="2121931"/>
                  <a:pt x="229794" y="2104818"/>
                  <a:pt x="226127" y="2086483"/>
                </a:cubicBezTo>
                <a:cubicBezTo>
                  <a:pt x="222460" y="2073038"/>
                  <a:pt x="210237" y="2062037"/>
                  <a:pt x="202904" y="2049814"/>
                </a:cubicBezTo>
                <a:cubicBezTo>
                  <a:pt x="196792" y="2049814"/>
                  <a:pt x="193125" y="2049814"/>
                  <a:pt x="188236" y="2049814"/>
                </a:cubicBezTo>
                <a:close/>
                <a:moveTo>
                  <a:pt x="1491218" y="281131"/>
                </a:moveTo>
                <a:cubicBezTo>
                  <a:pt x="1478995" y="272575"/>
                  <a:pt x="1467995" y="257908"/>
                  <a:pt x="1455772" y="255463"/>
                </a:cubicBezTo>
                <a:cubicBezTo>
                  <a:pt x="1437437" y="251796"/>
                  <a:pt x="1423991" y="265241"/>
                  <a:pt x="1422769" y="284798"/>
                </a:cubicBezTo>
                <a:cubicBezTo>
                  <a:pt x="1421547" y="305578"/>
                  <a:pt x="1434992" y="319023"/>
                  <a:pt x="1453327" y="317801"/>
                </a:cubicBezTo>
                <a:cubicBezTo>
                  <a:pt x="1466772" y="316578"/>
                  <a:pt x="1478995" y="303133"/>
                  <a:pt x="1491218" y="294577"/>
                </a:cubicBezTo>
                <a:cubicBezTo>
                  <a:pt x="1491218" y="289687"/>
                  <a:pt x="1491218" y="286021"/>
                  <a:pt x="1491218" y="281131"/>
                </a:cubicBezTo>
                <a:close/>
                <a:moveTo>
                  <a:pt x="231017" y="1898248"/>
                </a:moveTo>
                <a:cubicBezTo>
                  <a:pt x="218793" y="1890914"/>
                  <a:pt x="206570" y="1877469"/>
                  <a:pt x="193125" y="1876246"/>
                </a:cubicBezTo>
                <a:cubicBezTo>
                  <a:pt x="173568" y="1873802"/>
                  <a:pt x="162567" y="1889692"/>
                  <a:pt x="162567" y="1908026"/>
                </a:cubicBezTo>
                <a:cubicBezTo>
                  <a:pt x="163790" y="1927583"/>
                  <a:pt x="177235" y="1941029"/>
                  <a:pt x="195570" y="1937361"/>
                </a:cubicBezTo>
                <a:cubicBezTo>
                  <a:pt x="209015" y="1934917"/>
                  <a:pt x="218793" y="1920250"/>
                  <a:pt x="231017" y="1911693"/>
                </a:cubicBezTo>
                <a:cubicBezTo>
                  <a:pt x="231017" y="1906804"/>
                  <a:pt x="231017" y="1903137"/>
                  <a:pt x="231017" y="1898248"/>
                </a:cubicBezTo>
                <a:close/>
                <a:moveTo>
                  <a:pt x="3939507" y="2274720"/>
                </a:moveTo>
                <a:cubicBezTo>
                  <a:pt x="3951730" y="2283276"/>
                  <a:pt x="3963953" y="2296721"/>
                  <a:pt x="3976176" y="2297943"/>
                </a:cubicBezTo>
                <a:cubicBezTo>
                  <a:pt x="3994511" y="2300388"/>
                  <a:pt x="4007956" y="2285720"/>
                  <a:pt x="4006734" y="2266163"/>
                </a:cubicBezTo>
                <a:cubicBezTo>
                  <a:pt x="4005511" y="2246607"/>
                  <a:pt x="3993288" y="2233161"/>
                  <a:pt x="3973731" y="2235606"/>
                </a:cubicBezTo>
                <a:cubicBezTo>
                  <a:pt x="3960286" y="2238050"/>
                  <a:pt x="3950507" y="2252718"/>
                  <a:pt x="3938284" y="2261274"/>
                </a:cubicBezTo>
                <a:cubicBezTo>
                  <a:pt x="3939507" y="2266163"/>
                  <a:pt x="3939507" y="2269830"/>
                  <a:pt x="3939507" y="2274720"/>
                </a:cubicBezTo>
                <a:close/>
                <a:moveTo>
                  <a:pt x="2121931" y="3968841"/>
                </a:moveTo>
                <a:cubicBezTo>
                  <a:pt x="2109708" y="3960285"/>
                  <a:pt x="2097485" y="3946840"/>
                  <a:pt x="2084039" y="3945618"/>
                </a:cubicBezTo>
                <a:cubicBezTo>
                  <a:pt x="2065704" y="3944395"/>
                  <a:pt x="2052259" y="3957841"/>
                  <a:pt x="2053481" y="3977398"/>
                </a:cubicBezTo>
                <a:cubicBezTo>
                  <a:pt x="2054704" y="3996954"/>
                  <a:pt x="2068149" y="4010400"/>
                  <a:pt x="2086484" y="4007955"/>
                </a:cubicBezTo>
                <a:cubicBezTo>
                  <a:pt x="2099930" y="4005511"/>
                  <a:pt x="2110930" y="3990843"/>
                  <a:pt x="2121931" y="3982287"/>
                </a:cubicBezTo>
                <a:cubicBezTo>
                  <a:pt x="2121931" y="3978620"/>
                  <a:pt x="2121931" y="3973731"/>
                  <a:pt x="2121931" y="3968841"/>
                </a:cubicBezTo>
                <a:close/>
                <a:moveTo>
                  <a:pt x="231017" y="2258830"/>
                </a:moveTo>
                <a:cubicBezTo>
                  <a:pt x="218793" y="2250273"/>
                  <a:pt x="206570" y="2238050"/>
                  <a:pt x="193125" y="2235606"/>
                </a:cubicBezTo>
                <a:cubicBezTo>
                  <a:pt x="176013" y="2233161"/>
                  <a:pt x="163790" y="2246607"/>
                  <a:pt x="163790" y="2266163"/>
                </a:cubicBezTo>
                <a:cubicBezTo>
                  <a:pt x="163790" y="2286943"/>
                  <a:pt x="176013" y="2300388"/>
                  <a:pt x="194347" y="2297943"/>
                </a:cubicBezTo>
                <a:cubicBezTo>
                  <a:pt x="207793" y="2295499"/>
                  <a:pt x="218793" y="2282053"/>
                  <a:pt x="231017" y="2273497"/>
                </a:cubicBezTo>
                <a:cubicBezTo>
                  <a:pt x="231017" y="2268608"/>
                  <a:pt x="231017" y="2263719"/>
                  <a:pt x="231017" y="2258830"/>
                </a:cubicBezTo>
                <a:close/>
                <a:moveTo>
                  <a:pt x="3713379" y="1133081"/>
                </a:moveTo>
                <a:cubicBezTo>
                  <a:pt x="3721935" y="1120858"/>
                  <a:pt x="3735381" y="1108635"/>
                  <a:pt x="3736603" y="1095190"/>
                </a:cubicBezTo>
                <a:cubicBezTo>
                  <a:pt x="3739048" y="1075633"/>
                  <a:pt x="3724380" y="1064632"/>
                  <a:pt x="3704823" y="1064632"/>
                </a:cubicBezTo>
                <a:cubicBezTo>
                  <a:pt x="3684044" y="1065854"/>
                  <a:pt x="3670599" y="1078077"/>
                  <a:pt x="3675487" y="1097635"/>
                </a:cubicBezTo>
                <a:cubicBezTo>
                  <a:pt x="3677932" y="1111080"/>
                  <a:pt x="3692600" y="1122081"/>
                  <a:pt x="3701156" y="1134304"/>
                </a:cubicBezTo>
                <a:cubicBezTo>
                  <a:pt x="3703600" y="1133081"/>
                  <a:pt x="3708490" y="1133081"/>
                  <a:pt x="3713379" y="1133081"/>
                </a:cubicBezTo>
                <a:close/>
                <a:moveTo>
                  <a:pt x="4011623" y="1899470"/>
                </a:moveTo>
                <a:cubicBezTo>
                  <a:pt x="3999400" y="1890914"/>
                  <a:pt x="3988399" y="1877469"/>
                  <a:pt x="3974953" y="1875024"/>
                </a:cubicBezTo>
                <a:cubicBezTo>
                  <a:pt x="3956619" y="1872579"/>
                  <a:pt x="3944396" y="1886025"/>
                  <a:pt x="3943174" y="1905582"/>
                </a:cubicBezTo>
                <a:cubicBezTo>
                  <a:pt x="3943174" y="1925138"/>
                  <a:pt x="3955397" y="1939806"/>
                  <a:pt x="3974953" y="1936139"/>
                </a:cubicBezTo>
                <a:cubicBezTo>
                  <a:pt x="3988399" y="1933695"/>
                  <a:pt x="3999400" y="1920250"/>
                  <a:pt x="4011623" y="1911693"/>
                </a:cubicBezTo>
                <a:cubicBezTo>
                  <a:pt x="4011623" y="1909248"/>
                  <a:pt x="4011623" y="1904360"/>
                  <a:pt x="4011623" y="1899470"/>
                </a:cubicBezTo>
                <a:close/>
                <a:moveTo>
                  <a:pt x="1868913" y="3984731"/>
                </a:moveTo>
                <a:cubicBezTo>
                  <a:pt x="1881136" y="3993288"/>
                  <a:pt x="1893359" y="4006733"/>
                  <a:pt x="1906804" y="4007955"/>
                </a:cubicBezTo>
                <a:cubicBezTo>
                  <a:pt x="1925139" y="4010400"/>
                  <a:pt x="1941029" y="3994510"/>
                  <a:pt x="1936140" y="3976176"/>
                </a:cubicBezTo>
                <a:cubicBezTo>
                  <a:pt x="1933695" y="3963953"/>
                  <a:pt x="1916583" y="3948062"/>
                  <a:pt x="1905582" y="3948062"/>
                </a:cubicBezTo>
                <a:cubicBezTo>
                  <a:pt x="1893359" y="3948062"/>
                  <a:pt x="1881136" y="3962730"/>
                  <a:pt x="1868913" y="3972508"/>
                </a:cubicBezTo>
                <a:cubicBezTo>
                  <a:pt x="1868913" y="3976176"/>
                  <a:pt x="1868913" y="3979842"/>
                  <a:pt x="1868913" y="3984731"/>
                </a:cubicBezTo>
                <a:close/>
                <a:moveTo>
                  <a:pt x="470590" y="3113224"/>
                </a:moveTo>
                <a:cubicBezTo>
                  <a:pt x="479145" y="3101001"/>
                  <a:pt x="492591" y="3090001"/>
                  <a:pt x="495036" y="3076555"/>
                </a:cubicBezTo>
                <a:cubicBezTo>
                  <a:pt x="497480" y="3058220"/>
                  <a:pt x="482813" y="3045997"/>
                  <a:pt x="463256" y="3045997"/>
                </a:cubicBezTo>
                <a:cubicBezTo>
                  <a:pt x="444921" y="3045997"/>
                  <a:pt x="431475" y="3058220"/>
                  <a:pt x="433920" y="3075333"/>
                </a:cubicBezTo>
                <a:cubicBezTo>
                  <a:pt x="436365" y="3088778"/>
                  <a:pt x="448588" y="3099779"/>
                  <a:pt x="457144" y="3112002"/>
                </a:cubicBezTo>
                <a:cubicBezTo>
                  <a:pt x="462033" y="3113224"/>
                  <a:pt x="466922" y="3113224"/>
                  <a:pt x="470590" y="3113224"/>
                </a:cubicBezTo>
                <a:close/>
                <a:moveTo>
                  <a:pt x="1100079" y="3743937"/>
                </a:moveTo>
                <a:cubicBezTo>
                  <a:pt x="1108635" y="3731714"/>
                  <a:pt x="1122081" y="3720712"/>
                  <a:pt x="1124525" y="3707267"/>
                </a:cubicBezTo>
                <a:cubicBezTo>
                  <a:pt x="1126970" y="3687710"/>
                  <a:pt x="1112302" y="3673042"/>
                  <a:pt x="1093968" y="3677932"/>
                </a:cubicBezTo>
                <a:cubicBezTo>
                  <a:pt x="1081744" y="3680376"/>
                  <a:pt x="1065855" y="3696266"/>
                  <a:pt x="1064633" y="3707267"/>
                </a:cubicBezTo>
                <a:cubicBezTo>
                  <a:pt x="1063410" y="3719490"/>
                  <a:pt x="1078078" y="3731714"/>
                  <a:pt x="1086634" y="3743937"/>
                </a:cubicBezTo>
                <a:cubicBezTo>
                  <a:pt x="1091523" y="3742714"/>
                  <a:pt x="1096412" y="3743937"/>
                  <a:pt x="1100079" y="3743937"/>
                </a:cubicBezTo>
                <a:close/>
                <a:moveTo>
                  <a:pt x="284798" y="1487551"/>
                </a:moveTo>
                <a:cubicBezTo>
                  <a:pt x="303133" y="1489996"/>
                  <a:pt x="319023" y="1475328"/>
                  <a:pt x="314134" y="1455772"/>
                </a:cubicBezTo>
                <a:cubicBezTo>
                  <a:pt x="311689" y="1443549"/>
                  <a:pt x="295799" y="1430103"/>
                  <a:pt x="284798" y="1426436"/>
                </a:cubicBezTo>
                <a:cubicBezTo>
                  <a:pt x="265241" y="1421547"/>
                  <a:pt x="255463" y="1436215"/>
                  <a:pt x="251796" y="1464328"/>
                </a:cubicBezTo>
                <a:cubicBezTo>
                  <a:pt x="260352" y="1471662"/>
                  <a:pt x="272575" y="1486329"/>
                  <a:pt x="284798" y="1487551"/>
                </a:cubicBezTo>
                <a:close/>
                <a:moveTo>
                  <a:pt x="3698712" y="3039886"/>
                </a:moveTo>
                <a:cubicBezTo>
                  <a:pt x="3690155" y="3052109"/>
                  <a:pt x="3676710" y="3063110"/>
                  <a:pt x="3674265" y="3076555"/>
                </a:cubicBezTo>
                <a:cubicBezTo>
                  <a:pt x="3670599" y="3094889"/>
                  <a:pt x="3684044" y="3105891"/>
                  <a:pt x="3703600" y="3107113"/>
                </a:cubicBezTo>
                <a:cubicBezTo>
                  <a:pt x="3723158" y="3108335"/>
                  <a:pt x="3739048" y="3096112"/>
                  <a:pt x="3736603" y="3076555"/>
                </a:cubicBezTo>
                <a:cubicBezTo>
                  <a:pt x="3735381" y="3063110"/>
                  <a:pt x="3721935" y="3050887"/>
                  <a:pt x="3713379" y="3038664"/>
                </a:cubicBezTo>
                <a:cubicBezTo>
                  <a:pt x="3708490" y="3041108"/>
                  <a:pt x="3703600" y="3039886"/>
                  <a:pt x="3698712" y="3039886"/>
                </a:cubicBezTo>
                <a:close/>
                <a:moveTo>
                  <a:pt x="3877169" y="1420324"/>
                </a:moveTo>
                <a:cubicBezTo>
                  <a:pt x="3869835" y="1432547"/>
                  <a:pt x="3856389" y="1443549"/>
                  <a:pt x="3855167" y="1455772"/>
                </a:cubicBezTo>
                <a:cubicBezTo>
                  <a:pt x="3852722" y="1475328"/>
                  <a:pt x="3866168" y="1487551"/>
                  <a:pt x="3885725" y="1487551"/>
                </a:cubicBezTo>
                <a:cubicBezTo>
                  <a:pt x="3905282" y="1487551"/>
                  <a:pt x="3919949" y="1474106"/>
                  <a:pt x="3916283" y="1455772"/>
                </a:cubicBezTo>
                <a:cubicBezTo>
                  <a:pt x="3913838" y="1442326"/>
                  <a:pt x="3899170" y="1431325"/>
                  <a:pt x="3890614" y="1419102"/>
                </a:cubicBezTo>
                <a:cubicBezTo>
                  <a:pt x="3885725" y="1420324"/>
                  <a:pt x="3882058" y="1420324"/>
                  <a:pt x="3877169" y="1420324"/>
                </a:cubicBezTo>
                <a:close/>
                <a:moveTo>
                  <a:pt x="2301611" y="3971286"/>
                </a:moveTo>
                <a:cubicBezTo>
                  <a:pt x="2289388" y="3962730"/>
                  <a:pt x="2277165" y="3949285"/>
                  <a:pt x="2263719" y="3946840"/>
                </a:cubicBezTo>
                <a:cubicBezTo>
                  <a:pt x="2246607" y="3944395"/>
                  <a:pt x="2230716" y="3957841"/>
                  <a:pt x="2234384" y="3976176"/>
                </a:cubicBezTo>
                <a:cubicBezTo>
                  <a:pt x="2236828" y="3988399"/>
                  <a:pt x="2251496" y="4005511"/>
                  <a:pt x="2262497" y="4006733"/>
                </a:cubicBezTo>
                <a:cubicBezTo>
                  <a:pt x="2274720" y="4007955"/>
                  <a:pt x="2288165" y="3992066"/>
                  <a:pt x="2300388" y="3984731"/>
                </a:cubicBezTo>
                <a:cubicBezTo>
                  <a:pt x="2301611" y="3979842"/>
                  <a:pt x="2301611" y="3976176"/>
                  <a:pt x="2301611" y="3971286"/>
                </a:cubicBezTo>
                <a:close/>
                <a:moveTo>
                  <a:pt x="3067999" y="3671820"/>
                </a:moveTo>
                <a:cubicBezTo>
                  <a:pt x="3059443" y="3684043"/>
                  <a:pt x="3044775" y="3697488"/>
                  <a:pt x="3044775" y="3709711"/>
                </a:cubicBezTo>
                <a:cubicBezTo>
                  <a:pt x="3045997" y="3720712"/>
                  <a:pt x="3063110" y="3736602"/>
                  <a:pt x="3075333" y="3737825"/>
                </a:cubicBezTo>
                <a:cubicBezTo>
                  <a:pt x="3094890" y="3741492"/>
                  <a:pt x="3108336" y="3725602"/>
                  <a:pt x="3104668" y="3706045"/>
                </a:cubicBezTo>
                <a:cubicBezTo>
                  <a:pt x="3102224" y="3693822"/>
                  <a:pt x="3088778" y="3682821"/>
                  <a:pt x="3080222" y="3671820"/>
                </a:cubicBezTo>
                <a:cubicBezTo>
                  <a:pt x="3076555" y="3671820"/>
                  <a:pt x="3071666" y="3671820"/>
                  <a:pt x="3067999" y="3671820"/>
                </a:cubicBezTo>
                <a:close/>
                <a:moveTo>
                  <a:pt x="290910" y="2752643"/>
                </a:moveTo>
                <a:cubicBezTo>
                  <a:pt x="299466" y="2740420"/>
                  <a:pt x="311689" y="2728196"/>
                  <a:pt x="314134" y="2715973"/>
                </a:cubicBezTo>
                <a:cubicBezTo>
                  <a:pt x="316578" y="2698861"/>
                  <a:pt x="303133" y="2686638"/>
                  <a:pt x="283576" y="2686638"/>
                </a:cubicBezTo>
                <a:cubicBezTo>
                  <a:pt x="264019" y="2687860"/>
                  <a:pt x="249351" y="2698861"/>
                  <a:pt x="253018" y="2718418"/>
                </a:cubicBezTo>
                <a:cubicBezTo>
                  <a:pt x="255463" y="2730641"/>
                  <a:pt x="268908" y="2741642"/>
                  <a:pt x="276242" y="2752643"/>
                </a:cubicBezTo>
                <a:cubicBezTo>
                  <a:pt x="282354" y="2752643"/>
                  <a:pt x="287243" y="2752643"/>
                  <a:pt x="290910" y="2752643"/>
                </a:cubicBezTo>
                <a:close/>
                <a:moveTo>
                  <a:pt x="1730792" y="231017"/>
                </a:moveTo>
                <a:cubicBezTo>
                  <a:pt x="1739348" y="220016"/>
                  <a:pt x="1751571" y="209015"/>
                  <a:pt x="1754015" y="196792"/>
                </a:cubicBezTo>
                <a:cubicBezTo>
                  <a:pt x="1757683" y="178457"/>
                  <a:pt x="1744237" y="166234"/>
                  <a:pt x="1725902" y="165012"/>
                </a:cubicBezTo>
                <a:cubicBezTo>
                  <a:pt x="1706345" y="163790"/>
                  <a:pt x="1691678" y="176013"/>
                  <a:pt x="1694122" y="195570"/>
                </a:cubicBezTo>
                <a:cubicBezTo>
                  <a:pt x="1696567" y="207793"/>
                  <a:pt x="1708790" y="218793"/>
                  <a:pt x="1717346" y="231017"/>
                </a:cubicBezTo>
                <a:cubicBezTo>
                  <a:pt x="1722235" y="231017"/>
                  <a:pt x="1725902" y="231017"/>
                  <a:pt x="1730792" y="231017"/>
                </a:cubicBezTo>
                <a:close/>
                <a:moveTo>
                  <a:pt x="3890614" y="2752643"/>
                </a:moveTo>
                <a:cubicBezTo>
                  <a:pt x="3899170" y="2740420"/>
                  <a:pt x="3915061" y="2728196"/>
                  <a:pt x="3913838" y="2715973"/>
                </a:cubicBezTo>
                <a:cubicBezTo>
                  <a:pt x="3913838" y="2704973"/>
                  <a:pt x="3896726" y="2689082"/>
                  <a:pt x="3884503" y="2686638"/>
                </a:cubicBezTo>
                <a:cubicBezTo>
                  <a:pt x="3866168" y="2682971"/>
                  <a:pt x="3850278" y="2697639"/>
                  <a:pt x="3853945" y="2717196"/>
                </a:cubicBezTo>
                <a:cubicBezTo>
                  <a:pt x="3856389" y="2729419"/>
                  <a:pt x="3868612" y="2740420"/>
                  <a:pt x="3877169" y="2751421"/>
                </a:cubicBezTo>
                <a:cubicBezTo>
                  <a:pt x="3882058" y="2752643"/>
                  <a:pt x="3886947" y="2752643"/>
                  <a:pt x="3890614" y="2752643"/>
                </a:cubicBezTo>
                <a:close/>
                <a:moveTo>
                  <a:pt x="3940729" y="1732013"/>
                </a:moveTo>
                <a:cubicBezTo>
                  <a:pt x="3951730" y="1740570"/>
                  <a:pt x="3962730" y="1752793"/>
                  <a:pt x="3974953" y="1755238"/>
                </a:cubicBezTo>
                <a:cubicBezTo>
                  <a:pt x="3993288" y="1758904"/>
                  <a:pt x="4005511" y="1745459"/>
                  <a:pt x="4005511" y="1727124"/>
                </a:cubicBezTo>
                <a:cubicBezTo>
                  <a:pt x="4005511" y="1708790"/>
                  <a:pt x="3995733" y="1694122"/>
                  <a:pt x="3976176" y="1696567"/>
                </a:cubicBezTo>
                <a:cubicBezTo>
                  <a:pt x="3963953" y="1699011"/>
                  <a:pt x="3952952" y="1710012"/>
                  <a:pt x="3940729" y="1717346"/>
                </a:cubicBezTo>
                <a:cubicBezTo>
                  <a:pt x="3940729" y="1723458"/>
                  <a:pt x="3940729" y="1728347"/>
                  <a:pt x="3940729" y="1732013"/>
                </a:cubicBezTo>
                <a:close/>
                <a:moveTo>
                  <a:pt x="1449660" y="3852722"/>
                </a:moveTo>
                <a:cubicBezTo>
                  <a:pt x="1441104" y="3863723"/>
                  <a:pt x="1427659" y="3874723"/>
                  <a:pt x="1425214" y="3886946"/>
                </a:cubicBezTo>
                <a:cubicBezTo>
                  <a:pt x="1421547" y="3906504"/>
                  <a:pt x="1436214" y="3918727"/>
                  <a:pt x="1455772" y="3918727"/>
                </a:cubicBezTo>
                <a:cubicBezTo>
                  <a:pt x="1474107" y="3918727"/>
                  <a:pt x="1487552" y="3906504"/>
                  <a:pt x="1485107" y="3889391"/>
                </a:cubicBezTo>
                <a:cubicBezTo>
                  <a:pt x="1482663" y="3877168"/>
                  <a:pt x="1470440" y="3866168"/>
                  <a:pt x="1463105" y="3853945"/>
                </a:cubicBezTo>
                <a:cubicBezTo>
                  <a:pt x="1456994" y="3852722"/>
                  <a:pt x="1453327" y="3852722"/>
                  <a:pt x="1449660" y="3852722"/>
                </a:cubicBezTo>
                <a:close/>
                <a:moveTo>
                  <a:pt x="2707417" y="3852722"/>
                </a:moveTo>
                <a:cubicBezTo>
                  <a:pt x="2698862" y="3864945"/>
                  <a:pt x="2686639" y="3875946"/>
                  <a:pt x="2684194" y="3888169"/>
                </a:cubicBezTo>
                <a:cubicBezTo>
                  <a:pt x="2681749" y="3907726"/>
                  <a:pt x="2696417" y="3919949"/>
                  <a:pt x="2715974" y="3918727"/>
                </a:cubicBezTo>
                <a:cubicBezTo>
                  <a:pt x="2734308" y="3917504"/>
                  <a:pt x="2747754" y="3905281"/>
                  <a:pt x="2744087" y="3886946"/>
                </a:cubicBezTo>
                <a:cubicBezTo>
                  <a:pt x="2741643" y="3874723"/>
                  <a:pt x="2728197" y="3863723"/>
                  <a:pt x="2719640" y="3852722"/>
                </a:cubicBezTo>
                <a:cubicBezTo>
                  <a:pt x="2715974" y="3851500"/>
                  <a:pt x="2712307" y="3852722"/>
                  <a:pt x="2707417" y="3852722"/>
                </a:cubicBezTo>
                <a:close/>
                <a:moveTo>
                  <a:pt x="187013" y="1692900"/>
                </a:moveTo>
                <a:cubicBezTo>
                  <a:pt x="179679" y="1705123"/>
                  <a:pt x="166234" y="1716124"/>
                  <a:pt x="165012" y="1728347"/>
                </a:cubicBezTo>
                <a:cubicBezTo>
                  <a:pt x="162567" y="1746681"/>
                  <a:pt x="177235" y="1760127"/>
                  <a:pt x="195570" y="1755238"/>
                </a:cubicBezTo>
                <a:cubicBezTo>
                  <a:pt x="206570" y="1752793"/>
                  <a:pt x="222460" y="1736903"/>
                  <a:pt x="222460" y="1727124"/>
                </a:cubicBezTo>
                <a:cubicBezTo>
                  <a:pt x="222460" y="1716124"/>
                  <a:pt x="209015" y="1703900"/>
                  <a:pt x="200459" y="1692900"/>
                </a:cubicBezTo>
                <a:cubicBezTo>
                  <a:pt x="196792" y="1692900"/>
                  <a:pt x="191903" y="1692900"/>
                  <a:pt x="187013" y="1692900"/>
                </a:cubicBezTo>
                <a:close/>
                <a:moveTo>
                  <a:pt x="4009178" y="2442176"/>
                </a:moveTo>
                <a:cubicBezTo>
                  <a:pt x="3998178" y="2433620"/>
                  <a:pt x="3987176" y="2420174"/>
                  <a:pt x="3974953" y="2417730"/>
                </a:cubicBezTo>
                <a:cubicBezTo>
                  <a:pt x="3957841" y="2414063"/>
                  <a:pt x="3941951" y="2428730"/>
                  <a:pt x="3945618" y="2445843"/>
                </a:cubicBezTo>
                <a:cubicBezTo>
                  <a:pt x="3948062" y="2456843"/>
                  <a:pt x="3961508" y="2472734"/>
                  <a:pt x="3972509" y="2473956"/>
                </a:cubicBezTo>
                <a:cubicBezTo>
                  <a:pt x="3983510" y="2475178"/>
                  <a:pt x="3996955" y="2461733"/>
                  <a:pt x="4007956" y="2454399"/>
                </a:cubicBezTo>
                <a:cubicBezTo>
                  <a:pt x="4009178" y="2450732"/>
                  <a:pt x="4009178" y="2445843"/>
                  <a:pt x="4009178" y="2442176"/>
                </a:cubicBezTo>
                <a:close/>
                <a:moveTo>
                  <a:pt x="2480068" y="190680"/>
                </a:moveTo>
                <a:cubicBezTo>
                  <a:pt x="2469067" y="182124"/>
                  <a:pt x="2458066" y="169901"/>
                  <a:pt x="2445843" y="167456"/>
                </a:cubicBezTo>
                <a:cubicBezTo>
                  <a:pt x="2428731" y="163790"/>
                  <a:pt x="2415286" y="176013"/>
                  <a:pt x="2415286" y="195570"/>
                </a:cubicBezTo>
                <a:cubicBezTo>
                  <a:pt x="2415286" y="215127"/>
                  <a:pt x="2426286" y="229794"/>
                  <a:pt x="2445843" y="227350"/>
                </a:cubicBezTo>
                <a:cubicBezTo>
                  <a:pt x="2458066" y="224905"/>
                  <a:pt x="2469067" y="212682"/>
                  <a:pt x="2481290" y="204126"/>
                </a:cubicBezTo>
                <a:cubicBezTo>
                  <a:pt x="2480068" y="199236"/>
                  <a:pt x="2480068" y="194347"/>
                  <a:pt x="2480068" y="190680"/>
                </a:cubicBezTo>
                <a:close/>
                <a:moveTo>
                  <a:pt x="228572" y="2438509"/>
                </a:moveTo>
                <a:cubicBezTo>
                  <a:pt x="216349" y="2431175"/>
                  <a:pt x="204126" y="2417730"/>
                  <a:pt x="191903" y="2418952"/>
                </a:cubicBezTo>
                <a:cubicBezTo>
                  <a:pt x="182124" y="2420174"/>
                  <a:pt x="167456" y="2436065"/>
                  <a:pt x="165012" y="2447065"/>
                </a:cubicBezTo>
                <a:cubicBezTo>
                  <a:pt x="161345" y="2464178"/>
                  <a:pt x="176013" y="2478846"/>
                  <a:pt x="194347" y="2475178"/>
                </a:cubicBezTo>
                <a:cubicBezTo>
                  <a:pt x="206570" y="2472734"/>
                  <a:pt x="217571" y="2459288"/>
                  <a:pt x="228572" y="2451955"/>
                </a:cubicBezTo>
                <a:cubicBezTo>
                  <a:pt x="228572" y="2448288"/>
                  <a:pt x="228572" y="2443398"/>
                  <a:pt x="228572" y="2438509"/>
                </a:cubicBezTo>
                <a:close/>
                <a:moveTo>
                  <a:pt x="3829499" y="2979993"/>
                </a:moveTo>
                <a:cubicBezTo>
                  <a:pt x="3817276" y="2972658"/>
                  <a:pt x="3805053" y="2959213"/>
                  <a:pt x="3792830" y="2960435"/>
                </a:cubicBezTo>
                <a:cubicBezTo>
                  <a:pt x="3783051" y="2961658"/>
                  <a:pt x="3767161" y="2978770"/>
                  <a:pt x="3767161" y="2989771"/>
                </a:cubicBezTo>
                <a:cubicBezTo>
                  <a:pt x="3767161" y="2999549"/>
                  <a:pt x="3784273" y="3016662"/>
                  <a:pt x="3794052" y="3016662"/>
                </a:cubicBezTo>
                <a:cubicBezTo>
                  <a:pt x="3805053" y="3016662"/>
                  <a:pt x="3817276" y="3001994"/>
                  <a:pt x="3828276" y="2993438"/>
                </a:cubicBezTo>
                <a:cubicBezTo>
                  <a:pt x="3829499" y="2988548"/>
                  <a:pt x="3829499" y="2983660"/>
                  <a:pt x="3829499" y="2979993"/>
                </a:cubicBezTo>
                <a:close/>
                <a:moveTo>
                  <a:pt x="408252" y="1180752"/>
                </a:moveTo>
                <a:cubicBezTo>
                  <a:pt x="397251" y="1172196"/>
                  <a:pt x="385028" y="1158750"/>
                  <a:pt x="374027" y="1158750"/>
                </a:cubicBezTo>
                <a:cubicBezTo>
                  <a:pt x="364248" y="1158750"/>
                  <a:pt x="348358" y="1173418"/>
                  <a:pt x="345914" y="1184419"/>
                </a:cubicBezTo>
                <a:cubicBezTo>
                  <a:pt x="341025" y="1202753"/>
                  <a:pt x="354470" y="1216199"/>
                  <a:pt x="372805" y="1214976"/>
                </a:cubicBezTo>
                <a:cubicBezTo>
                  <a:pt x="385028" y="1213754"/>
                  <a:pt x="396029" y="1201531"/>
                  <a:pt x="408252" y="1194197"/>
                </a:cubicBezTo>
                <a:cubicBezTo>
                  <a:pt x="408252" y="1189308"/>
                  <a:pt x="408252" y="1185641"/>
                  <a:pt x="408252" y="1180752"/>
                </a:cubicBezTo>
                <a:close/>
                <a:moveTo>
                  <a:pt x="3790385" y="1151416"/>
                </a:moveTo>
                <a:cubicBezTo>
                  <a:pt x="3781828" y="1162417"/>
                  <a:pt x="3767161" y="1174640"/>
                  <a:pt x="3767161" y="1185641"/>
                </a:cubicBezTo>
                <a:cubicBezTo>
                  <a:pt x="3767161" y="1195419"/>
                  <a:pt x="3781828" y="1211310"/>
                  <a:pt x="3792830" y="1214976"/>
                </a:cubicBezTo>
                <a:cubicBezTo>
                  <a:pt x="3809941" y="1219866"/>
                  <a:pt x="3825831" y="1206420"/>
                  <a:pt x="3823387" y="1188085"/>
                </a:cubicBezTo>
                <a:cubicBezTo>
                  <a:pt x="3822165" y="1175862"/>
                  <a:pt x="3809941" y="1163639"/>
                  <a:pt x="3801385" y="1152638"/>
                </a:cubicBezTo>
                <a:cubicBezTo>
                  <a:pt x="3798941" y="1152638"/>
                  <a:pt x="3794052" y="1151416"/>
                  <a:pt x="3790385" y="1151416"/>
                </a:cubicBezTo>
                <a:close/>
                <a:moveTo>
                  <a:pt x="1178307" y="342247"/>
                </a:moveTo>
                <a:cubicBezTo>
                  <a:pt x="1170974" y="354470"/>
                  <a:pt x="1157528" y="365471"/>
                  <a:pt x="1156306" y="377694"/>
                </a:cubicBezTo>
                <a:cubicBezTo>
                  <a:pt x="1153861" y="396028"/>
                  <a:pt x="1168529" y="409474"/>
                  <a:pt x="1186864" y="405807"/>
                </a:cubicBezTo>
                <a:cubicBezTo>
                  <a:pt x="1197864" y="403362"/>
                  <a:pt x="1212532" y="387472"/>
                  <a:pt x="1213755" y="377694"/>
                </a:cubicBezTo>
                <a:cubicBezTo>
                  <a:pt x="1213755" y="366693"/>
                  <a:pt x="1200309" y="354470"/>
                  <a:pt x="1191752" y="343469"/>
                </a:cubicBezTo>
                <a:cubicBezTo>
                  <a:pt x="1186864" y="342247"/>
                  <a:pt x="1181974" y="342247"/>
                  <a:pt x="1178307" y="342247"/>
                </a:cubicBezTo>
                <a:close/>
                <a:moveTo>
                  <a:pt x="3020329" y="370360"/>
                </a:moveTo>
                <a:cubicBezTo>
                  <a:pt x="3009328" y="361804"/>
                  <a:pt x="2997105" y="348358"/>
                  <a:pt x="2986105" y="348358"/>
                </a:cubicBezTo>
                <a:cubicBezTo>
                  <a:pt x="2976326" y="348358"/>
                  <a:pt x="2960436" y="363026"/>
                  <a:pt x="2956769" y="374027"/>
                </a:cubicBezTo>
                <a:cubicBezTo>
                  <a:pt x="2951879" y="391139"/>
                  <a:pt x="2965325" y="407029"/>
                  <a:pt x="2983660" y="404585"/>
                </a:cubicBezTo>
                <a:cubicBezTo>
                  <a:pt x="2995883" y="403362"/>
                  <a:pt x="3008106" y="391139"/>
                  <a:pt x="3019106" y="383805"/>
                </a:cubicBezTo>
                <a:cubicBezTo>
                  <a:pt x="3019106" y="380139"/>
                  <a:pt x="3019106" y="375249"/>
                  <a:pt x="3020329" y="370360"/>
                </a:cubicBezTo>
                <a:close/>
                <a:moveTo>
                  <a:pt x="408252" y="2982437"/>
                </a:moveTo>
                <a:cubicBezTo>
                  <a:pt x="398473" y="2973881"/>
                  <a:pt x="387472" y="2959213"/>
                  <a:pt x="377694" y="2959213"/>
                </a:cubicBezTo>
                <a:cubicBezTo>
                  <a:pt x="366693" y="2959213"/>
                  <a:pt x="350803" y="2972658"/>
                  <a:pt x="347136" y="2983660"/>
                </a:cubicBezTo>
                <a:cubicBezTo>
                  <a:pt x="341025" y="3000771"/>
                  <a:pt x="355692" y="3015439"/>
                  <a:pt x="372805" y="3014217"/>
                </a:cubicBezTo>
                <a:cubicBezTo>
                  <a:pt x="385028" y="3012995"/>
                  <a:pt x="396029" y="3001994"/>
                  <a:pt x="407029" y="2994660"/>
                </a:cubicBezTo>
                <a:cubicBezTo>
                  <a:pt x="407029" y="2990993"/>
                  <a:pt x="408252" y="2987326"/>
                  <a:pt x="408252" y="2982437"/>
                </a:cubicBezTo>
                <a:close/>
                <a:moveTo>
                  <a:pt x="2439732" y="3944395"/>
                </a:moveTo>
                <a:cubicBezTo>
                  <a:pt x="2431175" y="3955396"/>
                  <a:pt x="2418952" y="3963953"/>
                  <a:pt x="2416508" y="3976176"/>
                </a:cubicBezTo>
                <a:cubicBezTo>
                  <a:pt x="2412841" y="3994510"/>
                  <a:pt x="2426286" y="4006733"/>
                  <a:pt x="2444621" y="4006733"/>
                </a:cubicBezTo>
                <a:cubicBezTo>
                  <a:pt x="2462955" y="4006733"/>
                  <a:pt x="2476401" y="3995732"/>
                  <a:pt x="2473956" y="3977398"/>
                </a:cubicBezTo>
                <a:cubicBezTo>
                  <a:pt x="2471512" y="3965175"/>
                  <a:pt x="2460511" y="3955396"/>
                  <a:pt x="2453177" y="3944395"/>
                </a:cubicBezTo>
                <a:cubicBezTo>
                  <a:pt x="2447065" y="3944395"/>
                  <a:pt x="2443399" y="3944395"/>
                  <a:pt x="2439732" y="3944395"/>
                </a:cubicBezTo>
                <a:close/>
                <a:moveTo>
                  <a:pt x="1717346" y="3943173"/>
                </a:moveTo>
                <a:cubicBezTo>
                  <a:pt x="1710012" y="3954173"/>
                  <a:pt x="1697789" y="3965175"/>
                  <a:pt x="1696567" y="3976176"/>
                </a:cubicBezTo>
                <a:cubicBezTo>
                  <a:pt x="1694122" y="3994510"/>
                  <a:pt x="1707567" y="4006733"/>
                  <a:pt x="1725902" y="4005511"/>
                </a:cubicBezTo>
                <a:cubicBezTo>
                  <a:pt x="1745460" y="4005511"/>
                  <a:pt x="1756460" y="3992066"/>
                  <a:pt x="1754015" y="3973731"/>
                </a:cubicBezTo>
                <a:cubicBezTo>
                  <a:pt x="1751571" y="3961508"/>
                  <a:pt x="1739348" y="3952951"/>
                  <a:pt x="1730792" y="3941950"/>
                </a:cubicBezTo>
                <a:cubicBezTo>
                  <a:pt x="1725902" y="3943173"/>
                  <a:pt x="1721013" y="3943173"/>
                  <a:pt x="1717346" y="3943173"/>
                </a:cubicBezTo>
                <a:close/>
                <a:moveTo>
                  <a:pt x="2992216" y="3830720"/>
                </a:moveTo>
                <a:cubicBezTo>
                  <a:pt x="2999550" y="3819719"/>
                  <a:pt x="3011773" y="3808719"/>
                  <a:pt x="3012995" y="3797718"/>
                </a:cubicBezTo>
                <a:cubicBezTo>
                  <a:pt x="3015440" y="3779383"/>
                  <a:pt x="3000772" y="3765938"/>
                  <a:pt x="2983660" y="3770827"/>
                </a:cubicBezTo>
                <a:cubicBezTo>
                  <a:pt x="2972659" y="3773272"/>
                  <a:pt x="2959214" y="3789162"/>
                  <a:pt x="2957991" y="3800163"/>
                </a:cubicBezTo>
                <a:cubicBezTo>
                  <a:pt x="2956769" y="3809941"/>
                  <a:pt x="2971437" y="3820942"/>
                  <a:pt x="2978770" y="3831942"/>
                </a:cubicBezTo>
                <a:cubicBezTo>
                  <a:pt x="2983660" y="3830720"/>
                  <a:pt x="2987327" y="3830720"/>
                  <a:pt x="2992216" y="3830720"/>
                </a:cubicBezTo>
                <a:close/>
                <a:moveTo>
                  <a:pt x="1217421" y="3790384"/>
                </a:moveTo>
                <a:cubicBezTo>
                  <a:pt x="1206420" y="3783050"/>
                  <a:pt x="1195420" y="3770827"/>
                  <a:pt x="1184419" y="3769605"/>
                </a:cubicBezTo>
                <a:cubicBezTo>
                  <a:pt x="1167306" y="3767160"/>
                  <a:pt x="1156306" y="3779383"/>
                  <a:pt x="1156306" y="3797718"/>
                </a:cubicBezTo>
                <a:cubicBezTo>
                  <a:pt x="1156306" y="3814831"/>
                  <a:pt x="1167306" y="3828276"/>
                  <a:pt x="1184419" y="3825831"/>
                </a:cubicBezTo>
                <a:cubicBezTo>
                  <a:pt x="1196642" y="3823387"/>
                  <a:pt x="1206420" y="3812386"/>
                  <a:pt x="1217421" y="3805052"/>
                </a:cubicBezTo>
                <a:cubicBezTo>
                  <a:pt x="1217421" y="3798941"/>
                  <a:pt x="1217421" y="3795273"/>
                  <a:pt x="1217421" y="3790384"/>
                </a:cubicBezTo>
                <a:close/>
                <a:moveTo>
                  <a:pt x="2657303" y="189458"/>
                </a:moveTo>
                <a:cubicBezTo>
                  <a:pt x="2646302" y="182124"/>
                  <a:pt x="2634079" y="169901"/>
                  <a:pt x="2623078" y="171123"/>
                </a:cubicBezTo>
                <a:cubicBezTo>
                  <a:pt x="2613300" y="172346"/>
                  <a:pt x="2597409" y="190680"/>
                  <a:pt x="2598632" y="196792"/>
                </a:cubicBezTo>
                <a:cubicBezTo>
                  <a:pt x="2601077" y="207793"/>
                  <a:pt x="2615744" y="221238"/>
                  <a:pt x="2626745" y="222460"/>
                </a:cubicBezTo>
                <a:cubicBezTo>
                  <a:pt x="2635301" y="223683"/>
                  <a:pt x="2646302" y="209015"/>
                  <a:pt x="2656081" y="200459"/>
                </a:cubicBezTo>
                <a:cubicBezTo>
                  <a:pt x="2657303" y="196792"/>
                  <a:pt x="2657303" y="193125"/>
                  <a:pt x="2657303" y="189458"/>
                </a:cubicBezTo>
                <a:close/>
                <a:moveTo>
                  <a:pt x="2920100" y="288465"/>
                </a:moveTo>
                <a:cubicBezTo>
                  <a:pt x="2918878" y="277464"/>
                  <a:pt x="2904210" y="268908"/>
                  <a:pt x="2894431" y="257908"/>
                </a:cubicBezTo>
                <a:cubicBezTo>
                  <a:pt x="2885875" y="266464"/>
                  <a:pt x="2869985" y="275020"/>
                  <a:pt x="2868762" y="284798"/>
                </a:cubicBezTo>
                <a:cubicBezTo>
                  <a:pt x="2867540" y="294577"/>
                  <a:pt x="2880986" y="305578"/>
                  <a:pt x="2891987" y="323912"/>
                </a:cubicBezTo>
                <a:cubicBezTo>
                  <a:pt x="2906655" y="308022"/>
                  <a:pt x="2921322" y="297021"/>
                  <a:pt x="2920100" y="288465"/>
                </a:cubicBezTo>
                <a:close/>
                <a:moveTo>
                  <a:pt x="1547445" y="171123"/>
                </a:moveTo>
                <a:cubicBezTo>
                  <a:pt x="1536444" y="172346"/>
                  <a:pt x="1526666" y="187013"/>
                  <a:pt x="1516887" y="196792"/>
                </a:cubicBezTo>
                <a:cubicBezTo>
                  <a:pt x="1526666" y="206570"/>
                  <a:pt x="1533999" y="221238"/>
                  <a:pt x="1546222" y="223683"/>
                </a:cubicBezTo>
                <a:cubicBezTo>
                  <a:pt x="1554779" y="224905"/>
                  <a:pt x="1565780" y="211460"/>
                  <a:pt x="1584114" y="198014"/>
                </a:cubicBezTo>
                <a:cubicBezTo>
                  <a:pt x="1565780" y="184569"/>
                  <a:pt x="1554779" y="169901"/>
                  <a:pt x="1547445" y="171123"/>
                </a:cubicBezTo>
                <a:close/>
                <a:moveTo>
                  <a:pt x="3434692" y="620933"/>
                </a:moveTo>
                <a:cubicBezTo>
                  <a:pt x="3424914" y="622156"/>
                  <a:pt x="3410246" y="638046"/>
                  <a:pt x="3410246" y="646602"/>
                </a:cubicBezTo>
                <a:cubicBezTo>
                  <a:pt x="3410246" y="655158"/>
                  <a:pt x="3426136" y="669826"/>
                  <a:pt x="3435915" y="671048"/>
                </a:cubicBezTo>
                <a:cubicBezTo>
                  <a:pt x="3445693" y="671048"/>
                  <a:pt x="3455471" y="657603"/>
                  <a:pt x="3473806" y="644157"/>
                </a:cubicBezTo>
                <a:cubicBezTo>
                  <a:pt x="3455471" y="633157"/>
                  <a:pt x="3444471" y="619711"/>
                  <a:pt x="3434692" y="620933"/>
                </a:cubicBezTo>
                <a:close/>
                <a:moveTo>
                  <a:pt x="1276092" y="260352"/>
                </a:moveTo>
                <a:cubicBezTo>
                  <a:pt x="1266314" y="261574"/>
                  <a:pt x="1250424" y="276242"/>
                  <a:pt x="1250424" y="284798"/>
                </a:cubicBezTo>
                <a:cubicBezTo>
                  <a:pt x="1250424" y="293354"/>
                  <a:pt x="1265091" y="309244"/>
                  <a:pt x="1274870" y="310467"/>
                </a:cubicBezTo>
                <a:cubicBezTo>
                  <a:pt x="1284648" y="311689"/>
                  <a:pt x="1295649" y="299466"/>
                  <a:pt x="1315206" y="287243"/>
                </a:cubicBezTo>
                <a:cubicBezTo>
                  <a:pt x="1295649" y="273797"/>
                  <a:pt x="1285870" y="260352"/>
                  <a:pt x="1276092" y="260352"/>
                </a:cubicBezTo>
                <a:close/>
                <a:moveTo>
                  <a:pt x="4000622" y="1547445"/>
                </a:moveTo>
                <a:cubicBezTo>
                  <a:pt x="3999400" y="1537666"/>
                  <a:pt x="3985954" y="1522999"/>
                  <a:pt x="3976176" y="1521776"/>
                </a:cubicBezTo>
                <a:cubicBezTo>
                  <a:pt x="3959064" y="1518109"/>
                  <a:pt x="3945618" y="1531555"/>
                  <a:pt x="3949285" y="1548667"/>
                </a:cubicBezTo>
                <a:cubicBezTo>
                  <a:pt x="3950507" y="1559668"/>
                  <a:pt x="3963953" y="1569446"/>
                  <a:pt x="3977398" y="1586559"/>
                </a:cubicBezTo>
                <a:cubicBezTo>
                  <a:pt x="3988399" y="1567002"/>
                  <a:pt x="4001844" y="1556001"/>
                  <a:pt x="4000622" y="1547445"/>
                </a:cubicBezTo>
                <a:close/>
                <a:moveTo>
                  <a:pt x="733386" y="620933"/>
                </a:moveTo>
                <a:cubicBezTo>
                  <a:pt x="723608" y="622156"/>
                  <a:pt x="716274" y="638046"/>
                  <a:pt x="707718" y="647824"/>
                </a:cubicBezTo>
                <a:cubicBezTo>
                  <a:pt x="717496" y="656380"/>
                  <a:pt x="726052" y="671048"/>
                  <a:pt x="735831" y="671048"/>
                </a:cubicBezTo>
                <a:cubicBezTo>
                  <a:pt x="745609" y="672271"/>
                  <a:pt x="755388" y="657603"/>
                  <a:pt x="773722" y="644157"/>
                </a:cubicBezTo>
                <a:cubicBezTo>
                  <a:pt x="754165" y="633157"/>
                  <a:pt x="743165" y="619711"/>
                  <a:pt x="733386" y="620933"/>
                </a:cubicBezTo>
                <a:close/>
                <a:moveTo>
                  <a:pt x="3976176" y="2601077"/>
                </a:moveTo>
                <a:cubicBezTo>
                  <a:pt x="3959064" y="2597409"/>
                  <a:pt x="3945618" y="2609632"/>
                  <a:pt x="3949285" y="2626745"/>
                </a:cubicBezTo>
                <a:cubicBezTo>
                  <a:pt x="3951730" y="2636523"/>
                  <a:pt x="3965175" y="2651191"/>
                  <a:pt x="3974953" y="2652413"/>
                </a:cubicBezTo>
                <a:cubicBezTo>
                  <a:pt x="3984732" y="2653636"/>
                  <a:pt x="3995733" y="2640190"/>
                  <a:pt x="4014067" y="2627967"/>
                </a:cubicBezTo>
                <a:cubicBezTo>
                  <a:pt x="3996955" y="2614522"/>
                  <a:pt x="3987176" y="2603521"/>
                  <a:pt x="3976176" y="2601077"/>
                </a:cubicBezTo>
                <a:close/>
                <a:moveTo>
                  <a:pt x="669826" y="737053"/>
                </a:moveTo>
                <a:cubicBezTo>
                  <a:pt x="668604" y="727275"/>
                  <a:pt x="653936" y="712607"/>
                  <a:pt x="644157" y="711384"/>
                </a:cubicBezTo>
                <a:cubicBezTo>
                  <a:pt x="635601" y="711384"/>
                  <a:pt x="619711" y="726052"/>
                  <a:pt x="618489" y="735831"/>
                </a:cubicBezTo>
                <a:cubicBezTo>
                  <a:pt x="617267" y="745609"/>
                  <a:pt x="630712" y="756610"/>
                  <a:pt x="642935" y="774945"/>
                </a:cubicBezTo>
                <a:cubicBezTo>
                  <a:pt x="657603" y="756610"/>
                  <a:pt x="671048" y="745609"/>
                  <a:pt x="669826" y="737053"/>
                </a:cubicBezTo>
                <a:close/>
                <a:moveTo>
                  <a:pt x="3555701" y="729719"/>
                </a:moveTo>
                <a:cubicBezTo>
                  <a:pt x="3544700" y="723607"/>
                  <a:pt x="3533700" y="710162"/>
                  <a:pt x="3523921" y="712607"/>
                </a:cubicBezTo>
                <a:cubicBezTo>
                  <a:pt x="3514142" y="713829"/>
                  <a:pt x="3506809" y="729719"/>
                  <a:pt x="3498252" y="738275"/>
                </a:cubicBezTo>
                <a:cubicBezTo>
                  <a:pt x="3508031" y="746832"/>
                  <a:pt x="3516587" y="761499"/>
                  <a:pt x="3526365" y="761499"/>
                </a:cubicBezTo>
                <a:cubicBezTo>
                  <a:pt x="3536144" y="762722"/>
                  <a:pt x="3545923" y="748054"/>
                  <a:pt x="3555701" y="740720"/>
                </a:cubicBezTo>
                <a:cubicBezTo>
                  <a:pt x="3555701" y="737053"/>
                  <a:pt x="3555701" y="733386"/>
                  <a:pt x="3555701" y="729719"/>
                </a:cubicBezTo>
                <a:close/>
                <a:moveTo>
                  <a:pt x="2180602" y="136899"/>
                </a:moveTo>
                <a:cubicBezTo>
                  <a:pt x="2186713" y="125898"/>
                  <a:pt x="2198936" y="116119"/>
                  <a:pt x="2198936" y="105119"/>
                </a:cubicBezTo>
                <a:cubicBezTo>
                  <a:pt x="2198936" y="96562"/>
                  <a:pt x="2181824" y="80673"/>
                  <a:pt x="2175712" y="81895"/>
                </a:cubicBezTo>
                <a:cubicBezTo>
                  <a:pt x="2165934" y="83117"/>
                  <a:pt x="2151266" y="96562"/>
                  <a:pt x="2150044" y="106341"/>
                </a:cubicBezTo>
                <a:cubicBezTo>
                  <a:pt x="2148822" y="114897"/>
                  <a:pt x="2162267" y="125898"/>
                  <a:pt x="2169601" y="136899"/>
                </a:cubicBezTo>
                <a:cubicBezTo>
                  <a:pt x="2173268" y="136899"/>
                  <a:pt x="2176935" y="136899"/>
                  <a:pt x="2180602" y="136899"/>
                </a:cubicBezTo>
                <a:close/>
                <a:moveTo>
                  <a:pt x="829949" y="586709"/>
                </a:moveTo>
                <a:cubicBezTo>
                  <a:pt x="837283" y="576930"/>
                  <a:pt x="850728" y="564707"/>
                  <a:pt x="849506" y="556151"/>
                </a:cubicBezTo>
                <a:cubicBezTo>
                  <a:pt x="848283" y="546372"/>
                  <a:pt x="833616" y="534149"/>
                  <a:pt x="823837" y="531705"/>
                </a:cubicBezTo>
                <a:cubicBezTo>
                  <a:pt x="816503" y="530483"/>
                  <a:pt x="800613" y="546372"/>
                  <a:pt x="800613" y="554929"/>
                </a:cubicBezTo>
                <a:cubicBezTo>
                  <a:pt x="800613" y="564707"/>
                  <a:pt x="812836" y="575708"/>
                  <a:pt x="818948" y="586709"/>
                </a:cubicBezTo>
                <a:cubicBezTo>
                  <a:pt x="822615" y="586709"/>
                  <a:pt x="826282" y="586709"/>
                  <a:pt x="829949" y="586709"/>
                </a:cubicBezTo>
                <a:close/>
                <a:moveTo>
                  <a:pt x="3374799" y="548817"/>
                </a:moveTo>
                <a:cubicBezTo>
                  <a:pt x="3363798" y="542706"/>
                  <a:pt x="3352798" y="529260"/>
                  <a:pt x="3344242" y="531705"/>
                </a:cubicBezTo>
                <a:cubicBezTo>
                  <a:pt x="3334463" y="534149"/>
                  <a:pt x="3322240" y="548817"/>
                  <a:pt x="3321017" y="558596"/>
                </a:cubicBezTo>
                <a:cubicBezTo>
                  <a:pt x="3319795" y="565930"/>
                  <a:pt x="3336907" y="580597"/>
                  <a:pt x="3345464" y="580597"/>
                </a:cubicBezTo>
                <a:cubicBezTo>
                  <a:pt x="3355242" y="580597"/>
                  <a:pt x="3365021" y="567152"/>
                  <a:pt x="3374799" y="559818"/>
                </a:cubicBezTo>
                <a:cubicBezTo>
                  <a:pt x="3374799" y="557374"/>
                  <a:pt x="3374799" y="552484"/>
                  <a:pt x="3374799" y="548817"/>
                </a:cubicBezTo>
                <a:close/>
                <a:moveTo>
                  <a:pt x="224905" y="1541333"/>
                </a:moveTo>
                <a:cubicBezTo>
                  <a:pt x="215127" y="1533999"/>
                  <a:pt x="204126" y="1520554"/>
                  <a:pt x="194347" y="1521776"/>
                </a:cubicBezTo>
                <a:cubicBezTo>
                  <a:pt x="184569" y="1522999"/>
                  <a:pt x="168679" y="1537666"/>
                  <a:pt x="168679" y="1546223"/>
                </a:cubicBezTo>
                <a:cubicBezTo>
                  <a:pt x="168679" y="1554778"/>
                  <a:pt x="183347" y="1570669"/>
                  <a:pt x="193125" y="1571891"/>
                </a:cubicBezTo>
                <a:cubicBezTo>
                  <a:pt x="202904" y="1573113"/>
                  <a:pt x="213904" y="1559668"/>
                  <a:pt x="223683" y="1553556"/>
                </a:cubicBezTo>
                <a:cubicBezTo>
                  <a:pt x="224905" y="1549889"/>
                  <a:pt x="224905" y="1545000"/>
                  <a:pt x="224905" y="1541333"/>
                </a:cubicBezTo>
                <a:close/>
                <a:moveTo>
                  <a:pt x="649047" y="3467694"/>
                </a:moveTo>
                <a:cubicBezTo>
                  <a:pt x="656381" y="3457916"/>
                  <a:pt x="668604" y="3446915"/>
                  <a:pt x="668604" y="3437136"/>
                </a:cubicBezTo>
                <a:cubicBezTo>
                  <a:pt x="668604" y="3428580"/>
                  <a:pt x="653936" y="3413913"/>
                  <a:pt x="644157" y="3413913"/>
                </a:cubicBezTo>
                <a:cubicBezTo>
                  <a:pt x="635601" y="3413913"/>
                  <a:pt x="619711" y="3427358"/>
                  <a:pt x="619711" y="3435914"/>
                </a:cubicBezTo>
                <a:cubicBezTo>
                  <a:pt x="618489" y="3445693"/>
                  <a:pt x="630712" y="3456694"/>
                  <a:pt x="636824" y="3467694"/>
                </a:cubicBezTo>
                <a:cubicBezTo>
                  <a:pt x="641713" y="3466472"/>
                  <a:pt x="645380" y="3466472"/>
                  <a:pt x="649047" y="3467694"/>
                </a:cubicBezTo>
                <a:close/>
                <a:moveTo>
                  <a:pt x="187013" y="2597409"/>
                </a:moveTo>
                <a:cubicBezTo>
                  <a:pt x="180902" y="2608410"/>
                  <a:pt x="168679" y="2618188"/>
                  <a:pt x="169901" y="2629190"/>
                </a:cubicBezTo>
                <a:cubicBezTo>
                  <a:pt x="169901" y="2637746"/>
                  <a:pt x="187013" y="2653636"/>
                  <a:pt x="193125" y="2652413"/>
                </a:cubicBezTo>
                <a:cubicBezTo>
                  <a:pt x="202904" y="2651191"/>
                  <a:pt x="217571" y="2637746"/>
                  <a:pt x="218793" y="2627967"/>
                </a:cubicBezTo>
                <a:cubicBezTo>
                  <a:pt x="220016" y="2619411"/>
                  <a:pt x="206570" y="2608410"/>
                  <a:pt x="199236" y="2597409"/>
                </a:cubicBezTo>
                <a:cubicBezTo>
                  <a:pt x="195570" y="2596187"/>
                  <a:pt x="191903" y="2597409"/>
                  <a:pt x="187013" y="2597409"/>
                </a:cubicBezTo>
                <a:close/>
                <a:moveTo>
                  <a:pt x="2000922" y="136899"/>
                </a:moveTo>
                <a:cubicBezTo>
                  <a:pt x="2007034" y="127120"/>
                  <a:pt x="2020479" y="114897"/>
                  <a:pt x="2019257" y="106341"/>
                </a:cubicBezTo>
                <a:cubicBezTo>
                  <a:pt x="2018035" y="96562"/>
                  <a:pt x="2003367" y="84339"/>
                  <a:pt x="1992366" y="83117"/>
                </a:cubicBezTo>
                <a:cubicBezTo>
                  <a:pt x="1986254" y="81895"/>
                  <a:pt x="1970364" y="97785"/>
                  <a:pt x="1970364" y="107563"/>
                </a:cubicBezTo>
                <a:cubicBezTo>
                  <a:pt x="1970364" y="117342"/>
                  <a:pt x="1982587" y="128343"/>
                  <a:pt x="1988699" y="138121"/>
                </a:cubicBezTo>
                <a:cubicBezTo>
                  <a:pt x="1992366" y="136899"/>
                  <a:pt x="1997255" y="136899"/>
                  <a:pt x="2000922" y="136899"/>
                </a:cubicBezTo>
                <a:close/>
                <a:moveTo>
                  <a:pt x="4094740" y="1989921"/>
                </a:moveTo>
                <a:cubicBezTo>
                  <a:pt x="4083739" y="1983810"/>
                  <a:pt x="4072738" y="1972809"/>
                  <a:pt x="4062960" y="1972809"/>
                </a:cubicBezTo>
                <a:cubicBezTo>
                  <a:pt x="4054404" y="1974031"/>
                  <a:pt x="4040958" y="1988699"/>
                  <a:pt x="4042180" y="1997255"/>
                </a:cubicBezTo>
                <a:cubicBezTo>
                  <a:pt x="4042180" y="2005811"/>
                  <a:pt x="4056848" y="2020479"/>
                  <a:pt x="4065405" y="2020479"/>
                </a:cubicBezTo>
                <a:cubicBezTo>
                  <a:pt x="4075183" y="2020479"/>
                  <a:pt x="4084961" y="2008256"/>
                  <a:pt x="4095962" y="2000922"/>
                </a:cubicBezTo>
                <a:cubicBezTo>
                  <a:pt x="4094740" y="1997255"/>
                  <a:pt x="4094740" y="1993588"/>
                  <a:pt x="4094740" y="1989921"/>
                </a:cubicBezTo>
                <a:close/>
                <a:moveTo>
                  <a:pt x="3861279" y="2898098"/>
                </a:moveTo>
                <a:cubicBezTo>
                  <a:pt x="3861279" y="2906654"/>
                  <a:pt x="3878391" y="2922544"/>
                  <a:pt x="3884503" y="2921321"/>
                </a:cubicBezTo>
                <a:cubicBezTo>
                  <a:pt x="3894281" y="2918877"/>
                  <a:pt x="3907726" y="2906654"/>
                  <a:pt x="3910171" y="2895653"/>
                </a:cubicBezTo>
                <a:cubicBezTo>
                  <a:pt x="3911393" y="2887097"/>
                  <a:pt x="3897948" y="2877318"/>
                  <a:pt x="3885725" y="2858984"/>
                </a:cubicBezTo>
                <a:cubicBezTo>
                  <a:pt x="3873502" y="2877318"/>
                  <a:pt x="3861279" y="2888320"/>
                  <a:pt x="3861279" y="2898098"/>
                </a:cubicBezTo>
                <a:close/>
                <a:moveTo>
                  <a:pt x="710162" y="3527588"/>
                </a:moveTo>
                <a:cubicBezTo>
                  <a:pt x="710162" y="3536144"/>
                  <a:pt x="726052" y="3553256"/>
                  <a:pt x="733386" y="3552034"/>
                </a:cubicBezTo>
                <a:cubicBezTo>
                  <a:pt x="743165" y="3550811"/>
                  <a:pt x="756610" y="3537366"/>
                  <a:pt x="759055" y="3527588"/>
                </a:cubicBezTo>
                <a:cubicBezTo>
                  <a:pt x="760277" y="3520253"/>
                  <a:pt x="746832" y="3509253"/>
                  <a:pt x="734609" y="3490918"/>
                </a:cubicBezTo>
                <a:cubicBezTo>
                  <a:pt x="722386" y="3506808"/>
                  <a:pt x="710162" y="3517809"/>
                  <a:pt x="710162" y="3527588"/>
                </a:cubicBezTo>
                <a:close/>
                <a:moveTo>
                  <a:pt x="3916283" y="1271203"/>
                </a:moveTo>
                <a:cubicBezTo>
                  <a:pt x="3906504" y="1263869"/>
                  <a:pt x="3895503" y="1250423"/>
                  <a:pt x="3885725" y="1251646"/>
                </a:cubicBezTo>
                <a:cubicBezTo>
                  <a:pt x="3875947" y="1252868"/>
                  <a:pt x="3862501" y="1267536"/>
                  <a:pt x="3861279" y="1277314"/>
                </a:cubicBezTo>
                <a:cubicBezTo>
                  <a:pt x="3860057" y="1283426"/>
                  <a:pt x="3875947" y="1299316"/>
                  <a:pt x="3884503" y="1300538"/>
                </a:cubicBezTo>
                <a:cubicBezTo>
                  <a:pt x="3894281" y="1301760"/>
                  <a:pt x="3905282" y="1289537"/>
                  <a:pt x="3916283" y="1283426"/>
                </a:cubicBezTo>
                <a:cubicBezTo>
                  <a:pt x="3916283" y="1279759"/>
                  <a:pt x="3916283" y="1274870"/>
                  <a:pt x="3916283" y="1271203"/>
                </a:cubicBezTo>
                <a:close/>
                <a:moveTo>
                  <a:pt x="553707" y="801836"/>
                </a:moveTo>
                <a:cubicBezTo>
                  <a:pt x="545151" y="801836"/>
                  <a:pt x="536594" y="816503"/>
                  <a:pt x="529260" y="825059"/>
                </a:cubicBezTo>
                <a:cubicBezTo>
                  <a:pt x="537817" y="833615"/>
                  <a:pt x="546373" y="847061"/>
                  <a:pt x="556151" y="849506"/>
                </a:cubicBezTo>
                <a:cubicBezTo>
                  <a:pt x="564707" y="850728"/>
                  <a:pt x="574486" y="837283"/>
                  <a:pt x="592821" y="825059"/>
                </a:cubicBezTo>
                <a:cubicBezTo>
                  <a:pt x="574486" y="814059"/>
                  <a:pt x="563485" y="801836"/>
                  <a:pt x="553707" y="801836"/>
                </a:cubicBezTo>
                <a:close/>
                <a:moveTo>
                  <a:pt x="1545000" y="3952951"/>
                </a:moveTo>
                <a:cubicBezTo>
                  <a:pt x="1535222" y="3955396"/>
                  <a:pt x="1526666" y="3970064"/>
                  <a:pt x="1518109" y="3978620"/>
                </a:cubicBezTo>
                <a:cubicBezTo>
                  <a:pt x="1526666" y="3987176"/>
                  <a:pt x="1535222" y="4001844"/>
                  <a:pt x="1545000" y="4001844"/>
                </a:cubicBezTo>
                <a:cubicBezTo>
                  <a:pt x="1554779" y="4001844"/>
                  <a:pt x="1564557" y="3988399"/>
                  <a:pt x="1582892" y="3976176"/>
                </a:cubicBezTo>
                <a:cubicBezTo>
                  <a:pt x="1564557" y="3963953"/>
                  <a:pt x="1552334" y="3951729"/>
                  <a:pt x="1545000" y="3952951"/>
                </a:cubicBezTo>
                <a:close/>
                <a:moveTo>
                  <a:pt x="315356" y="1269980"/>
                </a:moveTo>
                <a:cubicBezTo>
                  <a:pt x="304355" y="1262646"/>
                  <a:pt x="293355" y="1250423"/>
                  <a:pt x="283576" y="1251646"/>
                </a:cubicBezTo>
                <a:cubicBezTo>
                  <a:pt x="273797" y="1252868"/>
                  <a:pt x="261574" y="1267536"/>
                  <a:pt x="260352" y="1278537"/>
                </a:cubicBezTo>
                <a:cubicBezTo>
                  <a:pt x="259130" y="1285870"/>
                  <a:pt x="276242" y="1300538"/>
                  <a:pt x="284798" y="1301760"/>
                </a:cubicBezTo>
                <a:cubicBezTo>
                  <a:pt x="294577" y="1301760"/>
                  <a:pt x="305578" y="1289537"/>
                  <a:pt x="315356" y="1282203"/>
                </a:cubicBezTo>
                <a:cubicBezTo>
                  <a:pt x="315356" y="1278537"/>
                  <a:pt x="315356" y="1274870"/>
                  <a:pt x="315356" y="1269980"/>
                </a:cubicBezTo>
                <a:close/>
                <a:moveTo>
                  <a:pt x="2631635" y="4007955"/>
                </a:moveTo>
                <a:cubicBezTo>
                  <a:pt x="2637746" y="3996954"/>
                  <a:pt x="2651191" y="3985954"/>
                  <a:pt x="2649969" y="3976176"/>
                </a:cubicBezTo>
                <a:cubicBezTo>
                  <a:pt x="2648747" y="3966397"/>
                  <a:pt x="2632857" y="3954173"/>
                  <a:pt x="2623078" y="3952951"/>
                </a:cubicBezTo>
                <a:cubicBezTo>
                  <a:pt x="2615744" y="3951729"/>
                  <a:pt x="2601077" y="3968841"/>
                  <a:pt x="2601077" y="3977398"/>
                </a:cubicBezTo>
                <a:cubicBezTo>
                  <a:pt x="2601077" y="3987176"/>
                  <a:pt x="2613300" y="3998177"/>
                  <a:pt x="2620634" y="4007955"/>
                </a:cubicBezTo>
                <a:cubicBezTo>
                  <a:pt x="2623078" y="4007955"/>
                  <a:pt x="2627967" y="4007955"/>
                  <a:pt x="2631635" y="4007955"/>
                </a:cubicBezTo>
                <a:close/>
                <a:moveTo>
                  <a:pt x="4065405" y="2153711"/>
                </a:moveTo>
                <a:cubicBezTo>
                  <a:pt x="4056848" y="2154933"/>
                  <a:pt x="4048292" y="2168378"/>
                  <a:pt x="4039736" y="2175712"/>
                </a:cubicBezTo>
                <a:cubicBezTo>
                  <a:pt x="4048292" y="2184268"/>
                  <a:pt x="4055626" y="2198936"/>
                  <a:pt x="4066627" y="2201381"/>
                </a:cubicBezTo>
                <a:cubicBezTo>
                  <a:pt x="4073961" y="2202603"/>
                  <a:pt x="4084961" y="2189158"/>
                  <a:pt x="4100851" y="2176935"/>
                </a:cubicBezTo>
                <a:cubicBezTo>
                  <a:pt x="4084961" y="2164712"/>
                  <a:pt x="4075183" y="2152489"/>
                  <a:pt x="4065405" y="2153711"/>
                </a:cubicBezTo>
                <a:close/>
                <a:moveTo>
                  <a:pt x="3640041" y="827504"/>
                </a:moveTo>
                <a:cubicBezTo>
                  <a:pt x="3637596" y="817726"/>
                  <a:pt x="3624150" y="809169"/>
                  <a:pt x="3615595" y="800613"/>
                </a:cubicBezTo>
                <a:cubicBezTo>
                  <a:pt x="3607038" y="810392"/>
                  <a:pt x="3593592" y="818948"/>
                  <a:pt x="3592370" y="828726"/>
                </a:cubicBezTo>
                <a:cubicBezTo>
                  <a:pt x="3591148" y="836060"/>
                  <a:pt x="3604593" y="847061"/>
                  <a:pt x="3616817" y="861729"/>
                </a:cubicBezTo>
                <a:cubicBezTo>
                  <a:pt x="3627818" y="845839"/>
                  <a:pt x="3641263" y="834838"/>
                  <a:pt x="3640041" y="827504"/>
                </a:cubicBezTo>
                <a:close/>
                <a:moveTo>
                  <a:pt x="3459138" y="3530032"/>
                </a:moveTo>
                <a:cubicBezTo>
                  <a:pt x="3457916" y="3520253"/>
                  <a:pt x="3444471" y="3510475"/>
                  <a:pt x="3437137" y="3501919"/>
                </a:cubicBezTo>
                <a:cubicBezTo>
                  <a:pt x="3428580" y="3509253"/>
                  <a:pt x="3412691" y="3516587"/>
                  <a:pt x="3412691" y="3525143"/>
                </a:cubicBezTo>
                <a:cubicBezTo>
                  <a:pt x="3411469" y="3534921"/>
                  <a:pt x="3423692" y="3545922"/>
                  <a:pt x="3433470" y="3565479"/>
                </a:cubicBezTo>
                <a:cubicBezTo>
                  <a:pt x="3445693" y="3548367"/>
                  <a:pt x="3460361" y="3538588"/>
                  <a:pt x="3459138" y="3530032"/>
                </a:cubicBezTo>
                <a:close/>
                <a:moveTo>
                  <a:pt x="1274870" y="3863723"/>
                </a:moveTo>
                <a:cubicBezTo>
                  <a:pt x="1265091" y="3864945"/>
                  <a:pt x="1257757" y="3878391"/>
                  <a:pt x="1249201" y="3886946"/>
                </a:cubicBezTo>
                <a:cubicBezTo>
                  <a:pt x="1257757" y="3895503"/>
                  <a:pt x="1266314" y="3908949"/>
                  <a:pt x="1276092" y="3911393"/>
                </a:cubicBezTo>
                <a:cubicBezTo>
                  <a:pt x="1283426" y="3912615"/>
                  <a:pt x="1294427" y="3899169"/>
                  <a:pt x="1310317" y="3886946"/>
                </a:cubicBezTo>
                <a:cubicBezTo>
                  <a:pt x="1293205" y="3874723"/>
                  <a:pt x="1283426" y="3862500"/>
                  <a:pt x="1274870" y="3863723"/>
                </a:cubicBezTo>
                <a:close/>
                <a:moveTo>
                  <a:pt x="277464" y="2867540"/>
                </a:moveTo>
                <a:cubicBezTo>
                  <a:pt x="271353" y="2878540"/>
                  <a:pt x="260352" y="2889542"/>
                  <a:pt x="260352" y="2899320"/>
                </a:cubicBezTo>
                <a:cubicBezTo>
                  <a:pt x="261574" y="2907876"/>
                  <a:pt x="276242" y="2921321"/>
                  <a:pt x="284798" y="2921321"/>
                </a:cubicBezTo>
                <a:cubicBezTo>
                  <a:pt x="293355" y="2921321"/>
                  <a:pt x="308022" y="2906654"/>
                  <a:pt x="308022" y="2898098"/>
                </a:cubicBezTo>
                <a:cubicBezTo>
                  <a:pt x="308022" y="2888320"/>
                  <a:pt x="295799" y="2877318"/>
                  <a:pt x="288465" y="2867540"/>
                </a:cubicBezTo>
                <a:cubicBezTo>
                  <a:pt x="286021" y="2867540"/>
                  <a:pt x="281131" y="2867540"/>
                  <a:pt x="277464" y="2867540"/>
                </a:cubicBezTo>
                <a:close/>
                <a:moveTo>
                  <a:pt x="80673" y="2175712"/>
                </a:moveTo>
                <a:cubicBezTo>
                  <a:pt x="81895" y="2185491"/>
                  <a:pt x="95340" y="2192825"/>
                  <a:pt x="102674" y="2201381"/>
                </a:cubicBezTo>
                <a:cubicBezTo>
                  <a:pt x="111230" y="2192825"/>
                  <a:pt x="125898" y="2184268"/>
                  <a:pt x="127120" y="2174490"/>
                </a:cubicBezTo>
                <a:cubicBezTo>
                  <a:pt x="128343" y="2167156"/>
                  <a:pt x="114897" y="2156155"/>
                  <a:pt x="102674" y="2140265"/>
                </a:cubicBezTo>
                <a:cubicBezTo>
                  <a:pt x="92896" y="2157377"/>
                  <a:pt x="79450" y="2167156"/>
                  <a:pt x="80673" y="2175712"/>
                </a:cubicBezTo>
                <a:close/>
                <a:moveTo>
                  <a:pt x="3526365" y="3413913"/>
                </a:moveTo>
                <a:cubicBezTo>
                  <a:pt x="3516587" y="3415135"/>
                  <a:pt x="3508031" y="3428580"/>
                  <a:pt x="3499475" y="3435914"/>
                </a:cubicBezTo>
                <a:cubicBezTo>
                  <a:pt x="3508031" y="3444471"/>
                  <a:pt x="3515365" y="3459138"/>
                  <a:pt x="3526365" y="3461583"/>
                </a:cubicBezTo>
                <a:cubicBezTo>
                  <a:pt x="3533700" y="3462805"/>
                  <a:pt x="3544700" y="3449359"/>
                  <a:pt x="3561813" y="3438359"/>
                </a:cubicBezTo>
                <a:cubicBezTo>
                  <a:pt x="3544700" y="3426136"/>
                  <a:pt x="3534922" y="3412690"/>
                  <a:pt x="3526365" y="3413913"/>
                </a:cubicBezTo>
                <a:close/>
                <a:moveTo>
                  <a:pt x="2918878" y="3888169"/>
                </a:moveTo>
                <a:cubicBezTo>
                  <a:pt x="2916433" y="3878391"/>
                  <a:pt x="2901765" y="3871057"/>
                  <a:pt x="2893209" y="3862500"/>
                </a:cubicBezTo>
                <a:cubicBezTo>
                  <a:pt x="2885875" y="3871057"/>
                  <a:pt x="2872429" y="3880835"/>
                  <a:pt x="2871207" y="3889391"/>
                </a:cubicBezTo>
                <a:cubicBezTo>
                  <a:pt x="2871207" y="3897947"/>
                  <a:pt x="2883430" y="3907726"/>
                  <a:pt x="2895653" y="3923616"/>
                </a:cubicBezTo>
                <a:cubicBezTo>
                  <a:pt x="2907877" y="3906504"/>
                  <a:pt x="2920100" y="3895503"/>
                  <a:pt x="2918878" y="3888169"/>
                </a:cubicBezTo>
                <a:close/>
                <a:moveTo>
                  <a:pt x="80673" y="1996033"/>
                </a:moveTo>
                <a:cubicBezTo>
                  <a:pt x="81895" y="2005811"/>
                  <a:pt x="95340" y="2013145"/>
                  <a:pt x="102674" y="2022923"/>
                </a:cubicBezTo>
                <a:cubicBezTo>
                  <a:pt x="111230" y="2014368"/>
                  <a:pt x="125898" y="2007033"/>
                  <a:pt x="128343" y="1996033"/>
                </a:cubicBezTo>
                <a:cubicBezTo>
                  <a:pt x="129565" y="1988699"/>
                  <a:pt x="116119" y="1977698"/>
                  <a:pt x="105119" y="1960586"/>
                </a:cubicBezTo>
                <a:cubicBezTo>
                  <a:pt x="92896" y="1976476"/>
                  <a:pt x="80673" y="1987477"/>
                  <a:pt x="80673" y="1996033"/>
                </a:cubicBezTo>
                <a:close/>
                <a:moveTo>
                  <a:pt x="3638818" y="3347908"/>
                </a:moveTo>
                <a:cubicBezTo>
                  <a:pt x="3638818" y="3339352"/>
                  <a:pt x="3624150" y="3330795"/>
                  <a:pt x="3616817" y="3322240"/>
                </a:cubicBezTo>
                <a:cubicBezTo>
                  <a:pt x="3608260" y="3330795"/>
                  <a:pt x="3593592" y="3338130"/>
                  <a:pt x="3592370" y="3346686"/>
                </a:cubicBezTo>
                <a:cubicBezTo>
                  <a:pt x="3591148" y="3355241"/>
                  <a:pt x="3603371" y="3366243"/>
                  <a:pt x="3614372" y="3383355"/>
                </a:cubicBezTo>
                <a:cubicBezTo>
                  <a:pt x="3626595" y="3366243"/>
                  <a:pt x="3638818" y="3357686"/>
                  <a:pt x="3638818" y="3347908"/>
                </a:cubicBezTo>
                <a:close/>
                <a:moveTo>
                  <a:pt x="3706045" y="893509"/>
                </a:moveTo>
                <a:cubicBezTo>
                  <a:pt x="3697489" y="894731"/>
                  <a:pt x="3685266" y="908176"/>
                  <a:pt x="3682822" y="917955"/>
                </a:cubicBezTo>
                <a:cubicBezTo>
                  <a:pt x="3681599" y="924067"/>
                  <a:pt x="3696267" y="939957"/>
                  <a:pt x="3704823" y="939957"/>
                </a:cubicBezTo>
                <a:cubicBezTo>
                  <a:pt x="3714601" y="939957"/>
                  <a:pt x="3724380" y="928956"/>
                  <a:pt x="3741492" y="917955"/>
                </a:cubicBezTo>
                <a:cubicBezTo>
                  <a:pt x="3724380" y="905732"/>
                  <a:pt x="3714601" y="892287"/>
                  <a:pt x="3706045" y="893509"/>
                </a:cubicBezTo>
                <a:close/>
                <a:moveTo>
                  <a:pt x="530483" y="3347908"/>
                </a:moveTo>
                <a:cubicBezTo>
                  <a:pt x="531705" y="3357686"/>
                  <a:pt x="546373" y="3363798"/>
                  <a:pt x="554929" y="3372354"/>
                </a:cubicBezTo>
                <a:cubicBezTo>
                  <a:pt x="563485" y="3363798"/>
                  <a:pt x="576930" y="3355241"/>
                  <a:pt x="578153" y="3346686"/>
                </a:cubicBezTo>
                <a:cubicBezTo>
                  <a:pt x="579375" y="3338130"/>
                  <a:pt x="565930" y="3328351"/>
                  <a:pt x="553707" y="3312461"/>
                </a:cubicBezTo>
                <a:cubicBezTo>
                  <a:pt x="541483" y="3328351"/>
                  <a:pt x="529260" y="3339352"/>
                  <a:pt x="530483" y="3347908"/>
                </a:cubicBezTo>
                <a:close/>
                <a:moveTo>
                  <a:pt x="3368688" y="3618038"/>
                </a:moveTo>
                <a:cubicBezTo>
                  <a:pt x="3368688" y="3609483"/>
                  <a:pt x="3354020" y="3594815"/>
                  <a:pt x="3345464" y="3594815"/>
                </a:cubicBezTo>
                <a:cubicBezTo>
                  <a:pt x="3336907" y="3594815"/>
                  <a:pt x="3322240" y="3608260"/>
                  <a:pt x="3321017" y="3616816"/>
                </a:cubicBezTo>
                <a:cubicBezTo>
                  <a:pt x="3319795" y="3625372"/>
                  <a:pt x="3332018" y="3636373"/>
                  <a:pt x="3343019" y="3653485"/>
                </a:cubicBezTo>
                <a:cubicBezTo>
                  <a:pt x="3356465" y="3636373"/>
                  <a:pt x="3368688" y="3627817"/>
                  <a:pt x="3368688" y="3618038"/>
                </a:cubicBezTo>
                <a:close/>
                <a:moveTo>
                  <a:pt x="801836" y="3618038"/>
                </a:moveTo>
                <a:cubicBezTo>
                  <a:pt x="803058" y="3626594"/>
                  <a:pt x="817726" y="3633929"/>
                  <a:pt x="826282" y="3642484"/>
                </a:cubicBezTo>
                <a:cubicBezTo>
                  <a:pt x="834838" y="3633929"/>
                  <a:pt x="848283" y="3625372"/>
                  <a:pt x="848283" y="3616816"/>
                </a:cubicBezTo>
                <a:cubicBezTo>
                  <a:pt x="849506" y="3608260"/>
                  <a:pt x="836060" y="3598481"/>
                  <a:pt x="823837" y="3582592"/>
                </a:cubicBezTo>
                <a:cubicBezTo>
                  <a:pt x="812836" y="3598481"/>
                  <a:pt x="800613" y="3609483"/>
                  <a:pt x="801836" y="3618038"/>
                </a:cubicBezTo>
                <a:close/>
                <a:moveTo>
                  <a:pt x="2355392" y="83117"/>
                </a:moveTo>
                <a:cubicBezTo>
                  <a:pt x="2345614" y="84339"/>
                  <a:pt x="2338280" y="97785"/>
                  <a:pt x="2329724" y="105119"/>
                </a:cubicBezTo>
                <a:cubicBezTo>
                  <a:pt x="2338280" y="113675"/>
                  <a:pt x="2345614" y="128343"/>
                  <a:pt x="2354170" y="129565"/>
                </a:cubicBezTo>
                <a:cubicBezTo>
                  <a:pt x="2362726" y="130787"/>
                  <a:pt x="2373727" y="118564"/>
                  <a:pt x="2390839" y="107563"/>
                </a:cubicBezTo>
                <a:cubicBezTo>
                  <a:pt x="2374949" y="95340"/>
                  <a:pt x="2365170" y="83117"/>
                  <a:pt x="2355392" y="83117"/>
                </a:cubicBezTo>
                <a:close/>
                <a:moveTo>
                  <a:pt x="914288" y="488924"/>
                </a:moveTo>
                <a:cubicBezTo>
                  <a:pt x="922844" y="488924"/>
                  <a:pt x="937512" y="475479"/>
                  <a:pt x="937512" y="469367"/>
                </a:cubicBezTo>
                <a:cubicBezTo>
                  <a:pt x="936290" y="459589"/>
                  <a:pt x="925289" y="444921"/>
                  <a:pt x="916733" y="443698"/>
                </a:cubicBezTo>
                <a:cubicBezTo>
                  <a:pt x="908177" y="442476"/>
                  <a:pt x="897176" y="454699"/>
                  <a:pt x="878841" y="465700"/>
                </a:cubicBezTo>
                <a:cubicBezTo>
                  <a:pt x="895953" y="476701"/>
                  <a:pt x="904510" y="488924"/>
                  <a:pt x="914288" y="488924"/>
                </a:cubicBezTo>
                <a:close/>
                <a:moveTo>
                  <a:pt x="464478" y="893509"/>
                </a:moveTo>
                <a:cubicBezTo>
                  <a:pt x="455922" y="894731"/>
                  <a:pt x="442476" y="909399"/>
                  <a:pt x="442476" y="917955"/>
                </a:cubicBezTo>
                <a:cubicBezTo>
                  <a:pt x="442476" y="926511"/>
                  <a:pt x="457144" y="939957"/>
                  <a:pt x="465700" y="941179"/>
                </a:cubicBezTo>
                <a:cubicBezTo>
                  <a:pt x="474256" y="942401"/>
                  <a:pt x="484035" y="928956"/>
                  <a:pt x="499925" y="917955"/>
                </a:cubicBezTo>
                <a:cubicBezTo>
                  <a:pt x="482813" y="904510"/>
                  <a:pt x="473034" y="892287"/>
                  <a:pt x="464478" y="893509"/>
                </a:cubicBezTo>
                <a:close/>
                <a:moveTo>
                  <a:pt x="4066627" y="2334612"/>
                </a:moveTo>
                <a:cubicBezTo>
                  <a:pt x="4056848" y="2335835"/>
                  <a:pt x="4045847" y="2348058"/>
                  <a:pt x="4043403" y="2357837"/>
                </a:cubicBezTo>
                <a:cubicBezTo>
                  <a:pt x="4042180" y="2363948"/>
                  <a:pt x="4056848" y="2379838"/>
                  <a:pt x="4064182" y="2379838"/>
                </a:cubicBezTo>
                <a:cubicBezTo>
                  <a:pt x="4073961" y="2379838"/>
                  <a:pt x="4083739" y="2368838"/>
                  <a:pt x="4099629" y="2357837"/>
                </a:cubicBezTo>
                <a:cubicBezTo>
                  <a:pt x="4083739" y="2345613"/>
                  <a:pt x="4073961" y="2332168"/>
                  <a:pt x="4066627" y="2334612"/>
                </a:cubicBezTo>
                <a:close/>
                <a:moveTo>
                  <a:pt x="4067849" y="1794351"/>
                </a:moveTo>
                <a:cubicBezTo>
                  <a:pt x="4058070" y="1795574"/>
                  <a:pt x="4049515" y="1807797"/>
                  <a:pt x="4040958" y="1815130"/>
                </a:cubicBezTo>
                <a:cubicBezTo>
                  <a:pt x="4048292" y="1823687"/>
                  <a:pt x="4054404" y="1838355"/>
                  <a:pt x="4062960" y="1838355"/>
                </a:cubicBezTo>
                <a:cubicBezTo>
                  <a:pt x="4072738" y="1839577"/>
                  <a:pt x="4082517" y="1828576"/>
                  <a:pt x="4100851" y="1818798"/>
                </a:cubicBezTo>
                <a:cubicBezTo>
                  <a:pt x="4084961" y="1806575"/>
                  <a:pt x="4075183" y="1794351"/>
                  <a:pt x="4067849" y="1794351"/>
                </a:cubicBezTo>
                <a:close/>
                <a:moveTo>
                  <a:pt x="1813909" y="83117"/>
                </a:moveTo>
                <a:cubicBezTo>
                  <a:pt x="1805352" y="84339"/>
                  <a:pt x="1798019" y="99007"/>
                  <a:pt x="1790684" y="107563"/>
                </a:cubicBezTo>
                <a:cubicBezTo>
                  <a:pt x="1799241" y="114897"/>
                  <a:pt x="1807797" y="128343"/>
                  <a:pt x="1816353" y="129565"/>
                </a:cubicBezTo>
                <a:cubicBezTo>
                  <a:pt x="1824910" y="129565"/>
                  <a:pt x="1834688" y="117342"/>
                  <a:pt x="1850578" y="105119"/>
                </a:cubicBezTo>
                <a:cubicBezTo>
                  <a:pt x="1833465" y="94118"/>
                  <a:pt x="1822465" y="81895"/>
                  <a:pt x="1813909" y="83117"/>
                </a:cubicBezTo>
                <a:close/>
                <a:moveTo>
                  <a:pt x="3233011" y="466922"/>
                </a:moveTo>
                <a:cubicBezTo>
                  <a:pt x="3233011" y="474256"/>
                  <a:pt x="3247679" y="490147"/>
                  <a:pt x="3253790" y="488924"/>
                </a:cubicBezTo>
                <a:cubicBezTo>
                  <a:pt x="3263569" y="486479"/>
                  <a:pt x="3275792" y="475479"/>
                  <a:pt x="3278236" y="465700"/>
                </a:cubicBezTo>
                <a:cubicBezTo>
                  <a:pt x="3279459" y="458366"/>
                  <a:pt x="3267236" y="447366"/>
                  <a:pt x="3256235" y="431475"/>
                </a:cubicBezTo>
                <a:cubicBezTo>
                  <a:pt x="3244012" y="447366"/>
                  <a:pt x="3233011" y="457144"/>
                  <a:pt x="3233011" y="466922"/>
                </a:cubicBezTo>
                <a:close/>
                <a:moveTo>
                  <a:pt x="2018035" y="4067849"/>
                </a:moveTo>
                <a:cubicBezTo>
                  <a:pt x="2016812" y="4059293"/>
                  <a:pt x="2003367" y="4047069"/>
                  <a:pt x="1993588" y="4044625"/>
                </a:cubicBezTo>
                <a:cubicBezTo>
                  <a:pt x="1987477" y="4043403"/>
                  <a:pt x="1971587" y="4058070"/>
                  <a:pt x="1971587" y="4065404"/>
                </a:cubicBezTo>
                <a:cubicBezTo>
                  <a:pt x="1971587" y="4075182"/>
                  <a:pt x="1982587" y="4084961"/>
                  <a:pt x="1993588" y="4102073"/>
                </a:cubicBezTo>
                <a:cubicBezTo>
                  <a:pt x="2005812" y="4086184"/>
                  <a:pt x="2019257" y="4076404"/>
                  <a:pt x="2018035" y="4067849"/>
                </a:cubicBezTo>
                <a:close/>
                <a:moveTo>
                  <a:pt x="2198936" y="4065404"/>
                </a:moveTo>
                <a:cubicBezTo>
                  <a:pt x="2197714" y="4056848"/>
                  <a:pt x="2183047" y="4045847"/>
                  <a:pt x="2173268" y="4044625"/>
                </a:cubicBezTo>
                <a:cubicBezTo>
                  <a:pt x="2167157" y="4043403"/>
                  <a:pt x="2152489" y="4059293"/>
                  <a:pt x="2152489" y="4067849"/>
                </a:cubicBezTo>
                <a:cubicBezTo>
                  <a:pt x="2152489" y="4077627"/>
                  <a:pt x="2164712" y="4086184"/>
                  <a:pt x="2176935" y="4102073"/>
                </a:cubicBezTo>
                <a:cubicBezTo>
                  <a:pt x="2187935" y="4084961"/>
                  <a:pt x="2200159" y="4073960"/>
                  <a:pt x="2198936" y="4065404"/>
                </a:cubicBezTo>
                <a:close/>
                <a:moveTo>
                  <a:pt x="3682822" y="3257457"/>
                </a:moveTo>
                <a:cubicBezTo>
                  <a:pt x="3684044" y="3266013"/>
                  <a:pt x="3697489" y="3273347"/>
                  <a:pt x="3704823" y="3281903"/>
                </a:cubicBezTo>
                <a:cubicBezTo>
                  <a:pt x="3713379" y="3273347"/>
                  <a:pt x="3725603" y="3266013"/>
                  <a:pt x="3728047" y="3256235"/>
                </a:cubicBezTo>
                <a:cubicBezTo>
                  <a:pt x="3729269" y="3248901"/>
                  <a:pt x="3715823" y="3239122"/>
                  <a:pt x="3704823" y="3224455"/>
                </a:cubicBezTo>
                <a:cubicBezTo>
                  <a:pt x="3693822" y="3239122"/>
                  <a:pt x="3681599" y="3248901"/>
                  <a:pt x="3682822" y="3257457"/>
                </a:cubicBezTo>
                <a:close/>
                <a:moveTo>
                  <a:pt x="106341" y="1794351"/>
                </a:moveTo>
                <a:cubicBezTo>
                  <a:pt x="96562" y="1795574"/>
                  <a:pt x="89229" y="1807797"/>
                  <a:pt x="80673" y="1815130"/>
                </a:cubicBezTo>
                <a:cubicBezTo>
                  <a:pt x="88006" y="1823687"/>
                  <a:pt x="95340" y="1837133"/>
                  <a:pt x="102674" y="1837133"/>
                </a:cubicBezTo>
                <a:cubicBezTo>
                  <a:pt x="112452" y="1838355"/>
                  <a:pt x="122231" y="1827354"/>
                  <a:pt x="139343" y="1816353"/>
                </a:cubicBezTo>
                <a:cubicBezTo>
                  <a:pt x="123453" y="1806575"/>
                  <a:pt x="113675" y="1793129"/>
                  <a:pt x="106341" y="1794351"/>
                </a:cubicBezTo>
                <a:close/>
                <a:moveTo>
                  <a:pt x="81895" y="2357837"/>
                </a:moveTo>
                <a:cubicBezTo>
                  <a:pt x="83117" y="2366393"/>
                  <a:pt x="96562" y="2373726"/>
                  <a:pt x="103896" y="2381061"/>
                </a:cubicBezTo>
                <a:cubicBezTo>
                  <a:pt x="112452" y="2372504"/>
                  <a:pt x="124675" y="2365170"/>
                  <a:pt x="127120" y="2355392"/>
                </a:cubicBezTo>
                <a:cubicBezTo>
                  <a:pt x="128343" y="2348058"/>
                  <a:pt x="114897" y="2338280"/>
                  <a:pt x="102674" y="2323612"/>
                </a:cubicBezTo>
                <a:cubicBezTo>
                  <a:pt x="92896" y="2339502"/>
                  <a:pt x="80673" y="2349280"/>
                  <a:pt x="81895" y="2357837"/>
                </a:cubicBezTo>
                <a:close/>
                <a:moveTo>
                  <a:pt x="442476" y="3255013"/>
                </a:moveTo>
                <a:cubicBezTo>
                  <a:pt x="442476" y="3263568"/>
                  <a:pt x="455922" y="3272124"/>
                  <a:pt x="463256" y="3279459"/>
                </a:cubicBezTo>
                <a:cubicBezTo>
                  <a:pt x="471812" y="3272124"/>
                  <a:pt x="484035" y="3266013"/>
                  <a:pt x="486479" y="3257457"/>
                </a:cubicBezTo>
                <a:cubicBezTo>
                  <a:pt x="487702" y="3248901"/>
                  <a:pt x="476701" y="3239122"/>
                  <a:pt x="466922" y="3223232"/>
                </a:cubicBezTo>
                <a:cubicBezTo>
                  <a:pt x="454699" y="3239122"/>
                  <a:pt x="442476" y="3247678"/>
                  <a:pt x="442476" y="3255013"/>
                </a:cubicBezTo>
                <a:close/>
                <a:moveTo>
                  <a:pt x="1816353" y="4045847"/>
                </a:moveTo>
                <a:cubicBezTo>
                  <a:pt x="1807797" y="4045847"/>
                  <a:pt x="1799241" y="4058070"/>
                  <a:pt x="1790684" y="4065404"/>
                </a:cubicBezTo>
                <a:cubicBezTo>
                  <a:pt x="1798019" y="4073960"/>
                  <a:pt x="1805352" y="4087406"/>
                  <a:pt x="1815131" y="4089850"/>
                </a:cubicBezTo>
                <a:cubicBezTo>
                  <a:pt x="1822465" y="4091072"/>
                  <a:pt x="1832243" y="4078849"/>
                  <a:pt x="1848133" y="4069071"/>
                </a:cubicBezTo>
                <a:cubicBezTo>
                  <a:pt x="1833465" y="4058070"/>
                  <a:pt x="1824910" y="4045847"/>
                  <a:pt x="1816353" y="4045847"/>
                </a:cubicBezTo>
                <a:close/>
                <a:moveTo>
                  <a:pt x="3234234" y="3706045"/>
                </a:moveTo>
                <a:cubicBezTo>
                  <a:pt x="3234234" y="3714601"/>
                  <a:pt x="3247679" y="3721935"/>
                  <a:pt x="3255013" y="3730491"/>
                </a:cubicBezTo>
                <a:cubicBezTo>
                  <a:pt x="3263569" y="3723157"/>
                  <a:pt x="3277014" y="3717046"/>
                  <a:pt x="3278236" y="3708489"/>
                </a:cubicBezTo>
                <a:cubicBezTo>
                  <a:pt x="3279459" y="3699933"/>
                  <a:pt x="3268458" y="3690155"/>
                  <a:pt x="3257457" y="3674265"/>
                </a:cubicBezTo>
                <a:cubicBezTo>
                  <a:pt x="3245234" y="3688933"/>
                  <a:pt x="3233011" y="3697488"/>
                  <a:pt x="3234234" y="3706045"/>
                </a:cubicBezTo>
                <a:close/>
                <a:moveTo>
                  <a:pt x="2355392" y="4045847"/>
                </a:moveTo>
                <a:cubicBezTo>
                  <a:pt x="2346836" y="4047069"/>
                  <a:pt x="2339502" y="4059293"/>
                  <a:pt x="2330946" y="4066626"/>
                </a:cubicBezTo>
                <a:cubicBezTo>
                  <a:pt x="2338280" y="4073960"/>
                  <a:pt x="2345614" y="4087406"/>
                  <a:pt x="2354170" y="4088628"/>
                </a:cubicBezTo>
                <a:cubicBezTo>
                  <a:pt x="2362726" y="4089850"/>
                  <a:pt x="2372505" y="4078849"/>
                  <a:pt x="2388395" y="4067849"/>
                </a:cubicBezTo>
                <a:cubicBezTo>
                  <a:pt x="2372505" y="4056848"/>
                  <a:pt x="2363948" y="4044625"/>
                  <a:pt x="2355392" y="4045847"/>
                </a:cubicBezTo>
                <a:close/>
                <a:moveTo>
                  <a:pt x="914288" y="3685265"/>
                </a:moveTo>
                <a:cubicBezTo>
                  <a:pt x="905732" y="3686488"/>
                  <a:pt x="892287" y="3698711"/>
                  <a:pt x="892287" y="3707267"/>
                </a:cubicBezTo>
                <a:cubicBezTo>
                  <a:pt x="892287" y="3714601"/>
                  <a:pt x="905732" y="3728046"/>
                  <a:pt x="914288" y="3729269"/>
                </a:cubicBezTo>
                <a:cubicBezTo>
                  <a:pt x="922844" y="3730491"/>
                  <a:pt x="931400" y="3718268"/>
                  <a:pt x="947290" y="3707267"/>
                </a:cubicBezTo>
                <a:cubicBezTo>
                  <a:pt x="932623" y="3696266"/>
                  <a:pt x="922844" y="3684043"/>
                  <a:pt x="914288" y="3685265"/>
                </a:cubicBezTo>
                <a:close/>
                <a:moveTo>
                  <a:pt x="1002294" y="355692"/>
                </a:moveTo>
                <a:cubicBezTo>
                  <a:pt x="993739" y="356914"/>
                  <a:pt x="983960" y="370360"/>
                  <a:pt x="982738" y="380139"/>
                </a:cubicBezTo>
                <a:cubicBezTo>
                  <a:pt x="981516" y="386250"/>
                  <a:pt x="996183" y="398473"/>
                  <a:pt x="1004739" y="398473"/>
                </a:cubicBezTo>
                <a:cubicBezTo>
                  <a:pt x="1013295" y="398473"/>
                  <a:pt x="1021852" y="387472"/>
                  <a:pt x="1037742" y="375249"/>
                </a:cubicBezTo>
                <a:cubicBezTo>
                  <a:pt x="1020629" y="364248"/>
                  <a:pt x="1010851" y="353248"/>
                  <a:pt x="1002294" y="355692"/>
                </a:cubicBezTo>
                <a:close/>
                <a:moveTo>
                  <a:pt x="1386100" y="196792"/>
                </a:moveTo>
                <a:cubicBezTo>
                  <a:pt x="1386100" y="189458"/>
                  <a:pt x="1373877" y="182124"/>
                  <a:pt x="1366543" y="174790"/>
                </a:cubicBezTo>
                <a:cubicBezTo>
                  <a:pt x="1359209" y="182124"/>
                  <a:pt x="1346986" y="188236"/>
                  <a:pt x="1344541" y="198014"/>
                </a:cubicBezTo>
                <a:cubicBezTo>
                  <a:pt x="1343319" y="204126"/>
                  <a:pt x="1354320" y="213904"/>
                  <a:pt x="1364099" y="229794"/>
                </a:cubicBezTo>
                <a:cubicBezTo>
                  <a:pt x="1375099" y="213904"/>
                  <a:pt x="1386100" y="205348"/>
                  <a:pt x="1386100" y="196792"/>
                </a:cubicBezTo>
                <a:close/>
                <a:moveTo>
                  <a:pt x="2784423" y="198014"/>
                </a:moveTo>
                <a:cubicBezTo>
                  <a:pt x="2784423" y="205348"/>
                  <a:pt x="2800313" y="217571"/>
                  <a:pt x="2806425" y="216349"/>
                </a:cubicBezTo>
                <a:cubicBezTo>
                  <a:pt x="2814981" y="213904"/>
                  <a:pt x="2825982" y="201681"/>
                  <a:pt x="2827204" y="193125"/>
                </a:cubicBezTo>
                <a:cubicBezTo>
                  <a:pt x="2828426" y="185791"/>
                  <a:pt x="2816203" y="177235"/>
                  <a:pt x="2803980" y="163790"/>
                </a:cubicBezTo>
                <a:cubicBezTo>
                  <a:pt x="2792979" y="179679"/>
                  <a:pt x="2783201" y="189458"/>
                  <a:pt x="2784423" y="198014"/>
                </a:cubicBezTo>
                <a:close/>
                <a:moveTo>
                  <a:pt x="3145005" y="375249"/>
                </a:moveTo>
                <a:cubicBezTo>
                  <a:pt x="3146227" y="383805"/>
                  <a:pt x="3158450" y="391139"/>
                  <a:pt x="3165784" y="398473"/>
                </a:cubicBezTo>
                <a:cubicBezTo>
                  <a:pt x="3173118" y="391139"/>
                  <a:pt x="3186563" y="383805"/>
                  <a:pt x="3186563" y="376471"/>
                </a:cubicBezTo>
                <a:cubicBezTo>
                  <a:pt x="3186563" y="367915"/>
                  <a:pt x="3175563" y="358137"/>
                  <a:pt x="3165784" y="343469"/>
                </a:cubicBezTo>
                <a:cubicBezTo>
                  <a:pt x="3154783" y="359359"/>
                  <a:pt x="3142560" y="367915"/>
                  <a:pt x="3145005" y="375249"/>
                </a:cubicBezTo>
                <a:close/>
                <a:moveTo>
                  <a:pt x="173568" y="1365320"/>
                </a:moveTo>
                <a:cubicBezTo>
                  <a:pt x="174790" y="1373877"/>
                  <a:pt x="187013" y="1381211"/>
                  <a:pt x="194347" y="1388545"/>
                </a:cubicBezTo>
                <a:cubicBezTo>
                  <a:pt x="201681" y="1381211"/>
                  <a:pt x="213904" y="1375099"/>
                  <a:pt x="213904" y="1366543"/>
                </a:cubicBezTo>
                <a:cubicBezTo>
                  <a:pt x="215127" y="1359209"/>
                  <a:pt x="204126" y="1349431"/>
                  <a:pt x="194347" y="1334763"/>
                </a:cubicBezTo>
                <a:cubicBezTo>
                  <a:pt x="184569" y="1349431"/>
                  <a:pt x="172346" y="1357987"/>
                  <a:pt x="173568" y="1365320"/>
                </a:cubicBezTo>
                <a:close/>
                <a:moveTo>
                  <a:pt x="3995733" y="1366543"/>
                </a:moveTo>
                <a:cubicBezTo>
                  <a:pt x="3994511" y="1359209"/>
                  <a:pt x="3983510" y="1351875"/>
                  <a:pt x="3976176" y="1344541"/>
                </a:cubicBezTo>
                <a:cubicBezTo>
                  <a:pt x="3968842" y="1351875"/>
                  <a:pt x="3956619" y="1359209"/>
                  <a:pt x="3955397" y="1367765"/>
                </a:cubicBezTo>
                <a:cubicBezTo>
                  <a:pt x="3954174" y="1373877"/>
                  <a:pt x="3966397" y="1382433"/>
                  <a:pt x="3977398" y="1397101"/>
                </a:cubicBezTo>
                <a:cubicBezTo>
                  <a:pt x="3985954" y="1382433"/>
                  <a:pt x="3995733" y="1373877"/>
                  <a:pt x="3995733" y="1366543"/>
                </a:cubicBezTo>
                <a:close/>
                <a:moveTo>
                  <a:pt x="353248" y="1004739"/>
                </a:moveTo>
                <a:cubicBezTo>
                  <a:pt x="355692" y="1013295"/>
                  <a:pt x="366693" y="1020629"/>
                  <a:pt x="375249" y="1027963"/>
                </a:cubicBezTo>
                <a:cubicBezTo>
                  <a:pt x="382583" y="1020629"/>
                  <a:pt x="393584" y="1014518"/>
                  <a:pt x="394806" y="1005961"/>
                </a:cubicBezTo>
                <a:cubicBezTo>
                  <a:pt x="396029" y="998627"/>
                  <a:pt x="385028" y="990071"/>
                  <a:pt x="375249" y="975403"/>
                </a:cubicBezTo>
                <a:cubicBezTo>
                  <a:pt x="364248" y="990071"/>
                  <a:pt x="352025" y="998627"/>
                  <a:pt x="353248" y="1004739"/>
                </a:cubicBezTo>
                <a:close/>
                <a:moveTo>
                  <a:pt x="2555851" y="107563"/>
                </a:moveTo>
                <a:cubicBezTo>
                  <a:pt x="2554629" y="99007"/>
                  <a:pt x="2543628" y="92896"/>
                  <a:pt x="2536294" y="85562"/>
                </a:cubicBezTo>
                <a:cubicBezTo>
                  <a:pt x="2528960" y="92896"/>
                  <a:pt x="2516737" y="99007"/>
                  <a:pt x="2515515" y="106341"/>
                </a:cubicBezTo>
                <a:cubicBezTo>
                  <a:pt x="2514292" y="113675"/>
                  <a:pt x="2525294" y="123453"/>
                  <a:pt x="2535072" y="138121"/>
                </a:cubicBezTo>
                <a:cubicBezTo>
                  <a:pt x="2544850" y="123453"/>
                  <a:pt x="2555851" y="114897"/>
                  <a:pt x="2555851" y="107563"/>
                </a:cubicBezTo>
                <a:close/>
                <a:moveTo>
                  <a:pt x="3145005" y="3798941"/>
                </a:moveTo>
                <a:cubicBezTo>
                  <a:pt x="3145005" y="3806274"/>
                  <a:pt x="3158450" y="3818497"/>
                  <a:pt x="3163340" y="3817275"/>
                </a:cubicBezTo>
                <a:cubicBezTo>
                  <a:pt x="3171895" y="3814831"/>
                  <a:pt x="3182896" y="3805052"/>
                  <a:pt x="3182896" y="3797718"/>
                </a:cubicBezTo>
                <a:cubicBezTo>
                  <a:pt x="3184118" y="3790384"/>
                  <a:pt x="3173118" y="3781828"/>
                  <a:pt x="3162117" y="3767160"/>
                </a:cubicBezTo>
                <a:cubicBezTo>
                  <a:pt x="3153561" y="3781828"/>
                  <a:pt x="3145005" y="3790384"/>
                  <a:pt x="3145005" y="3798941"/>
                </a:cubicBezTo>
                <a:close/>
                <a:moveTo>
                  <a:pt x="3798941" y="986404"/>
                </a:moveTo>
                <a:cubicBezTo>
                  <a:pt x="3790385" y="987627"/>
                  <a:pt x="3781828" y="998627"/>
                  <a:pt x="3773272" y="1004739"/>
                </a:cubicBezTo>
                <a:cubicBezTo>
                  <a:pt x="3779384" y="1012073"/>
                  <a:pt x="3785495" y="1024296"/>
                  <a:pt x="3794052" y="1025518"/>
                </a:cubicBezTo>
                <a:cubicBezTo>
                  <a:pt x="3801385" y="1026741"/>
                  <a:pt x="3811164" y="1018184"/>
                  <a:pt x="3827054" y="1009628"/>
                </a:cubicBezTo>
                <a:cubicBezTo>
                  <a:pt x="3812386" y="998627"/>
                  <a:pt x="3805053" y="985182"/>
                  <a:pt x="3798941" y="986404"/>
                </a:cubicBezTo>
                <a:close/>
                <a:moveTo>
                  <a:pt x="1003517" y="3778161"/>
                </a:moveTo>
                <a:cubicBezTo>
                  <a:pt x="996183" y="3778161"/>
                  <a:pt x="983960" y="3791606"/>
                  <a:pt x="985182" y="3796496"/>
                </a:cubicBezTo>
                <a:cubicBezTo>
                  <a:pt x="987627" y="3805052"/>
                  <a:pt x="997405" y="3816053"/>
                  <a:pt x="1004739" y="3817275"/>
                </a:cubicBezTo>
                <a:cubicBezTo>
                  <a:pt x="1012073" y="3818497"/>
                  <a:pt x="1020629" y="3807496"/>
                  <a:pt x="1036519" y="3797718"/>
                </a:cubicBezTo>
                <a:cubicBezTo>
                  <a:pt x="1019407" y="3786718"/>
                  <a:pt x="1012073" y="3778161"/>
                  <a:pt x="1003517" y="3778161"/>
                </a:cubicBezTo>
                <a:close/>
                <a:moveTo>
                  <a:pt x="4065405" y="1617116"/>
                </a:moveTo>
                <a:cubicBezTo>
                  <a:pt x="4056848" y="1618339"/>
                  <a:pt x="4050737" y="1629339"/>
                  <a:pt x="4043403" y="1636673"/>
                </a:cubicBezTo>
                <a:cubicBezTo>
                  <a:pt x="4050737" y="1644007"/>
                  <a:pt x="4056848" y="1655008"/>
                  <a:pt x="4065405" y="1656230"/>
                </a:cubicBezTo>
                <a:cubicBezTo>
                  <a:pt x="4072738" y="1657453"/>
                  <a:pt x="4081295" y="1646452"/>
                  <a:pt x="4097184" y="1636673"/>
                </a:cubicBezTo>
                <a:cubicBezTo>
                  <a:pt x="4081295" y="1626895"/>
                  <a:pt x="4072738" y="1615894"/>
                  <a:pt x="4065405" y="1617116"/>
                </a:cubicBezTo>
                <a:close/>
                <a:moveTo>
                  <a:pt x="1655008" y="106341"/>
                </a:moveTo>
                <a:cubicBezTo>
                  <a:pt x="1653786" y="97785"/>
                  <a:pt x="1641563" y="91673"/>
                  <a:pt x="1634229" y="84339"/>
                </a:cubicBezTo>
                <a:cubicBezTo>
                  <a:pt x="1626895" y="91673"/>
                  <a:pt x="1615894" y="99007"/>
                  <a:pt x="1614672" y="106341"/>
                </a:cubicBezTo>
                <a:cubicBezTo>
                  <a:pt x="1614672" y="113675"/>
                  <a:pt x="1624451" y="122231"/>
                  <a:pt x="1635452" y="138121"/>
                </a:cubicBezTo>
                <a:cubicBezTo>
                  <a:pt x="1645230" y="123453"/>
                  <a:pt x="1656230" y="113675"/>
                  <a:pt x="1655008" y="106341"/>
                </a:cubicBezTo>
                <a:close/>
                <a:moveTo>
                  <a:pt x="2824760" y="3977398"/>
                </a:moveTo>
                <a:cubicBezTo>
                  <a:pt x="2824760" y="3970064"/>
                  <a:pt x="2812536" y="3956618"/>
                  <a:pt x="2807647" y="3957841"/>
                </a:cubicBezTo>
                <a:cubicBezTo>
                  <a:pt x="2799091" y="3959063"/>
                  <a:pt x="2786868" y="3968841"/>
                  <a:pt x="2785646" y="3976176"/>
                </a:cubicBezTo>
                <a:cubicBezTo>
                  <a:pt x="2784423" y="3983509"/>
                  <a:pt x="2794202" y="3992066"/>
                  <a:pt x="2803980" y="4007955"/>
                </a:cubicBezTo>
                <a:cubicBezTo>
                  <a:pt x="2814981" y="3993288"/>
                  <a:pt x="2824760" y="3984731"/>
                  <a:pt x="2824760" y="3977398"/>
                </a:cubicBezTo>
                <a:close/>
                <a:moveTo>
                  <a:pt x="3974953" y="2786867"/>
                </a:moveTo>
                <a:cubicBezTo>
                  <a:pt x="3967620" y="2788090"/>
                  <a:pt x="3960286" y="2800313"/>
                  <a:pt x="3954174" y="2807647"/>
                </a:cubicBezTo>
                <a:cubicBezTo>
                  <a:pt x="3961508" y="2814981"/>
                  <a:pt x="3968842" y="2825981"/>
                  <a:pt x="3976176" y="2825981"/>
                </a:cubicBezTo>
                <a:cubicBezTo>
                  <a:pt x="3983510" y="2827204"/>
                  <a:pt x="3992066" y="2816203"/>
                  <a:pt x="4006734" y="2805202"/>
                </a:cubicBezTo>
                <a:cubicBezTo>
                  <a:pt x="3990843" y="2796646"/>
                  <a:pt x="3982288" y="2785645"/>
                  <a:pt x="3974953" y="2786867"/>
                </a:cubicBezTo>
                <a:close/>
                <a:moveTo>
                  <a:pt x="3795274" y="3147449"/>
                </a:moveTo>
                <a:cubicBezTo>
                  <a:pt x="3787940" y="3148671"/>
                  <a:pt x="3778162" y="3159672"/>
                  <a:pt x="3775717" y="3168228"/>
                </a:cubicBezTo>
                <a:cubicBezTo>
                  <a:pt x="3774495" y="3173118"/>
                  <a:pt x="3786718" y="3186563"/>
                  <a:pt x="3794052" y="3186563"/>
                </a:cubicBezTo>
                <a:cubicBezTo>
                  <a:pt x="3802608" y="3186563"/>
                  <a:pt x="3811164" y="3178006"/>
                  <a:pt x="3827054" y="3168228"/>
                </a:cubicBezTo>
                <a:cubicBezTo>
                  <a:pt x="3811164" y="3157228"/>
                  <a:pt x="3802608" y="3146227"/>
                  <a:pt x="3795274" y="3147449"/>
                </a:cubicBezTo>
                <a:close/>
                <a:moveTo>
                  <a:pt x="174790" y="2806425"/>
                </a:moveTo>
                <a:cubicBezTo>
                  <a:pt x="174790" y="2813758"/>
                  <a:pt x="187013" y="2825981"/>
                  <a:pt x="193125" y="2824759"/>
                </a:cubicBezTo>
                <a:cubicBezTo>
                  <a:pt x="201681" y="2823536"/>
                  <a:pt x="212682" y="2813758"/>
                  <a:pt x="215127" y="2806425"/>
                </a:cubicBezTo>
                <a:cubicBezTo>
                  <a:pt x="216349" y="2799090"/>
                  <a:pt x="206570" y="2790535"/>
                  <a:pt x="196792" y="2773422"/>
                </a:cubicBezTo>
                <a:cubicBezTo>
                  <a:pt x="184569" y="2790535"/>
                  <a:pt x="174790" y="2799090"/>
                  <a:pt x="174790" y="2806425"/>
                </a:cubicBezTo>
                <a:close/>
                <a:moveTo>
                  <a:pt x="4065405" y="2517959"/>
                </a:moveTo>
                <a:cubicBezTo>
                  <a:pt x="4058070" y="2517959"/>
                  <a:pt x="4051959" y="2528960"/>
                  <a:pt x="4044625" y="2536294"/>
                </a:cubicBezTo>
                <a:cubicBezTo>
                  <a:pt x="4051959" y="2543628"/>
                  <a:pt x="4056848" y="2554628"/>
                  <a:pt x="4065405" y="2557073"/>
                </a:cubicBezTo>
                <a:cubicBezTo>
                  <a:pt x="4071516" y="2558296"/>
                  <a:pt x="4080073" y="2548517"/>
                  <a:pt x="4095962" y="2538738"/>
                </a:cubicBezTo>
                <a:cubicBezTo>
                  <a:pt x="4081295" y="2527738"/>
                  <a:pt x="4073961" y="2517959"/>
                  <a:pt x="4065405" y="2517959"/>
                </a:cubicBezTo>
                <a:close/>
                <a:moveTo>
                  <a:pt x="393584" y="3165783"/>
                </a:moveTo>
                <a:cubicBezTo>
                  <a:pt x="392362" y="3158450"/>
                  <a:pt x="380139" y="3148671"/>
                  <a:pt x="371582" y="3147449"/>
                </a:cubicBezTo>
                <a:cubicBezTo>
                  <a:pt x="365471" y="3147449"/>
                  <a:pt x="354470" y="3159672"/>
                  <a:pt x="354470" y="3167006"/>
                </a:cubicBezTo>
                <a:cubicBezTo>
                  <a:pt x="354470" y="3174340"/>
                  <a:pt x="364248" y="3182896"/>
                  <a:pt x="375249" y="3197564"/>
                </a:cubicBezTo>
                <a:cubicBezTo>
                  <a:pt x="385028" y="3181674"/>
                  <a:pt x="396029" y="3173118"/>
                  <a:pt x="393584" y="3165783"/>
                </a:cubicBezTo>
                <a:close/>
                <a:moveTo>
                  <a:pt x="106341" y="1618339"/>
                </a:moveTo>
                <a:cubicBezTo>
                  <a:pt x="97785" y="1619561"/>
                  <a:pt x="88006" y="1629339"/>
                  <a:pt x="85562" y="1636673"/>
                </a:cubicBezTo>
                <a:cubicBezTo>
                  <a:pt x="84339" y="1641563"/>
                  <a:pt x="95340" y="1655008"/>
                  <a:pt x="102674" y="1656230"/>
                </a:cubicBezTo>
                <a:cubicBezTo>
                  <a:pt x="111230" y="1657453"/>
                  <a:pt x="119786" y="1647674"/>
                  <a:pt x="134454" y="1639118"/>
                </a:cubicBezTo>
                <a:cubicBezTo>
                  <a:pt x="121009" y="1628117"/>
                  <a:pt x="112452" y="1617116"/>
                  <a:pt x="106341" y="1618339"/>
                </a:cubicBezTo>
                <a:close/>
                <a:moveTo>
                  <a:pt x="1362876" y="3957841"/>
                </a:moveTo>
                <a:cubicBezTo>
                  <a:pt x="1356764" y="3957841"/>
                  <a:pt x="1344541" y="3972508"/>
                  <a:pt x="1345764" y="3977398"/>
                </a:cubicBezTo>
                <a:cubicBezTo>
                  <a:pt x="1348209" y="3984731"/>
                  <a:pt x="1359209" y="3994510"/>
                  <a:pt x="1366543" y="3995732"/>
                </a:cubicBezTo>
                <a:cubicBezTo>
                  <a:pt x="1372655" y="3996954"/>
                  <a:pt x="1379988" y="3985954"/>
                  <a:pt x="1393434" y="3974953"/>
                </a:cubicBezTo>
                <a:cubicBezTo>
                  <a:pt x="1378766" y="3966397"/>
                  <a:pt x="1370210" y="3957841"/>
                  <a:pt x="1362876" y="3957841"/>
                </a:cubicBezTo>
                <a:close/>
                <a:moveTo>
                  <a:pt x="123453" y="2537516"/>
                </a:moveTo>
                <a:cubicBezTo>
                  <a:pt x="122231" y="2530182"/>
                  <a:pt x="112452" y="2522848"/>
                  <a:pt x="106341" y="2516737"/>
                </a:cubicBezTo>
                <a:cubicBezTo>
                  <a:pt x="99007" y="2522848"/>
                  <a:pt x="88006" y="2528960"/>
                  <a:pt x="86784" y="2536294"/>
                </a:cubicBezTo>
                <a:cubicBezTo>
                  <a:pt x="85562" y="2542405"/>
                  <a:pt x="95340" y="2550961"/>
                  <a:pt x="103896" y="2565629"/>
                </a:cubicBezTo>
                <a:cubicBezTo>
                  <a:pt x="112452" y="2552184"/>
                  <a:pt x="123453" y="2544850"/>
                  <a:pt x="123453" y="2537516"/>
                </a:cubicBezTo>
                <a:close/>
                <a:moveTo>
                  <a:pt x="1635452" y="4049514"/>
                </a:moveTo>
                <a:cubicBezTo>
                  <a:pt x="1628117" y="4049514"/>
                  <a:pt x="1622006" y="4060515"/>
                  <a:pt x="1614672" y="4066626"/>
                </a:cubicBezTo>
                <a:cubicBezTo>
                  <a:pt x="1620784" y="4073960"/>
                  <a:pt x="1626895" y="4084961"/>
                  <a:pt x="1633007" y="4086184"/>
                </a:cubicBezTo>
                <a:cubicBezTo>
                  <a:pt x="1639118" y="4087406"/>
                  <a:pt x="1647675" y="4077627"/>
                  <a:pt x="1662342" y="4069071"/>
                </a:cubicBezTo>
                <a:cubicBezTo>
                  <a:pt x="1650119" y="4059293"/>
                  <a:pt x="1642785" y="4049514"/>
                  <a:pt x="1635452" y="4049514"/>
                </a:cubicBezTo>
                <a:close/>
                <a:moveTo>
                  <a:pt x="2532627" y="4049514"/>
                </a:moveTo>
                <a:cubicBezTo>
                  <a:pt x="2526516" y="4049514"/>
                  <a:pt x="2515515" y="4062959"/>
                  <a:pt x="2516737" y="4066626"/>
                </a:cubicBezTo>
                <a:cubicBezTo>
                  <a:pt x="2519182" y="4073960"/>
                  <a:pt x="2527738" y="4084961"/>
                  <a:pt x="2535072" y="4084961"/>
                </a:cubicBezTo>
                <a:cubicBezTo>
                  <a:pt x="2542405" y="4084961"/>
                  <a:pt x="2549740" y="4075182"/>
                  <a:pt x="2563185" y="4065404"/>
                </a:cubicBezTo>
                <a:cubicBezTo>
                  <a:pt x="2548517" y="4056848"/>
                  <a:pt x="2541183" y="4049514"/>
                  <a:pt x="2532627" y="4049514"/>
                </a:cubicBezTo>
                <a:close/>
                <a:moveTo>
                  <a:pt x="1093968" y="268908"/>
                </a:moveTo>
                <a:cubicBezTo>
                  <a:pt x="1087856" y="268908"/>
                  <a:pt x="1075633" y="281131"/>
                  <a:pt x="1076856" y="286021"/>
                </a:cubicBezTo>
                <a:cubicBezTo>
                  <a:pt x="1079300" y="293354"/>
                  <a:pt x="1087856" y="304355"/>
                  <a:pt x="1095190" y="305578"/>
                </a:cubicBezTo>
                <a:cubicBezTo>
                  <a:pt x="1101302" y="306800"/>
                  <a:pt x="1109858" y="297021"/>
                  <a:pt x="1123303" y="287243"/>
                </a:cubicBezTo>
                <a:cubicBezTo>
                  <a:pt x="1108635" y="277464"/>
                  <a:pt x="1101302" y="267686"/>
                  <a:pt x="1093968" y="268908"/>
                </a:cubicBezTo>
                <a:close/>
                <a:moveTo>
                  <a:pt x="3885725" y="1079300"/>
                </a:moveTo>
                <a:cubicBezTo>
                  <a:pt x="3878391" y="1081745"/>
                  <a:pt x="3873502" y="1091523"/>
                  <a:pt x="3867390" y="1097635"/>
                </a:cubicBezTo>
                <a:cubicBezTo>
                  <a:pt x="3873502" y="1103746"/>
                  <a:pt x="3879613" y="1113525"/>
                  <a:pt x="3885725" y="1113525"/>
                </a:cubicBezTo>
                <a:cubicBezTo>
                  <a:pt x="3893058" y="1113525"/>
                  <a:pt x="3900393" y="1103746"/>
                  <a:pt x="3911393" y="1095190"/>
                </a:cubicBezTo>
                <a:cubicBezTo>
                  <a:pt x="3899170" y="1087856"/>
                  <a:pt x="3890614" y="1078077"/>
                  <a:pt x="3885725" y="1079300"/>
                </a:cubicBezTo>
                <a:close/>
                <a:moveTo>
                  <a:pt x="286021" y="1079300"/>
                </a:moveTo>
                <a:cubicBezTo>
                  <a:pt x="278687" y="1080522"/>
                  <a:pt x="272575" y="1090301"/>
                  <a:pt x="265241" y="1096412"/>
                </a:cubicBezTo>
                <a:cubicBezTo>
                  <a:pt x="271353" y="1102524"/>
                  <a:pt x="276242" y="1113525"/>
                  <a:pt x="282354" y="1113525"/>
                </a:cubicBezTo>
                <a:cubicBezTo>
                  <a:pt x="289687" y="1113525"/>
                  <a:pt x="298244" y="1104968"/>
                  <a:pt x="310467" y="1097635"/>
                </a:cubicBezTo>
                <a:cubicBezTo>
                  <a:pt x="299466" y="1089079"/>
                  <a:pt x="292132" y="1078077"/>
                  <a:pt x="286021" y="1079300"/>
                </a:cubicBezTo>
                <a:close/>
                <a:moveTo>
                  <a:pt x="3056999" y="287243"/>
                </a:moveTo>
                <a:cubicBezTo>
                  <a:pt x="3056999" y="293354"/>
                  <a:pt x="3069222" y="304355"/>
                  <a:pt x="3074110" y="303133"/>
                </a:cubicBezTo>
                <a:cubicBezTo>
                  <a:pt x="3081445" y="300688"/>
                  <a:pt x="3091223" y="292132"/>
                  <a:pt x="3092445" y="284798"/>
                </a:cubicBezTo>
                <a:cubicBezTo>
                  <a:pt x="3093668" y="279909"/>
                  <a:pt x="3083890" y="271353"/>
                  <a:pt x="3074110" y="259130"/>
                </a:cubicBezTo>
                <a:cubicBezTo>
                  <a:pt x="3066777" y="272575"/>
                  <a:pt x="3056999" y="279909"/>
                  <a:pt x="3056999" y="287243"/>
                </a:cubicBezTo>
                <a:close/>
                <a:moveTo>
                  <a:pt x="3884503" y="3060665"/>
                </a:moveTo>
                <a:cubicBezTo>
                  <a:pt x="3878391" y="3061887"/>
                  <a:pt x="3871057" y="3071666"/>
                  <a:pt x="3869835" y="3079000"/>
                </a:cubicBezTo>
                <a:cubicBezTo>
                  <a:pt x="3869835" y="3083889"/>
                  <a:pt x="3880835" y="3093667"/>
                  <a:pt x="3886947" y="3092445"/>
                </a:cubicBezTo>
                <a:cubicBezTo>
                  <a:pt x="3894281" y="3092445"/>
                  <a:pt x="3900393" y="3082666"/>
                  <a:pt x="3911393" y="3074110"/>
                </a:cubicBezTo>
                <a:cubicBezTo>
                  <a:pt x="3897948" y="3067999"/>
                  <a:pt x="3889392" y="3059443"/>
                  <a:pt x="3884503" y="3060665"/>
                </a:cubicBezTo>
                <a:close/>
                <a:moveTo>
                  <a:pt x="283576" y="3060665"/>
                </a:moveTo>
                <a:cubicBezTo>
                  <a:pt x="278687" y="3060665"/>
                  <a:pt x="267686" y="3071666"/>
                  <a:pt x="267686" y="3075333"/>
                </a:cubicBezTo>
                <a:cubicBezTo>
                  <a:pt x="268908" y="3082666"/>
                  <a:pt x="277464" y="3092445"/>
                  <a:pt x="283576" y="3093667"/>
                </a:cubicBezTo>
                <a:cubicBezTo>
                  <a:pt x="289687" y="3094889"/>
                  <a:pt x="297021" y="3085111"/>
                  <a:pt x="308022" y="3076555"/>
                </a:cubicBezTo>
                <a:cubicBezTo>
                  <a:pt x="297021" y="3069221"/>
                  <a:pt x="290910" y="3060665"/>
                  <a:pt x="283576" y="3060665"/>
                </a:cubicBezTo>
                <a:close/>
                <a:moveTo>
                  <a:pt x="1092746" y="3871057"/>
                </a:moveTo>
                <a:cubicBezTo>
                  <a:pt x="1087856" y="3871057"/>
                  <a:pt x="1079300" y="3882058"/>
                  <a:pt x="1079300" y="3886946"/>
                </a:cubicBezTo>
                <a:cubicBezTo>
                  <a:pt x="1079300" y="3893058"/>
                  <a:pt x="1089079" y="3902837"/>
                  <a:pt x="1093968" y="3901614"/>
                </a:cubicBezTo>
                <a:cubicBezTo>
                  <a:pt x="1101302" y="3901614"/>
                  <a:pt x="1107413" y="3893058"/>
                  <a:pt x="1119636" y="3885724"/>
                </a:cubicBezTo>
                <a:cubicBezTo>
                  <a:pt x="1107413" y="3878391"/>
                  <a:pt x="1100079" y="3871057"/>
                  <a:pt x="1092746" y="3871057"/>
                </a:cubicBezTo>
                <a:close/>
                <a:moveTo>
                  <a:pt x="2085262" y="0"/>
                </a:moveTo>
                <a:cubicBezTo>
                  <a:pt x="2079150" y="0"/>
                  <a:pt x="2070594" y="9778"/>
                  <a:pt x="2068149" y="17112"/>
                </a:cubicBezTo>
                <a:cubicBezTo>
                  <a:pt x="2066927" y="20779"/>
                  <a:pt x="2076705" y="31780"/>
                  <a:pt x="2082817" y="33002"/>
                </a:cubicBezTo>
                <a:cubicBezTo>
                  <a:pt x="2090151" y="33002"/>
                  <a:pt x="2097485" y="25669"/>
                  <a:pt x="2109708" y="18335"/>
                </a:cubicBezTo>
                <a:cubicBezTo>
                  <a:pt x="2097485" y="8556"/>
                  <a:pt x="2091373" y="0"/>
                  <a:pt x="2085262" y="0"/>
                </a:cubicBezTo>
                <a:close/>
                <a:moveTo>
                  <a:pt x="2714752" y="91673"/>
                </a:moveTo>
                <a:cubicBezTo>
                  <a:pt x="2708640" y="92896"/>
                  <a:pt x="2703751" y="101452"/>
                  <a:pt x="2698862" y="107563"/>
                </a:cubicBezTo>
                <a:cubicBezTo>
                  <a:pt x="2704973" y="112452"/>
                  <a:pt x="2709862" y="121009"/>
                  <a:pt x="2715974" y="122231"/>
                </a:cubicBezTo>
                <a:cubicBezTo>
                  <a:pt x="2722085" y="122231"/>
                  <a:pt x="2728197" y="114897"/>
                  <a:pt x="2737975" y="106341"/>
                </a:cubicBezTo>
                <a:cubicBezTo>
                  <a:pt x="2726975" y="97785"/>
                  <a:pt x="2719640" y="90451"/>
                  <a:pt x="2714752" y="91673"/>
                </a:cubicBezTo>
                <a:close/>
                <a:moveTo>
                  <a:pt x="3091223" y="3886946"/>
                </a:moveTo>
                <a:cubicBezTo>
                  <a:pt x="3088778" y="3880835"/>
                  <a:pt x="3079000" y="3875946"/>
                  <a:pt x="3072888" y="3871057"/>
                </a:cubicBezTo>
                <a:cubicBezTo>
                  <a:pt x="3067999" y="3877168"/>
                  <a:pt x="3059443" y="3883280"/>
                  <a:pt x="3060665" y="3889391"/>
                </a:cubicBezTo>
                <a:cubicBezTo>
                  <a:pt x="3060665" y="3895503"/>
                  <a:pt x="3069222" y="3900392"/>
                  <a:pt x="3077778" y="3910171"/>
                </a:cubicBezTo>
                <a:cubicBezTo>
                  <a:pt x="3083890" y="3899169"/>
                  <a:pt x="3092445" y="3891836"/>
                  <a:pt x="3091223" y="3886946"/>
                </a:cubicBezTo>
                <a:close/>
                <a:moveTo>
                  <a:pt x="2266164" y="1222"/>
                </a:moveTo>
                <a:cubicBezTo>
                  <a:pt x="2260052" y="1222"/>
                  <a:pt x="2253940" y="9778"/>
                  <a:pt x="2247829" y="14667"/>
                </a:cubicBezTo>
                <a:cubicBezTo>
                  <a:pt x="2252718" y="20779"/>
                  <a:pt x="2257607" y="30558"/>
                  <a:pt x="2263719" y="31780"/>
                </a:cubicBezTo>
                <a:cubicBezTo>
                  <a:pt x="2268608" y="33002"/>
                  <a:pt x="2275942" y="24446"/>
                  <a:pt x="2285720" y="18335"/>
                </a:cubicBezTo>
                <a:cubicBezTo>
                  <a:pt x="2278387" y="9778"/>
                  <a:pt x="2272275" y="1222"/>
                  <a:pt x="2266164" y="1222"/>
                </a:cubicBezTo>
                <a:close/>
                <a:moveTo>
                  <a:pt x="1455772" y="91673"/>
                </a:moveTo>
                <a:cubicBezTo>
                  <a:pt x="1449660" y="91673"/>
                  <a:pt x="1444771" y="100229"/>
                  <a:pt x="1438659" y="106341"/>
                </a:cubicBezTo>
                <a:cubicBezTo>
                  <a:pt x="1443549" y="112452"/>
                  <a:pt x="1448438" y="121009"/>
                  <a:pt x="1454549" y="122231"/>
                </a:cubicBezTo>
                <a:cubicBezTo>
                  <a:pt x="1460661" y="123453"/>
                  <a:pt x="1466772" y="114897"/>
                  <a:pt x="1477773" y="108786"/>
                </a:cubicBezTo>
                <a:cubicBezTo>
                  <a:pt x="1467995" y="100229"/>
                  <a:pt x="1461883" y="91673"/>
                  <a:pt x="1455772" y="91673"/>
                </a:cubicBezTo>
                <a:close/>
                <a:moveTo>
                  <a:pt x="4154633" y="2071816"/>
                </a:moveTo>
                <a:cubicBezTo>
                  <a:pt x="4148522" y="2073038"/>
                  <a:pt x="4139965" y="2082817"/>
                  <a:pt x="4141188" y="2087706"/>
                </a:cubicBezTo>
                <a:cubicBezTo>
                  <a:pt x="4141188" y="2092595"/>
                  <a:pt x="4150966" y="2101151"/>
                  <a:pt x="4157078" y="2102373"/>
                </a:cubicBezTo>
                <a:cubicBezTo>
                  <a:pt x="4161967" y="2102373"/>
                  <a:pt x="4168078" y="2093818"/>
                  <a:pt x="4177857" y="2086483"/>
                </a:cubicBezTo>
                <a:cubicBezTo>
                  <a:pt x="4166856" y="2079150"/>
                  <a:pt x="4159523" y="2070594"/>
                  <a:pt x="4154633" y="2071816"/>
                </a:cubicBezTo>
                <a:close/>
                <a:moveTo>
                  <a:pt x="4141188" y="1906804"/>
                </a:moveTo>
                <a:cubicBezTo>
                  <a:pt x="4141188" y="1912915"/>
                  <a:pt x="4150966" y="1919027"/>
                  <a:pt x="4157078" y="1921472"/>
                </a:cubicBezTo>
                <a:cubicBezTo>
                  <a:pt x="4160745" y="1922694"/>
                  <a:pt x="4170523" y="1912915"/>
                  <a:pt x="4170523" y="1908026"/>
                </a:cubicBezTo>
                <a:cubicBezTo>
                  <a:pt x="4170523" y="1901915"/>
                  <a:pt x="4163189" y="1895803"/>
                  <a:pt x="4157078" y="1884802"/>
                </a:cubicBezTo>
                <a:cubicBezTo>
                  <a:pt x="4148522" y="1894581"/>
                  <a:pt x="4139965" y="1901915"/>
                  <a:pt x="4141188" y="1906804"/>
                </a:cubicBezTo>
                <a:close/>
                <a:moveTo>
                  <a:pt x="1919027" y="17112"/>
                </a:moveTo>
                <a:cubicBezTo>
                  <a:pt x="1919027" y="11001"/>
                  <a:pt x="1910471" y="6112"/>
                  <a:pt x="1905582" y="0"/>
                </a:cubicBezTo>
                <a:cubicBezTo>
                  <a:pt x="1900692" y="4889"/>
                  <a:pt x="1890914" y="9778"/>
                  <a:pt x="1889692" y="14667"/>
                </a:cubicBezTo>
                <a:cubicBezTo>
                  <a:pt x="1888469" y="19557"/>
                  <a:pt x="1895804" y="26891"/>
                  <a:pt x="1903137" y="37892"/>
                </a:cubicBezTo>
                <a:cubicBezTo>
                  <a:pt x="1911693" y="29335"/>
                  <a:pt x="1920250" y="23224"/>
                  <a:pt x="1919027" y="17112"/>
                </a:cubicBezTo>
                <a:close/>
                <a:moveTo>
                  <a:pt x="15890" y="2071816"/>
                </a:moveTo>
                <a:cubicBezTo>
                  <a:pt x="9778" y="2071816"/>
                  <a:pt x="1222" y="2080372"/>
                  <a:pt x="0" y="2086483"/>
                </a:cubicBezTo>
                <a:cubicBezTo>
                  <a:pt x="0" y="2091373"/>
                  <a:pt x="8556" y="2101151"/>
                  <a:pt x="13445" y="2102373"/>
                </a:cubicBezTo>
                <a:cubicBezTo>
                  <a:pt x="18335" y="2103596"/>
                  <a:pt x="25669" y="2095040"/>
                  <a:pt x="36669" y="2088928"/>
                </a:cubicBezTo>
                <a:cubicBezTo>
                  <a:pt x="26891" y="2080372"/>
                  <a:pt x="20779" y="2071816"/>
                  <a:pt x="15890" y="2071816"/>
                </a:cubicBezTo>
                <a:close/>
                <a:moveTo>
                  <a:pt x="14668" y="2252718"/>
                </a:moveTo>
                <a:cubicBezTo>
                  <a:pt x="8556" y="2255162"/>
                  <a:pt x="4889" y="2263719"/>
                  <a:pt x="0" y="2268608"/>
                </a:cubicBezTo>
                <a:cubicBezTo>
                  <a:pt x="4889" y="2273497"/>
                  <a:pt x="9778" y="2280831"/>
                  <a:pt x="15890" y="2280831"/>
                </a:cubicBezTo>
                <a:cubicBezTo>
                  <a:pt x="20779" y="2280831"/>
                  <a:pt x="26891" y="2273497"/>
                  <a:pt x="35447" y="2266163"/>
                </a:cubicBezTo>
                <a:cubicBezTo>
                  <a:pt x="25669" y="2258830"/>
                  <a:pt x="18335" y="2251495"/>
                  <a:pt x="14668" y="2252718"/>
                </a:cubicBezTo>
                <a:close/>
                <a:moveTo>
                  <a:pt x="28113" y="1909248"/>
                </a:moveTo>
                <a:cubicBezTo>
                  <a:pt x="26891" y="1903137"/>
                  <a:pt x="19557" y="1898248"/>
                  <a:pt x="14668" y="1892137"/>
                </a:cubicBezTo>
                <a:cubicBezTo>
                  <a:pt x="9778" y="1897025"/>
                  <a:pt x="2444" y="1901915"/>
                  <a:pt x="1222" y="1906804"/>
                </a:cubicBezTo>
                <a:cubicBezTo>
                  <a:pt x="0" y="1911693"/>
                  <a:pt x="7334" y="1917805"/>
                  <a:pt x="12223" y="1928806"/>
                </a:cubicBezTo>
                <a:cubicBezTo>
                  <a:pt x="20779" y="1919027"/>
                  <a:pt x="28113" y="1912915"/>
                  <a:pt x="28113" y="1909248"/>
                </a:cubicBezTo>
                <a:close/>
                <a:moveTo>
                  <a:pt x="4065405" y="1442326"/>
                </a:moveTo>
                <a:cubicBezTo>
                  <a:pt x="4059293" y="1443549"/>
                  <a:pt x="4053182" y="1450882"/>
                  <a:pt x="4050737" y="1458216"/>
                </a:cubicBezTo>
                <a:cubicBezTo>
                  <a:pt x="4049515" y="1461883"/>
                  <a:pt x="4059293" y="1471662"/>
                  <a:pt x="4064182" y="1471662"/>
                </a:cubicBezTo>
                <a:cubicBezTo>
                  <a:pt x="4070293" y="1471662"/>
                  <a:pt x="4076405" y="1465550"/>
                  <a:pt x="4088628" y="1458216"/>
                </a:cubicBezTo>
                <a:cubicBezTo>
                  <a:pt x="4076405" y="1449660"/>
                  <a:pt x="4070293" y="1441104"/>
                  <a:pt x="4065405" y="1442326"/>
                </a:cubicBezTo>
                <a:close/>
              </a:path>
            </a:pathLst>
          </a:custGeom>
          <a:solidFill>
            <a:srgbClr val="B0009F">
              <a:alpha val="60000"/>
            </a:srgbClr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-">
            <a:extLst>
              <a:ext uri="{FF2B5EF4-FFF2-40B4-BE49-F238E27FC236}">
                <a16:creationId xmlns:a16="http://schemas.microsoft.com/office/drawing/2014/main" id="{80EABE89-8F42-4740-93EC-97CBB6AE6758}"/>
              </a:ext>
            </a:extLst>
          </p:cNvPr>
          <p:cNvSpPr/>
          <p:nvPr/>
        </p:nvSpPr>
        <p:spPr>
          <a:xfrm>
            <a:off x="813249" y="934916"/>
            <a:ext cx="11221051" cy="6109973"/>
          </a:xfrm>
          <a:custGeom>
            <a:avLst/>
            <a:gdLst>
              <a:gd name="connsiteX0" fmla="*/ 24539 w 4295726"/>
              <a:gd name="connsiteY0" fmla="*/ 2391209 h 4235742"/>
              <a:gd name="connsiteX1" fmla="*/ 279475 w 4295726"/>
              <a:gd name="connsiteY1" fmla="*/ 3115116 h 4235742"/>
              <a:gd name="connsiteX2" fmla="*/ 226306 w 4295726"/>
              <a:gd name="connsiteY2" fmla="*/ 3087851 h 4235742"/>
              <a:gd name="connsiteX3" fmla="*/ 0 w 4295726"/>
              <a:gd name="connsiteY3" fmla="*/ 2445740 h 4235742"/>
              <a:gd name="connsiteX4" fmla="*/ 24539 w 4295726"/>
              <a:gd name="connsiteY4" fmla="*/ 2391209 h 4235742"/>
              <a:gd name="connsiteX5" fmla="*/ 125423 w 4295726"/>
              <a:gd name="connsiteY5" fmla="*/ 2216709 h 4235742"/>
              <a:gd name="connsiteX6" fmla="*/ 467608 w 4295726"/>
              <a:gd name="connsiteY6" fmla="*/ 3188735 h 4235742"/>
              <a:gd name="connsiteX7" fmla="*/ 418530 w 4295726"/>
              <a:gd name="connsiteY7" fmla="*/ 3169650 h 4235742"/>
              <a:gd name="connsiteX8" fmla="*/ 98157 w 4295726"/>
              <a:gd name="connsiteY8" fmla="*/ 2261697 h 4235742"/>
              <a:gd name="connsiteX9" fmla="*/ 229032 w 4295726"/>
              <a:gd name="connsiteY9" fmla="*/ 2042208 h 4235742"/>
              <a:gd name="connsiteX10" fmla="*/ 658468 w 4295726"/>
              <a:gd name="connsiteY10" fmla="*/ 3260990 h 4235742"/>
              <a:gd name="connsiteX11" fmla="*/ 608026 w 4295726"/>
              <a:gd name="connsiteY11" fmla="*/ 3241904 h 4235742"/>
              <a:gd name="connsiteX12" fmla="*/ 201766 w 4295726"/>
              <a:gd name="connsiteY12" fmla="*/ 2087196 h 4235742"/>
              <a:gd name="connsiteX13" fmla="*/ 331279 w 4295726"/>
              <a:gd name="connsiteY13" fmla="*/ 1869070 h 4235742"/>
              <a:gd name="connsiteX14" fmla="*/ 846602 w 4295726"/>
              <a:gd name="connsiteY14" fmla="*/ 3331880 h 4235742"/>
              <a:gd name="connsiteX15" fmla="*/ 797525 w 4295726"/>
              <a:gd name="connsiteY15" fmla="*/ 3314158 h 4235742"/>
              <a:gd name="connsiteX16" fmla="*/ 304013 w 4295726"/>
              <a:gd name="connsiteY16" fmla="*/ 1915422 h 4235742"/>
              <a:gd name="connsiteX17" fmla="*/ 434889 w 4295726"/>
              <a:gd name="connsiteY17" fmla="*/ 1694569 h 4235742"/>
              <a:gd name="connsiteX18" fmla="*/ 1037464 w 4295726"/>
              <a:gd name="connsiteY18" fmla="*/ 3405498 h 4235742"/>
              <a:gd name="connsiteX19" fmla="*/ 987022 w 4295726"/>
              <a:gd name="connsiteY19" fmla="*/ 3386413 h 4235742"/>
              <a:gd name="connsiteX20" fmla="*/ 407623 w 4295726"/>
              <a:gd name="connsiteY20" fmla="*/ 1740921 h 4235742"/>
              <a:gd name="connsiteX21" fmla="*/ 537135 w 4295726"/>
              <a:gd name="connsiteY21" fmla="*/ 1522794 h 4235742"/>
              <a:gd name="connsiteX22" fmla="*/ 1225596 w 4295726"/>
              <a:gd name="connsiteY22" fmla="*/ 3476389 h 4235742"/>
              <a:gd name="connsiteX23" fmla="*/ 1176518 w 4295726"/>
              <a:gd name="connsiteY23" fmla="*/ 3457303 h 4235742"/>
              <a:gd name="connsiteX24" fmla="*/ 509869 w 4295726"/>
              <a:gd name="connsiteY24" fmla="*/ 1567782 h 4235742"/>
              <a:gd name="connsiteX25" fmla="*/ 640746 w 4295726"/>
              <a:gd name="connsiteY25" fmla="*/ 1348293 h 4235742"/>
              <a:gd name="connsiteX26" fmla="*/ 1416457 w 4295726"/>
              <a:gd name="connsiteY26" fmla="*/ 3548643 h 4235742"/>
              <a:gd name="connsiteX27" fmla="*/ 1366017 w 4295726"/>
              <a:gd name="connsiteY27" fmla="*/ 3529556 h 4235742"/>
              <a:gd name="connsiteX28" fmla="*/ 613480 w 4295726"/>
              <a:gd name="connsiteY28" fmla="*/ 1393282 h 4235742"/>
              <a:gd name="connsiteX29" fmla="*/ 744356 w 4295726"/>
              <a:gd name="connsiteY29" fmla="*/ 1175155 h 4235742"/>
              <a:gd name="connsiteX30" fmla="*/ 1604593 w 4295726"/>
              <a:gd name="connsiteY30" fmla="*/ 3620897 h 4235742"/>
              <a:gd name="connsiteX31" fmla="*/ 1555514 w 4295726"/>
              <a:gd name="connsiteY31" fmla="*/ 3601811 h 4235742"/>
              <a:gd name="connsiteX32" fmla="*/ 717090 w 4295726"/>
              <a:gd name="connsiteY32" fmla="*/ 1221506 h 4235742"/>
              <a:gd name="connsiteX33" fmla="*/ 847967 w 4295726"/>
              <a:gd name="connsiteY33" fmla="*/ 1000654 h 4235742"/>
              <a:gd name="connsiteX34" fmla="*/ 1795453 w 4295726"/>
              <a:gd name="connsiteY34" fmla="*/ 3693152 h 4235742"/>
              <a:gd name="connsiteX35" fmla="*/ 1745011 w 4295726"/>
              <a:gd name="connsiteY35" fmla="*/ 3674067 h 4235742"/>
              <a:gd name="connsiteX36" fmla="*/ 820701 w 4295726"/>
              <a:gd name="connsiteY36" fmla="*/ 1047005 h 4235742"/>
              <a:gd name="connsiteX37" fmla="*/ 4027158 w 4295726"/>
              <a:gd name="connsiteY37" fmla="*/ 831607 h 4235742"/>
              <a:gd name="connsiteX38" fmla="*/ 4081689 w 4295726"/>
              <a:gd name="connsiteY38" fmla="*/ 864325 h 4235742"/>
              <a:gd name="connsiteX39" fmla="*/ 4295726 w 4295726"/>
              <a:gd name="connsiteY39" fmla="*/ 1470989 h 4235742"/>
              <a:gd name="connsiteX40" fmla="*/ 4280731 w 4295726"/>
              <a:gd name="connsiteY40" fmla="*/ 1550061 h 4235742"/>
              <a:gd name="connsiteX41" fmla="*/ 950213 w 4295726"/>
              <a:gd name="connsiteY41" fmla="*/ 828880 h 4235742"/>
              <a:gd name="connsiteX42" fmla="*/ 1983586 w 4295726"/>
              <a:gd name="connsiteY42" fmla="*/ 3764043 h 4235742"/>
              <a:gd name="connsiteX43" fmla="*/ 1934508 w 4295726"/>
              <a:gd name="connsiteY43" fmla="*/ 3744958 h 4235742"/>
              <a:gd name="connsiteX44" fmla="*/ 922947 w 4295726"/>
              <a:gd name="connsiteY44" fmla="*/ 873868 h 4235742"/>
              <a:gd name="connsiteX45" fmla="*/ 3836298 w 4295726"/>
              <a:gd name="connsiteY45" fmla="*/ 755262 h 4235742"/>
              <a:gd name="connsiteX46" fmla="*/ 3885378 w 4295726"/>
              <a:gd name="connsiteY46" fmla="*/ 774348 h 4235742"/>
              <a:gd name="connsiteX47" fmla="*/ 4238469 w 4295726"/>
              <a:gd name="connsiteY47" fmla="*/ 1773640 h 4235742"/>
              <a:gd name="connsiteX48" fmla="*/ 4222110 w 4295726"/>
              <a:gd name="connsiteY48" fmla="*/ 1852710 h 4235742"/>
              <a:gd name="connsiteX49" fmla="*/ 3646801 w 4295726"/>
              <a:gd name="connsiteY49" fmla="*/ 683008 h 4235742"/>
              <a:gd name="connsiteX50" fmla="*/ 3697244 w 4295726"/>
              <a:gd name="connsiteY50" fmla="*/ 702095 h 4235742"/>
              <a:gd name="connsiteX51" fmla="*/ 4179847 w 4295726"/>
              <a:gd name="connsiteY51" fmla="*/ 2073564 h 4235742"/>
              <a:gd name="connsiteX52" fmla="*/ 4164852 w 4295726"/>
              <a:gd name="connsiteY52" fmla="*/ 2152634 h 4235742"/>
              <a:gd name="connsiteX53" fmla="*/ 1053823 w 4295726"/>
              <a:gd name="connsiteY53" fmla="*/ 654379 h 4235742"/>
              <a:gd name="connsiteX54" fmla="*/ 2174448 w 4295726"/>
              <a:gd name="connsiteY54" fmla="*/ 3836298 h 4235742"/>
              <a:gd name="connsiteX55" fmla="*/ 2124006 w 4295726"/>
              <a:gd name="connsiteY55" fmla="*/ 3818576 h 4235742"/>
              <a:gd name="connsiteX56" fmla="*/ 1026557 w 4295726"/>
              <a:gd name="connsiteY56" fmla="*/ 699367 h 4235742"/>
              <a:gd name="connsiteX57" fmla="*/ 3457304 w 4295726"/>
              <a:gd name="connsiteY57" fmla="*/ 610754 h 4235742"/>
              <a:gd name="connsiteX58" fmla="*/ 3506384 w 4295726"/>
              <a:gd name="connsiteY58" fmla="*/ 629840 h 4235742"/>
              <a:gd name="connsiteX59" fmla="*/ 4121226 w 4295726"/>
              <a:gd name="connsiteY59" fmla="*/ 2376214 h 4235742"/>
              <a:gd name="connsiteX60" fmla="*/ 4106230 w 4295726"/>
              <a:gd name="connsiteY60" fmla="*/ 2455285 h 4235742"/>
              <a:gd name="connsiteX61" fmla="*/ 3267806 w 4295726"/>
              <a:gd name="connsiteY61" fmla="*/ 539862 h 4235742"/>
              <a:gd name="connsiteX62" fmla="*/ 3318247 w 4295726"/>
              <a:gd name="connsiteY62" fmla="*/ 558949 h 4235742"/>
              <a:gd name="connsiteX63" fmla="*/ 4063967 w 4295726"/>
              <a:gd name="connsiteY63" fmla="*/ 2676137 h 4235742"/>
              <a:gd name="connsiteX64" fmla="*/ 4048972 w 4295726"/>
              <a:gd name="connsiteY64" fmla="*/ 2755208 h 4235742"/>
              <a:gd name="connsiteX65" fmla="*/ 1156069 w 4295726"/>
              <a:gd name="connsiteY65" fmla="*/ 481241 h 4235742"/>
              <a:gd name="connsiteX66" fmla="*/ 2363943 w 4295726"/>
              <a:gd name="connsiteY66" fmla="*/ 3908552 h 4235742"/>
              <a:gd name="connsiteX67" fmla="*/ 2313502 w 4295726"/>
              <a:gd name="connsiteY67" fmla="*/ 3889466 h 4235742"/>
              <a:gd name="connsiteX68" fmla="*/ 1128803 w 4295726"/>
              <a:gd name="connsiteY68" fmla="*/ 527592 h 4235742"/>
              <a:gd name="connsiteX69" fmla="*/ 3076945 w 4295726"/>
              <a:gd name="connsiteY69" fmla="*/ 467608 h 4235742"/>
              <a:gd name="connsiteX70" fmla="*/ 3127386 w 4295726"/>
              <a:gd name="connsiteY70" fmla="*/ 486694 h 4235742"/>
              <a:gd name="connsiteX71" fmla="*/ 4005345 w 4295726"/>
              <a:gd name="connsiteY71" fmla="*/ 2978788 h 4235742"/>
              <a:gd name="connsiteX72" fmla="*/ 3990349 w 4295726"/>
              <a:gd name="connsiteY72" fmla="*/ 3057859 h 4235742"/>
              <a:gd name="connsiteX73" fmla="*/ 2888811 w 4295726"/>
              <a:gd name="connsiteY73" fmla="*/ 395355 h 4235742"/>
              <a:gd name="connsiteX74" fmla="*/ 2939254 w 4295726"/>
              <a:gd name="connsiteY74" fmla="*/ 414440 h 4235742"/>
              <a:gd name="connsiteX75" fmla="*/ 3948087 w 4295726"/>
              <a:gd name="connsiteY75" fmla="*/ 3278712 h 4235742"/>
              <a:gd name="connsiteX76" fmla="*/ 3933091 w 4295726"/>
              <a:gd name="connsiteY76" fmla="*/ 3357783 h 4235742"/>
              <a:gd name="connsiteX77" fmla="*/ 2697950 w 4295726"/>
              <a:gd name="connsiteY77" fmla="*/ 323100 h 4235742"/>
              <a:gd name="connsiteX78" fmla="*/ 2748393 w 4295726"/>
              <a:gd name="connsiteY78" fmla="*/ 342185 h 4235742"/>
              <a:gd name="connsiteX79" fmla="*/ 3889466 w 4295726"/>
              <a:gd name="connsiteY79" fmla="*/ 3581362 h 4235742"/>
              <a:gd name="connsiteX80" fmla="*/ 3874471 w 4295726"/>
              <a:gd name="connsiteY80" fmla="*/ 3660433 h 4235742"/>
              <a:gd name="connsiteX81" fmla="*/ 1259680 w 4295726"/>
              <a:gd name="connsiteY81" fmla="*/ 306739 h 4235742"/>
              <a:gd name="connsiteX82" fmla="*/ 2553442 w 4295726"/>
              <a:gd name="connsiteY82" fmla="*/ 3980805 h 4235742"/>
              <a:gd name="connsiteX83" fmla="*/ 2504364 w 4295726"/>
              <a:gd name="connsiteY83" fmla="*/ 3961719 h 4235742"/>
              <a:gd name="connsiteX84" fmla="*/ 1232414 w 4295726"/>
              <a:gd name="connsiteY84" fmla="*/ 353090 h 4235742"/>
              <a:gd name="connsiteX85" fmla="*/ 2508454 w 4295726"/>
              <a:gd name="connsiteY85" fmla="*/ 250845 h 4235742"/>
              <a:gd name="connsiteX86" fmla="*/ 2558897 w 4295726"/>
              <a:gd name="connsiteY86" fmla="*/ 269932 h 4235742"/>
              <a:gd name="connsiteX87" fmla="*/ 3828118 w 4295726"/>
              <a:gd name="connsiteY87" fmla="*/ 3871743 h 4235742"/>
              <a:gd name="connsiteX88" fmla="*/ 3803580 w 4295726"/>
              <a:gd name="connsiteY88" fmla="*/ 3929001 h 4235742"/>
              <a:gd name="connsiteX89" fmla="*/ 2318955 w 4295726"/>
              <a:gd name="connsiteY89" fmla="*/ 179954 h 4235742"/>
              <a:gd name="connsiteX90" fmla="*/ 2369398 w 4295726"/>
              <a:gd name="connsiteY90" fmla="*/ 199039 h 4235742"/>
              <a:gd name="connsiteX91" fmla="*/ 3727234 w 4295726"/>
              <a:gd name="connsiteY91" fmla="*/ 4051698 h 4235742"/>
              <a:gd name="connsiteX92" fmla="*/ 3694516 w 4295726"/>
              <a:gd name="connsiteY92" fmla="*/ 4085779 h 4235742"/>
              <a:gd name="connsiteX93" fmla="*/ 1368743 w 4295726"/>
              <a:gd name="connsiteY93" fmla="*/ 155416 h 4235742"/>
              <a:gd name="connsiteX94" fmla="*/ 2742940 w 4295726"/>
              <a:gd name="connsiteY94" fmla="*/ 4053061 h 4235742"/>
              <a:gd name="connsiteX95" fmla="*/ 2691134 w 4295726"/>
              <a:gd name="connsiteY95" fmla="*/ 4033974 h 4235742"/>
              <a:gd name="connsiteX96" fmla="*/ 1337387 w 4295726"/>
              <a:gd name="connsiteY96" fmla="*/ 189499 h 4235742"/>
              <a:gd name="connsiteX97" fmla="*/ 1368743 w 4295726"/>
              <a:gd name="connsiteY97" fmla="*/ 155416 h 4235742"/>
              <a:gd name="connsiteX98" fmla="*/ 2130822 w 4295726"/>
              <a:gd name="connsiteY98" fmla="*/ 107699 h 4235742"/>
              <a:gd name="connsiteX99" fmla="*/ 2181265 w 4295726"/>
              <a:gd name="connsiteY99" fmla="*/ 126785 h 4235742"/>
              <a:gd name="connsiteX100" fmla="*/ 3600449 w 4295726"/>
              <a:gd name="connsiteY100" fmla="*/ 4158034 h 4235742"/>
              <a:gd name="connsiteX101" fmla="*/ 3565004 w 4295726"/>
              <a:gd name="connsiteY101" fmla="*/ 4178483 h 4235742"/>
              <a:gd name="connsiteX102" fmla="*/ 1500983 w 4295726"/>
              <a:gd name="connsiteY102" fmla="*/ 58621 h 4235742"/>
              <a:gd name="connsiteX103" fmla="*/ 2932437 w 4295726"/>
              <a:gd name="connsiteY103" fmla="*/ 4125314 h 4235742"/>
              <a:gd name="connsiteX104" fmla="*/ 2881995 w 4295726"/>
              <a:gd name="connsiteY104" fmla="*/ 4106230 h 4235742"/>
              <a:gd name="connsiteX105" fmla="*/ 1464173 w 4295726"/>
              <a:gd name="connsiteY105" fmla="*/ 79072 h 4235742"/>
              <a:gd name="connsiteX106" fmla="*/ 1500983 w 4295726"/>
              <a:gd name="connsiteY106" fmla="*/ 58621 h 4235742"/>
              <a:gd name="connsiteX107" fmla="*/ 1939961 w 4295726"/>
              <a:gd name="connsiteY107" fmla="*/ 35444 h 4235742"/>
              <a:gd name="connsiteX108" fmla="*/ 1990404 w 4295726"/>
              <a:gd name="connsiteY108" fmla="*/ 54532 h 4235742"/>
              <a:gd name="connsiteX109" fmla="*/ 3457302 w 4295726"/>
              <a:gd name="connsiteY109" fmla="*/ 4218018 h 4235742"/>
              <a:gd name="connsiteX110" fmla="*/ 3416404 w 4295726"/>
              <a:gd name="connsiteY110" fmla="*/ 4227561 h 4235742"/>
              <a:gd name="connsiteX111" fmla="*/ 1645491 w 4295726"/>
              <a:gd name="connsiteY111" fmla="*/ 8179 h 4235742"/>
              <a:gd name="connsiteX112" fmla="*/ 3121933 w 4295726"/>
              <a:gd name="connsiteY112" fmla="*/ 4196206 h 4235742"/>
              <a:gd name="connsiteX113" fmla="*/ 3071492 w 4295726"/>
              <a:gd name="connsiteY113" fmla="*/ 4177120 h 4235742"/>
              <a:gd name="connsiteX114" fmla="*/ 1605955 w 4295726"/>
              <a:gd name="connsiteY114" fmla="*/ 17722 h 4235742"/>
              <a:gd name="connsiteX115" fmla="*/ 1645491 w 4295726"/>
              <a:gd name="connsiteY115" fmla="*/ 8179 h 4235742"/>
              <a:gd name="connsiteX116" fmla="*/ 1764097 w 4295726"/>
              <a:gd name="connsiteY116" fmla="*/ 0 h 4235742"/>
              <a:gd name="connsiteX117" fmla="*/ 1809087 w 4295726"/>
              <a:gd name="connsiteY117" fmla="*/ 2727 h 4235742"/>
              <a:gd name="connsiteX118" fmla="*/ 3300525 w 4295726"/>
              <a:gd name="connsiteY118" fmla="*/ 4235742 h 4235742"/>
              <a:gd name="connsiteX119" fmla="*/ 3255537 w 4295726"/>
              <a:gd name="connsiteY119" fmla="*/ 4233015 h 423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295726" h="4235742">
                <a:moveTo>
                  <a:pt x="24539" y="2391209"/>
                </a:moveTo>
                <a:lnTo>
                  <a:pt x="279475" y="3115116"/>
                </a:lnTo>
                <a:cubicBezTo>
                  <a:pt x="260388" y="3106936"/>
                  <a:pt x="242666" y="3097393"/>
                  <a:pt x="226306" y="3087851"/>
                </a:cubicBezTo>
                <a:lnTo>
                  <a:pt x="0" y="2445740"/>
                </a:lnTo>
                <a:cubicBezTo>
                  <a:pt x="6817" y="2428019"/>
                  <a:pt x="14996" y="2408933"/>
                  <a:pt x="24539" y="2391209"/>
                </a:cubicBezTo>
                <a:close/>
                <a:moveTo>
                  <a:pt x="125423" y="2216709"/>
                </a:moveTo>
                <a:lnTo>
                  <a:pt x="467608" y="3188735"/>
                </a:lnTo>
                <a:lnTo>
                  <a:pt x="418530" y="3169650"/>
                </a:lnTo>
                <a:lnTo>
                  <a:pt x="98157" y="2261697"/>
                </a:lnTo>
                <a:close/>
                <a:moveTo>
                  <a:pt x="229032" y="2042208"/>
                </a:moveTo>
                <a:lnTo>
                  <a:pt x="658468" y="3260990"/>
                </a:lnTo>
                <a:lnTo>
                  <a:pt x="608026" y="3241904"/>
                </a:lnTo>
                <a:lnTo>
                  <a:pt x="201766" y="2087196"/>
                </a:lnTo>
                <a:close/>
                <a:moveTo>
                  <a:pt x="331279" y="1869070"/>
                </a:moveTo>
                <a:lnTo>
                  <a:pt x="846602" y="3331880"/>
                </a:lnTo>
                <a:lnTo>
                  <a:pt x="797525" y="3314158"/>
                </a:lnTo>
                <a:lnTo>
                  <a:pt x="304013" y="1915422"/>
                </a:lnTo>
                <a:close/>
                <a:moveTo>
                  <a:pt x="434889" y="1694569"/>
                </a:moveTo>
                <a:lnTo>
                  <a:pt x="1037464" y="3405498"/>
                </a:lnTo>
                <a:lnTo>
                  <a:pt x="987022" y="3386413"/>
                </a:lnTo>
                <a:lnTo>
                  <a:pt x="407623" y="1740921"/>
                </a:lnTo>
                <a:close/>
                <a:moveTo>
                  <a:pt x="537135" y="1522794"/>
                </a:moveTo>
                <a:lnTo>
                  <a:pt x="1225596" y="3476389"/>
                </a:lnTo>
                <a:lnTo>
                  <a:pt x="1176518" y="3457303"/>
                </a:lnTo>
                <a:lnTo>
                  <a:pt x="509869" y="1567782"/>
                </a:lnTo>
                <a:close/>
                <a:moveTo>
                  <a:pt x="640746" y="1348293"/>
                </a:moveTo>
                <a:lnTo>
                  <a:pt x="1416457" y="3548643"/>
                </a:lnTo>
                <a:lnTo>
                  <a:pt x="1366017" y="3529556"/>
                </a:lnTo>
                <a:lnTo>
                  <a:pt x="613480" y="1393282"/>
                </a:lnTo>
                <a:close/>
                <a:moveTo>
                  <a:pt x="744356" y="1175155"/>
                </a:moveTo>
                <a:lnTo>
                  <a:pt x="1604593" y="3620897"/>
                </a:lnTo>
                <a:lnTo>
                  <a:pt x="1555514" y="3601811"/>
                </a:lnTo>
                <a:lnTo>
                  <a:pt x="717090" y="1221506"/>
                </a:lnTo>
                <a:close/>
                <a:moveTo>
                  <a:pt x="847967" y="1000654"/>
                </a:moveTo>
                <a:lnTo>
                  <a:pt x="1795453" y="3693152"/>
                </a:lnTo>
                <a:lnTo>
                  <a:pt x="1745011" y="3674067"/>
                </a:lnTo>
                <a:lnTo>
                  <a:pt x="820701" y="1047005"/>
                </a:lnTo>
                <a:close/>
                <a:moveTo>
                  <a:pt x="4027158" y="831607"/>
                </a:moveTo>
                <a:cubicBezTo>
                  <a:pt x="4046245" y="842513"/>
                  <a:pt x="4063968" y="852057"/>
                  <a:pt x="4081689" y="864325"/>
                </a:cubicBezTo>
                <a:lnTo>
                  <a:pt x="4295726" y="1470989"/>
                </a:lnTo>
                <a:lnTo>
                  <a:pt x="4280731" y="1550061"/>
                </a:lnTo>
                <a:close/>
                <a:moveTo>
                  <a:pt x="950213" y="828880"/>
                </a:moveTo>
                <a:lnTo>
                  <a:pt x="1983586" y="3764043"/>
                </a:lnTo>
                <a:lnTo>
                  <a:pt x="1934508" y="3744958"/>
                </a:lnTo>
                <a:lnTo>
                  <a:pt x="922947" y="873868"/>
                </a:lnTo>
                <a:close/>
                <a:moveTo>
                  <a:pt x="3836298" y="755262"/>
                </a:moveTo>
                <a:lnTo>
                  <a:pt x="3885378" y="774348"/>
                </a:lnTo>
                <a:lnTo>
                  <a:pt x="4238469" y="1773640"/>
                </a:lnTo>
                <a:lnTo>
                  <a:pt x="4222110" y="1852710"/>
                </a:lnTo>
                <a:close/>
                <a:moveTo>
                  <a:pt x="3646801" y="683008"/>
                </a:moveTo>
                <a:lnTo>
                  <a:pt x="3697244" y="702095"/>
                </a:lnTo>
                <a:lnTo>
                  <a:pt x="4179847" y="2073564"/>
                </a:lnTo>
                <a:lnTo>
                  <a:pt x="4164852" y="2152634"/>
                </a:lnTo>
                <a:close/>
                <a:moveTo>
                  <a:pt x="1053823" y="654379"/>
                </a:moveTo>
                <a:lnTo>
                  <a:pt x="2174448" y="3836298"/>
                </a:lnTo>
                <a:lnTo>
                  <a:pt x="2124006" y="3818576"/>
                </a:lnTo>
                <a:lnTo>
                  <a:pt x="1026557" y="699367"/>
                </a:lnTo>
                <a:close/>
                <a:moveTo>
                  <a:pt x="3457304" y="610754"/>
                </a:moveTo>
                <a:lnTo>
                  <a:pt x="3506384" y="629840"/>
                </a:lnTo>
                <a:lnTo>
                  <a:pt x="4121226" y="2376214"/>
                </a:lnTo>
                <a:lnTo>
                  <a:pt x="4106230" y="2455285"/>
                </a:lnTo>
                <a:close/>
                <a:moveTo>
                  <a:pt x="3267806" y="539862"/>
                </a:moveTo>
                <a:lnTo>
                  <a:pt x="3318247" y="558949"/>
                </a:lnTo>
                <a:lnTo>
                  <a:pt x="4063967" y="2676137"/>
                </a:lnTo>
                <a:lnTo>
                  <a:pt x="4048972" y="2755208"/>
                </a:lnTo>
                <a:close/>
                <a:moveTo>
                  <a:pt x="1156069" y="481241"/>
                </a:moveTo>
                <a:lnTo>
                  <a:pt x="2363943" y="3908552"/>
                </a:lnTo>
                <a:lnTo>
                  <a:pt x="2313502" y="3889466"/>
                </a:lnTo>
                <a:lnTo>
                  <a:pt x="1128803" y="527592"/>
                </a:lnTo>
                <a:close/>
                <a:moveTo>
                  <a:pt x="3076945" y="467608"/>
                </a:moveTo>
                <a:lnTo>
                  <a:pt x="3127386" y="486694"/>
                </a:lnTo>
                <a:lnTo>
                  <a:pt x="4005345" y="2978788"/>
                </a:lnTo>
                <a:lnTo>
                  <a:pt x="3990349" y="3057859"/>
                </a:lnTo>
                <a:close/>
                <a:moveTo>
                  <a:pt x="2888811" y="395355"/>
                </a:moveTo>
                <a:lnTo>
                  <a:pt x="2939254" y="414440"/>
                </a:lnTo>
                <a:lnTo>
                  <a:pt x="3948087" y="3278712"/>
                </a:lnTo>
                <a:lnTo>
                  <a:pt x="3933091" y="3357783"/>
                </a:lnTo>
                <a:close/>
                <a:moveTo>
                  <a:pt x="2697950" y="323100"/>
                </a:moveTo>
                <a:lnTo>
                  <a:pt x="2748393" y="342185"/>
                </a:lnTo>
                <a:lnTo>
                  <a:pt x="3889466" y="3581362"/>
                </a:lnTo>
                <a:lnTo>
                  <a:pt x="3874471" y="3660433"/>
                </a:lnTo>
                <a:close/>
                <a:moveTo>
                  <a:pt x="1259680" y="306739"/>
                </a:moveTo>
                <a:lnTo>
                  <a:pt x="2553442" y="3980805"/>
                </a:lnTo>
                <a:lnTo>
                  <a:pt x="2504364" y="3961719"/>
                </a:lnTo>
                <a:lnTo>
                  <a:pt x="1232414" y="353090"/>
                </a:lnTo>
                <a:close/>
                <a:moveTo>
                  <a:pt x="2508454" y="250845"/>
                </a:moveTo>
                <a:lnTo>
                  <a:pt x="2558897" y="269932"/>
                </a:lnTo>
                <a:lnTo>
                  <a:pt x="3828118" y="3871743"/>
                </a:lnTo>
                <a:cubicBezTo>
                  <a:pt x="3822665" y="3892193"/>
                  <a:pt x="3814485" y="3911278"/>
                  <a:pt x="3803580" y="3929001"/>
                </a:cubicBezTo>
                <a:close/>
                <a:moveTo>
                  <a:pt x="2318955" y="179954"/>
                </a:moveTo>
                <a:lnTo>
                  <a:pt x="2369398" y="199039"/>
                </a:lnTo>
                <a:lnTo>
                  <a:pt x="3727234" y="4051698"/>
                </a:lnTo>
                <a:cubicBezTo>
                  <a:pt x="3716327" y="4062604"/>
                  <a:pt x="3706785" y="4073509"/>
                  <a:pt x="3694516" y="4085779"/>
                </a:cubicBezTo>
                <a:close/>
                <a:moveTo>
                  <a:pt x="1368743" y="155416"/>
                </a:moveTo>
                <a:lnTo>
                  <a:pt x="2742940" y="4053061"/>
                </a:lnTo>
                <a:lnTo>
                  <a:pt x="2691134" y="4033974"/>
                </a:lnTo>
                <a:lnTo>
                  <a:pt x="1337387" y="189499"/>
                </a:lnTo>
                <a:cubicBezTo>
                  <a:pt x="1346930" y="177228"/>
                  <a:pt x="1357837" y="166322"/>
                  <a:pt x="1368743" y="155416"/>
                </a:cubicBezTo>
                <a:close/>
                <a:moveTo>
                  <a:pt x="2130822" y="107699"/>
                </a:moveTo>
                <a:lnTo>
                  <a:pt x="2181265" y="126785"/>
                </a:lnTo>
                <a:lnTo>
                  <a:pt x="3600449" y="4158034"/>
                </a:lnTo>
                <a:cubicBezTo>
                  <a:pt x="3589542" y="4164850"/>
                  <a:pt x="3577273" y="4171666"/>
                  <a:pt x="3565004" y="4178483"/>
                </a:cubicBezTo>
                <a:close/>
                <a:moveTo>
                  <a:pt x="1500983" y="58621"/>
                </a:moveTo>
                <a:lnTo>
                  <a:pt x="2932437" y="4125314"/>
                </a:lnTo>
                <a:lnTo>
                  <a:pt x="2881995" y="4106230"/>
                </a:lnTo>
                <a:lnTo>
                  <a:pt x="1464173" y="79072"/>
                </a:lnTo>
                <a:cubicBezTo>
                  <a:pt x="1476443" y="72255"/>
                  <a:pt x="1488713" y="65438"/>
                  <a:pt x="1500983" y="58621"/>
                </a:cubicBezTo>
                <a:close/>
                <a:moveTo>
                  <a:pt x="1939961" y="35444"/>
                </a:moveTo>
                <a:lnTo>
                  <a:pt x="1990404" y="54532"/>
                </a:lnTo>
                <a:lnTo>
                  <a:pt x="3457302" y="4218018"/>
                </a:lnTo>
                <a:cubicBezTo>
                  <a:pt x="3443669" y="4222108"/>
                  <a:pt x="3431401" y="4224834"/>
                  <a:pt x="3416404" y="4227561"/>
                </a:cubicBezTo>
                <a:close/>
                <a:moveTo>
                  <a:pt x="1645491" y="8179"/>
                </a:moveTo>
                <a:lnTo>
                  <a:pt x="3121933" y="4196206"/>
                </a:lnTo>
                <a:lnTo>
                  <a:pt x="3071492" y="4177120"/>
                </a:lnTo>
                <a:lnTo>
                  <a:pt x="1605955" y="17722"/>
                </a:lnTo>
                <a:cubicBezTo>
                  <a:pt x="1618225" y="13633"/>
                  <a:pt x="1631858" y="10906"/>
                  <a:pt x="1645491" y="8179"/>
                </a:cubicBezTo>
                <a:close/>
                <a:moveTo>
                  <a:pt x="1764097" y="0"/>
                </a:moveTo>
                <a:cubicBezTo>
                  <a:pt x="1779094" y="0"/>
                  <a:pt x="1794090" y="1364"/>
                  <a:pt x="1809087" y="2727"/>
                </a:cubicBezTo>
                <a:lnTo>
                  <a:pt x="3300525" y="4235742"/>
                </a:lnTo>
                <a:cubicBezTo>
                  <a:pt x="3285530" y="4234379"/>
                  <a:pt x="3270533" y="4233015"/>
                  <a:pt x="3255537" y="4233015"/>
                </a:cubicBezTo>
                <a:close/>
              </a:path>
            </a:pathLst>
          </a:custGeom>
          <a:solidFill>
            <a:srgbClr val="FB3FD7">
              <a:alpha val="31000"/>
            </a:srgbClr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-">
            <a:extLst>
              <a:ext uri="{FF2B5EF4-FFF2-40B4-BE49-F238E27FC236}">
                <a16:creationId xmlns:a16="http://schemas.microsoft.com/office/drawing/2014/main" id="{9C78CA13-2EAE-413C-8523-76CCCBEA1F7E}"/>
              </a:ext>
            </a:extLst>
          </p:cNvPr>
          <p:cNvSpPr/>
          <p:nvPr/>
        </p:nvSpPr>
        <p:spPr>
          <a:xfrm>
            <a:off x="225760" y="784530"/>
            <a:ext cx="10604948" cy="5489774"/>
          </a:xfrm>
          <a:custGeom>
            <a:avLst/>
            <a:gdLst>
              <a:gd name="connsiteX0" fmla="*/ 3093452 w 3640029"/>
              <a:gd name="connsiteY0" fmla="*/ 3407444 h 3412227"/>
              <a:gd name="connsiteX1" fmla="*/ 412925 w 3640029"/>
              <a:gd name="connsiteY1" fmla="*/ 3035862 h 3412227"/>
              <a:gd name="connsiteX2" fmla="*/ 23008 w 3640029"/>
              <a:gd name="connsiteY2" fmla="*/ 2414928 h 3412227"/>
              <a:gd name="connsiteX3" fmla="*/ 691612 w 3640029"/>
              <a:gd name="connsiteY3" fmla="*/ 332111 h 3412227"/>
              <a:gd name="connsiteX4" fmla="*/ 1213539 w 3640029"/>
              <a:gd name="connsiteY4" fmla="*/ 4532 h 3412227"/>
              <a:gd name="connsiteX5" fmla="*/ 3149679 w 3640029"/>
              <a:gd name="connsiteY5" fmla="*/ 273440 h 3412227"/>
              <a:gd name="connsiteX6" fmla="*/ 3562819 w 3640029"/>
              <a:gd name="connsiteY6" fmla="*/ 730585 h 3412227"/>
              <a:gd name="connsiteX7" fmla="*/ 3639825 w 3640029"/>
              <a:gd name="connsiteY7" fmla="*/ 2916075 h 3412227"/>
              <a:gd name="connsiteX8" fmla="*/ 3093452 w 3640029"/>
              <a:gd name="connsiteY8" fmla="*/ 3407444 h 341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40029" h="3412227">
                <a:moveTo>
                  <a:pt x="3093452" y="3407444"/>
                </a:moveTo>
                <a:lnTo>
                  <a:pt x="412925" y="3035862"/>
                </a:lnTo>
                <a:cubicBezTo>
                  <a:pt x="118348" y="2995525"/>
                  <a:pt x="-67443" y="2698504"/>
                  <a:pt x="23008" y="2414928"/>
                </a:cubicBezTo>
                <a:lnTo>
                  <a:pt x="691612" y="332111"/>
                </a:lnTo>
                <a:cubicBezTo>
                  <a:pt x="762506" y="110873"/>
                  <a:pt x="982522" y="-27248"/>
                  <a:pt x="1213539" y="4532"/>
                </a:cubicBezTo>
                <a:lnTo>
                  <a:pt x="3149679" y="273440"/>
                </a:lnTo>
                <a:cubicBezTo>
                  <a:pt x="3379473" y="305220"/>
                  <a:pt x="3554263" y="498346"/>
                  <a:pt x="3562819" y="730585"/>
                </a:cubicBezTo>
                <a:lnTo>
                  <a:pt x="3639825" y="2916075"/>
                </a:lnTo>
                <a:cubicBezTo>
                  <a:pt x="3648381" y="3214319"/>
                  <a:pt x="3388029" y="3449002"/>
                  <a:pt x="3093452" y="3407444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 w="12221" cap="flat">
            <a:noFill/>
            <a:prstDash val="solid"/>
            <a:miter/>
          </a:ln>
          <a:effectLst>
            <a:outerShdw blurRad="127000" dist="38100" dir="5400000" sx="101000" sy="101000" algn="t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-">
            <a:extLst>
              <a:ext uri="{FF2B5EF4-FFF2-40B4-BE49-F238E27FC236}">
                <a16:creationId xmlns:a16="http://schemas.microsoft.com/office/drawing/2014/main" id="{208EEC38-D186-45D9-8DFD-C3A93D8550D6}"/>
              </a:ext>
            </a:extLst>
          </p:cNvPr>
          <p:cNvSpPr/>
          <p:nvPr/>
        </p:nvSpPr>
        <p:spPr>
          <a:xfrm>
            <a:off x="645361" y="969629"/>
            <a:ext cx="4195668" cy="868314"/>
          </a:xfrm>
          <a:custGeom>
            <a:avLst/>
            <a:gdLst>
              <a:gd name="connsiteX0" fmla="*/ 2583965 w 2882207"/>
              <a:gd name="connsiteY0" fmla="*/ 596487 h 596487"/>
              <a:gd name="connsiteX1" fmla="*/ 298244 w 2882207"/>
              <a:gd name="connsiteY1" fmla="*/ 596487 h 596487"/>
              <a:gd name="connsiteX2" fmla="*/ 0 w 2882207"/>
              <a:gd name="connsiteY2" fmla="*/ 298244 h 596487"/>
              <a:gd name="connsiteX3" fmla="*/ 0 w 2882207"/>
              <a:gd name="connsiteY3" fmla="*/ 298244 h 596487"/>
              <a:gd name="connsiteX4" fmla="*/ 298244 w 2882207"/>
              <a:gd name="connsiteY4" fmla="*/ 0 h 596487"/>
              <a:gd name="connsiteX5" fmla="*/ 2583965 w 2882207"/>
              <a:gd name="connsiteY5" fmla="*/ 0 h 596487"/>
              <a:gd name="connsiteX6" fmla="*/ 2882208 w 2882207"/>
              <a:gd name="connsiteY6" fmla="*/ 298244 h 596487"/>
              <a:gd name="connsiteX7" fmla="*/ 2882208 w 2882207"/>
              <a:gd name="connsiteY7" fmla="*/ 298244 h 596487"/>
              <a:gd name="connsiteX8" fmla="*/ 2583965 w 2882207"/>
              <a:gd name="connsiteY8" fmla="*/ 596487 h 59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2207" h="596487">
                <a:moveTo>
                  <a:pt x="2583965" y="596487"/>
                </a:moveTo>
                <a:lnTo>
                  <a:pt x="298244" y="596487"/>
                </a:lnTo>
                <a:cubicBezTo>
                  <a:pt x="133232" y="596487"/>
                  <a:pt x="0" y="463256"/>
                  <a:pt x="0" y="298244"/>
                </a:cubicBezTo>
                <a:lnTo>
                  <a:pt x="0" y="298244"/>
                </a:lnTo>
                <a:cubicBezTo>
                  <a:pt x="0" y="133232"/>
                  <a:pt x="133232" y="0"/>
                  <a:pt x="298244" y="0"/>
                </a:cubicBezTo>
                <a:lnTo>
                  <a:pt x="2583965" y="0"/>
                </a:lnTo>
                <a:cubicBezTo>
                  <a:pt x="2748977" y="0"/>
                  <a:pt x="2882208" y="133232"/>
                  <a:pt x="2882208" y="298244"/>
                </a:cubicBezTo>
                <a:lnTo>
                  <a:pt x="2882208" y="298244"/>
                </a:lnTo>
                <a:cubicBezTo>
                  <a:pt x="2882208" y="463256"/>
                  <a:pt x="2748977" y="596487"/>
                  <a:pt x="2583965" y="596487"/>
                </a:cubicBezTo>
                <a:close/>
              </a:path>
            </a:pathLst>
          </a:custGeom>
          <a:solidFill>
            <a:srgbClr val="ED05C1"/>
          </a:solidFill>
          <a:ln w="12221" cap="flat">
            <a:noFill/>
            <a:prstDash val="solid"/>
            <a:miter/>
          </a:ln>
          <a:effectLst>
            <a:outerShdw blurRad="127000" dist="38100" dir="2700000" algn="tl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-">
            <a:extLst>
              <a:ext uri="{FF2B5EF4-FFF2-40B4-BE49-F238E27FC236}">
                <a16:creationId xmlns:a16="http://schemas.microsoft.com/office/drawing/2014/main" id="{EE2E4A77-0ED9-4C80-BDE1-47C5443BA73E}"/>
              </a:ext>
            </a:extLst>
          </p:cNvPr>
          <p:cNvSpPr/>
          <p:nvPr/>
        </p:nvSpPr>
        <p:spPr>
          <a:xfrm>
            <a:off x="11580914" y="4034885"/>
            <a:ext cx="190860" cy="190860"/>
          </a:xfrm>
          <a:custGeom>
            <a:avLst/>
            <a:gdLst>
              <a:gd name="connsiteX0" fmla="*/ 85562 w 171123"/>
              <a:gd name="connsiteY0" fmla="*/ 171123 h 171123"/>
              <a:gd name="connsiteX1" fmla="*/ 0 w 171123"/>
              <a:gd name="connsiteY1" fmla="*/ 85562 h 171123"/>
              <a:gd name="connsiteX2" fmla="*/ 85562 w 171123"/>
              <a:gd name="connsiteY2" fmla="*/ 0 h 171123"/>
              <a:gd name="connsiteX3" fmla="*/ 171123 w 171123"/>
              <a:gd name="connsiteY3" fmla="*/ 85562 h 171123"/>
              <a:gd name="connsiteX4" fmla="*/ 85562 w 171123"/>
              <a:gd name="connsiteY4" fmla="*/ 171123 h 171123"/>
              <a:gd name="connsiteX5" fmla="*/ 85562 w 171123"/>
              <a:gd name="connsiteY5" fmla="*/ 17112 h 171123"/>
              <a:gd name="connsiteX6" fmla="*/ 15890 w 171123"/>
              <a:gd name="connsiteY6" fmla="*/ 86784 h 171123"/>
              <a:gd name="connsiteX7" fmla="*/ 85562 w 171123"/>
              <a:gd name="connsiteY7" fmla="*/ 156456 h 171123"/>
              <a:gd name="connsiteX8" fmla="*/ 155234 w 171123"/>
              <a:gd name="connsiteY8" fmla="*/ 86784 h 171123"/>
              <a:gd name="connsiteX9" fmla="*/ 85562 w 171123"/>
              <a:gd name="connsiteY9" fmla="*/ 17112 h 17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123" h="171123">
                <a:moveTo>
                  <a:pt x="85562" y="171123"/>
                </a:moveTo>
                <a:cubicBezTo>
                  <a:pt x="39114" y="171123"/>
                  <a:pt x="0" y="133232"/>
                  <a:pt x="0" y="85562"/>
                </a:cubicBezTo>
                <a:cubicBezTo>
                  <a:pt x="0" y="37892"/>
                  <a:pt x="37892" y="0"/>
                  <a:pt x="85562" y="0"/>
                </a:cubicBezTo>
                <a:cubicBezTo>
                  <a:pt x="133232" y="0"/>
                  <a:pt x="171123" y="37892"/>
                  <a:pt x="171123" y="85562"/>
                </a:cubicBezTo>
                <a:cubicBezTo>
                  <a:pt x="171123" y="133232"/>
                  <a:pt x="132009" y="171123"/>
                  <a:pt x="85562" y="171123"/>
                </a:cubicBezTo>
                <a:close/>
                <a:moveTo>
                  <a:pt x="85562" y="17112"/>
                </a:moveTo>
                <a:cubicBezTo>
                  <a:pt x="47670" y="17112"/>
                  <a:pt x="15890" y="47670"/>
                  <a:pt x="15890" y="86784"/>
                </a:cubicBezTo>
                <a:cubicBezTo>
                  <a:pt x="15890" y="125898"/>
                  <a:pt x="46448" y="156456"/>
                  <a:pt x="85562" y="156456"/>
                </a:cubicBezTo>
                <a:cubicBezTo>
                  <a:pt x="124676" y="156456"/>
                  <a:pt x="155234" y="125898"/>
                  <a:pt x="155234" y="86784"/>
                </a:cubicBezTo>
                <a:cubicBezTo>
                  <a:pt x="155234" y="47670"/>
                  <a:pt x="123454" y="17112"/>
                  <a:pt x="85562" y="17112"/>
                </a:cubicBezTo>
                <a:close/>
              </a:path>
            </a:pathLst>
          </a:custGeom>
          <a:solidFill>
            <a:srgbClr val="FFFFFF"/>
          </a:solidFill>
          <a:ln w="122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PICTURE">
            <a:extLst>
              <a:ext uri="{FF2B5EF4-FFF2-40B4-BE49-F238E27FC236}">
                <a16:creationId xmlns:a16="http://schemas.microsoft.com/office/drawing/2014/main" id="{4E5C5EA0-2298-48CF-B007-0837B5756EA7}"/>
              </a:ext>
            </a:extLst>
          </p:cNvPr>
          <p:cNvSpPr/>
          <p:nvPr/>
        </p:nvSpPr>
        <p:spPr>
          <a:xfrm>
            <a:off x="5113101" y="276694"/>
            <a:ext cx="1965798" cy="1965796"/>
          </a:xfrm>
          <a:prstGeom prst="ellipse">
            <a:avLst/>
          </a:prstGeom>
          <a:blipFill>
            <a:blip r:embed="rId10"/>
            <a:srcRect/>
            <a:stretch>
              <a:fillRect t="-16121" b="-33879"/>
            </a:stretch>
          </a:blipFill>
          <a:ln w="50800">
            <a:solidFill>
              <a:srgbClr val="EFEFEF"/>
            </a:solidFill>
          </a:ln>
          <a:effectLst>
            <a:outerShdw blurRad="1524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-">
            <a:extLst>
              <a:ext uri="{FF2B5EF4-FFF2-40B4-BE49-F238E27FC236}">
                <a16:creationId xmlns:a16="http://schemas.microsoft.com/office/drawing/2014/main" id="{39979C3D-26A0-4740-B66C-F545861FC093}"/>
              </a:ext>
            </a:extLst>
          </p:cNvPr>
          <p:cNvSpPr/>
          <p:nvPr/>
        </p:nvSpPr>
        <p:spPr>
          <a:xfrm>
            <a:off x="816264" y="3728779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9C513D5-BB85-4E2C-9080-E4BFEF395615}"/>
              </a:ext>
            </a:extLst>
          </p:cNvPr>
          <p:cNvSpPr txBox="1"/>
          <p:nvPr/>
        </p:nvSpPr>
        <p:spPr>
          <a:xfrm>
            <a:off x="1318472" y="3357812"/>
            <a:ext cx="3794629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600" spc="600" dirty="0">
                <a:solidFill>
                  <a:srgbClr val="D204AD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rgbClr val="D204AD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 Ultrabold" panose="00000900000000000000" pitchFamily="50" charset="0"/>
                <a:ea typeface="Open Sans ExtraBold" pitchFamily="2" charset="0"/>
                <a:cs typeface="Kanit ExtraBold" pitchFamily="2" charset="-34"/>
              </a:rPr>
              <a:t> PREVIOUS</a:t>
            </a:r>
          </a:p>
        </p:txBody>
      </p:sp>
      <p:pic>
        <p:nvPicPr>
          <p:cNvPr id="177" name="VIDEO 2">
            <a:hlinkClick r:id="" action="ppaction://media"/>
            <a:extLst>
              <a:ext uri="{FF2B5EF4-FFF2-40B4-BE49-F238E27FC236}">
                <a16:creationId xmlns:a16="http://schemas.microsoft.com/office/drawing/2014/main" id="{1C8B911A-98F1-427C-99AD-06AA9BF487D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3000" end="16520"/>
                </p14:media>
              </p:ext>
            </p:extLst>
          </p:nvPr>
        </p:nvPicPr>
        <p:blipFill rotWithShape="1">
          <a:blip r:embed="rId11"/>
          <a:srcRect l="2437" r="2437"/>
          <a:stretch>
            <a:fillRect/>
          </a:stretch>
        </p:blipFill>
        <p:spPr>
          <a:xfrm>
            <a:off x="876716" y="3799077"/>
            <a:ext cx="4090674" cy="2267712"/>
          </a:xfrm>
          <a:prstGeom prst="rect">
            <a:avLst/>
          </a:prstGeom>
        </p:spPr>
      </p:pic>
      <p:sp>
        <p:nvSpPr>
          <p:cNvPr id="156" name="-">
            <a:extLst>
              <a:ext uri="{FF2B5EF4-FFF2-40B4-BE49-F238E27FC236}">
                <a16:creationId xmlns:a16="http://schemas.microsoft.com/office/drawing/2014/main" id="{AA324112-2A67-4B45-8454-81851A1FB549}"/>
              </a:ext>
            </a:extLst>
          </p:cNvPr>
          <p:cNvSpPr/>
          <p:nvPr/>
        </p:nvSpPr>
        <p:spPr>
          <a:xfrm>
            <a:off x="816264" y="3728779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7" name="-">
            <a:extLst>
              <a:ext uri="{FF2B5EF4-FFF2-40B4-BE49-F238E27FC236}">
                <a16:creationId xmlns:a16="http://schemas.microsoft.com/office/drawing/2014/main" id="{0DCADEDA-C7AA-497C-9508-23023C6D1D4C}"/>
              </a:ext>
            </a:extLst>
          </p:cNvPr>
          <p:cNvSpPr/>
          <p:nvPr/>
        </p:nvSpPr>
        <p:spPr>
          <a:xfrm>
            <a:off x="7044438" y="3728780"/>
            <a:ext cx="4195667" cy="2360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27000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6" name="VIDEO 3">
            <a:hlinkClick r:id="" action="ppaction://media"/>
            <a:extLst>
              <a:ext uri="{FF2B5EF4-FFF2-40B4-BE49-F238E27FC236}">
                <a16:creationId xmlns:a16="http://schemas.microsoft.com/office/drawing/2014/main" id="{B8CE5A95-AA60-429C-A315-AF863386C32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5">
                  <p14:trim st="3000" end="5520"/>
                </p14:media>
              </p:ext>
            </p:extLst>
          </p:nvPr>
        </p:nvPicPr>
        <p:blipFill rotWithShape="1">
          <a:blip r:embed="rId12"/>
          <a:srcRect l="2654" r="2654"/>
          <a:stretch>
            <a:fillRect/>
          </a:stretch>
        </p:blipFill>
        <p:spPr>
          <a:xfrm>
            <a:off x="7107707" y="3755273"/>
            <a:ext cx="4074046" cy="2267712"/>
          </a:xfrm>
          <a:prstGeom prst="rect">
            <a:avLst/>
          </a:prstGeom>
        </p:spPr>
      </p:pic>
      <p:sp>
        <p:nvSpPr>
          <p:cNvPr id="159" name="TextBox 158">
            <a:extLst>
              <a:ext uri="{FF2B5EF4-FFF2-40B4-BE49-F238E27FC236}">
                <a16:creationId xmlns:a16="http://schemas.microsoft.com/office/drawing/2014/main" id="{D97840E9-DF4F-477E-BF55-69DF53FC2EB0}"/>
              </a:ext>
            </a:extLst>
          </p:cNvPr>
          <p:cNvSpPr txBox="1"/>
          <p:nvPr/>
        </p:nvSpPr>
        <p:spPr>
          <a:xfrm>
            <a:off x="7033295" y="3357813"/>
            <a:ext cx="2904962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1600" spc="600" dirty="0">
                <a:solidFill>
                  <a:srgbClr val="D204AD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 Light" pitchFamily="2" charset="-34"/>
              </a:rPr>
              <a:t>WATCH</a:t>
            </a:r>
            <a:r>
              <a:rPr lang="en-US" sz="1600" spc="600" dirty="0">
                <a:solidFill>
                  <a:srgbClr val="D204AD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 Ultrabold" panose="00000900000000000000" pitchFamily="50" charset="0"/>
                <a:ea typeface="Open Sans ExtraBold" pitchFamily="2" charset="0"/>
                <a:cs typeface="Kanit ExtraBold" pitchFamily="2" charset="-34"/>
              </a:rPr>
              <a:t> NEXT</a:t>
            </a:r>
          </a:p>
        </p:txBody>
      </p:sp>
      <p:sp>
        <p:nvSpPr>
          <p:cNvPr id="160" name="-">
            <a:extLst>
              <a:ext uri="{FF2B5EF4-FFF2-40B4-BE49-F238E27FC236}">
                <a16:creationId xmlns:a16="http://schemas.microsoft.com/office/drawing/2014/main" id="{37FF784F-DDF8-477E-95C2-06916917005C}"/>
              </a:ext>
            </a:extLst>
          </p:cNvPr>
          <p:cNvSpPr/>
          <p:nvPr/>
        </p:nvSpPr>
        <p:spPr>
          <a:xfrm>
            <a:off x="7044438" y="3728780"/>
            <a:ext cx="4195667" cy="2360063"/>
          </a:xfrm>
          <a:custGeom>
            <a:avLst/>
            <a:gdLst>
              <a:gd name="connsiteX0" fmla="*/ 111871 w 4195667"/>
              <a:gd name="connsiteY0" fmla="*/ 114335 h 2360063"/>
              <a:gd name="connsiteX1" fmla="*/ 111871 w 4195667"/>
              <a:gd name="connsiteY1" fmla="*/ 2245727 h 2360063"/>
              <a:gd name="connsiteX2" fmla="*/ 4083796 w 4195667"/>
              <a:gd name="connsiteY2" fmla="*/ 2245727 h 2360063"/>
              <a:gd name="connsiteX3" fmla="*/ 4083796 w 4195667"/>
              <a:gd name="connsiteY3" fmla="*/ 114335 h 2360063"/>
              <a:gd name="connsiteX4" fmla="*/ 0 w 4195667"/>
              <a:gd name="connsiteY4" fmla="*/ 0 h 2360063"/>
              <a:gd name="connsiteX5" fmla="*/ 4195667 w 4195667"/>
              <a:gd name="connsiteY5" fmla="*/ 0 h 2360063"/>
              <a:gd name="connsiteX6" fmla="*/ 4195667 w 4195667"/>
              <a:gd name="connsiteY6" fmla="*/ 2360063 h 2360063"/>
              <a:gd name="connsiteX7" fmla="*/ 0 w 4195667"/>
              <a:gd name="connsiteY7" fmla="*/ 2360063 h 236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5667" h="2360063">
                <a:moveTo>
                  <a:pt x="111871" y="114335"/>
                </a:moveTo>
                <a:lnTo>
                  <a:pt x="111871" y="2245727"/>
                </a:lnTo>
                <a:lnTo>
                  <a:pt x="4083796" y="2245727"/>
                </a:lnTo>
                <a:lnTo>
                  <a:pt x="4083796" y="114335"/>
                </a:lnTo>
                <a:close/>
                <a:moveTo>
                  <a:pt x="0" y="0"/>
                </a:moveTo>
                <a:lnTo>
                  <a:pt x="4195667" y="0"/>
                </a:lnTo>
                <a:lnTo>
                  <a:pt x="4195667" y="2360063"/>
                </a:lnTo>
                <a:lnTo>
                  <a:pt x="0" y="23600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1" name="TextBox 9">
            <a:extLst>
              <a:ext uri="{FF2B5EF4-FFF2-40B4-BE49-F238E27FC236}">
                <a16:creationId xmlns:a16="http://schemas.microsoft.com/office/drawing/2014/main" id="{2F97D080-F7CA-4A14-9D13-58282111E3B5}"/>
              </a:ext>
            </a:extLst>
          </p:cNvPr>
          <p:cNvSpPr txBox="1"/>
          <p:nvPr/>
        </p:nvSpPr>
        <p:spPr>
          <a:xfrm>
            <a:off x="4196208" y="2549479"/>
            <a:ext cx="370486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 Light" pitchFamily="2" charset="-34"/>
              </a:rPr>
              <a:t>THANKS FOR WATCHING</a:t>
            </a:r>
          </a:p>
        </p:txBody>
      </p:sp>
      <p:sp>
        <p:nvSpPr>
          <p:cNvPr id="162" name="TextBox 10">
            <a:extLst>
              <a:ext uri="{FF2B5EF4-FFF2-40B4-BE49-F238E27FC236}">
                <a16:creationId xmlns:a16="http://schemas.microsoft.com/office/drawing/2014/main" id="{C0CCD059-482B-4321-A58D-9894114B9D5B}"/>
              </a:ext>
            </a:extLst>
          </p:cNvPr>
          <p:cNvSpPr txBox="1"/>
          <p:nvPr/>
        </p:nvSpPr>
        <p:spPr>
          <a:xfrm>
            <a:off x="4104036" y="2201631"/>
            <a:ext cx="388920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rgbClr val="ED05C1"/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  <a:ea typeface="Open Sans ExtraBold" pitchFamily="2" charset="0"/>
                <a:cs typeface="Kanit Black" pitchFamily="2" charset="-34"/>
              </a:rPr>
              <a:t>YOUR CHANNEL</a:t>
            </a:r>
          </a:p>
        </p:txBody>
      </p:sp>
      <p:sp>
        <p:nvSpPr>
          <p:cNvPr id="163" name="TextBox 12">
            <a:extLst>
              <a:ext uri="{FF2B5EF4-FFF2-40B4-BE49-F238E27FC236}">
                <a16:creationId xmlns:a16="http://schemas.microsoft.com/office/drawing/2014/main" id="{F97D940A-D0BC-4F1D-94D2-DCFE6E23BD5B}"/>
              </a:ext>
            </a:extLst>
          </p:cNvPr>
          <p:cNvSpPr txBox="1"/>
          <p:nvPr/>
        </p:nvSpPr>
        <p:spPr>
          <a:xfrm>
            <a:off x="2079667" y="1106327"/>
            <a:ext cx="2380781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 Light" pitchFamily="2" charset="-34"/>
              </a:rPr>
              <a:t>DON’T FORGET TO</a:t>
            </a:r>
          </a:p>
        </p:txBody>
      </p:sp>
      <p:sp>
        <p:nvSpPr>
          <p:cNvPr id="164" name="TextBox 13">
            <a:extLst>
              <a:ext uri="{FF2B5EF4-FFF2-40B4-BE49-F238E27FC236}">
                <a16:creationId xmlns:a16="http://schemas.microsoft.com/office/drawing/2014/main" id="{17243DA4-734C-4386-BF9F-053EC8951F20}"/>
              </a:ext>
            </a:extLst>
          </p:cNvPr>
          <p:cNvSpPr txBox="1"/>
          <p:nvPr/>
        </p:nvSpPr>
        <p:spPr>
          <a:xfrm>
            <a:off x="1634032" y="1225688"/>
            <a:ext cx="2826416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  <a:ea typeface="Open Sans ExtraBold" pitchFamily="2" charset="0"/>
                <a:cs typeface="Kanit Black" pitchFamily="2" charset="-34"/>
              </a:rPr>
              <a:t>SUBSCRIBE</a:t>
            </a:r>
          </a:p>
        </p:txBody>
      </p:sp>
      <p:sp>
        <p:nvSpPr>
          <p:cNvPr id="168" name="-">
            <a:extLst>
              <a:ext uri="{FF2B5EF4-FFF2-40B4-BE49-F238E27FC236}">
                <a16:creationId xmlns:a16="http://schemas.microsoft.com/office/drawing/2014/main" id="{2A453AE3-C678-4FCA-AF22-D47EF38DA97D}"/>
              </a:ext>
            </a:extLst>
          </p:cNvPr>
          <p:cNvSpPr/>
          <p:nvPr/>
        </p:nvSpPr>
        <p:spPr>
          <a:xfrm>
            <a:off x="1639345" y="6436569"/>
            <a:ext cx="304003" cy="251193"/>
          </a:xfrm>
          <a:custGeom>
            <a:avLst/>
            <a:gdLst>
              <a:gd name="connsiteX0" fmla="*/ 303290 w 304003"/>
              <a:gd name="connsiteY0" fmla="*/ 29528 h 251193"/>
              <a:gd name="connsiteX1" fmla="*/ 272810 w 304003"/>
              <a:gd name="connsiteY1" fmla="*/ 38100 h 251193"/>
              <a:gd name="connsiteX2" fmla="*/ 288050 w 304003"/>
              <a:gd name="connsiteY2" fmla="*/ 24765 h 251193"/>
              <a:gd name="connsiteX3" fmla="*/ 298527 w 304003"/>
              <a:gd name="connsiteY3" fmla="*/ 6668 h 251193"/>
              <a:gd name="connsiteX4" fmla="*/ 298527 w 304003"/>
              <a:gd name="connsiteY4" fmla="*/ 4763 h 251193"/>
              <a:gd name="connsiteX5" fmla="*/ 296622 w 304003"/>
              <a:gd name="connsiteY5" fmla="*/ 4763 h 251193"/>
              <a:gd name="connsiteX6" fmla="*/ 260427 w 304003"/>
              <a:gd name="connsiteY6" fmla="*/ 19050 h 251193"/>
              <a:gd name="connsiteX7" fmla="*/ 257570 w 304003"/>
              <a:gd name="connsiteY7" fmla="*/ 18098 h 251193"/>
              <a:gd name="connsiteX8" fmla="*/ 254712 w 304003"/>
              <a:gd name="connsiteY8" fmla="*/ 15240 h 251193"/>
              <a:gd name="connsiteX9" fmla="*/ 237567 w 304003"/>
              <a:gd name="connsiteY9" fmla="*/ 4763 h 251193"/>
              <a:gd name="connsiteX10" fmla="*/ 208992 w 304003"/>
              <a:gd name="connsiteY10" fmla="*/ 0 h 251193"/>
              <a:gd name="connsiteX11" fmla="*/ 183275 w 304003"/>
              <a:gd name="connsiteY11" fmla="*/ 7620 h 251193"/>
              <a:gd name="connsiteX12" fmla="*/ 162320 w 304003"/>
              <a:gd name="connsiteY12" fmla="*/ 24765 h 251193"/>
              <a:gd name="connsiteX13" fmla="*/ 149937 w 304003"/>
              <a:gd name="connsiteY13" fmla="*/ 49530 h 251193"/>
              <a:gd name="connsiteX14" fmla="*/ 148985 w 304003"/>
              <a:gd name="connsiteY14" fmla="*/ 75248 h 251193"/>
              <a:gd name="connsiteX15" fmla="*/ 148032 w 304003"/>
              <a:gd name="connsiteY15" fmla="*/ 77153 h 251193"/>
              <a:gd name="connsiteX16" fmla="*/ 24207 w 304003"/>
              <a:gd name="connsiteY16" fmla="*/ 13335 h 251193"/>
              <a:gd name="connsiteX17" fmla="*/ 20397 w 304003"/>
              <a:gd name="connsiteY17" fmla="*/ 13335 h 251193"/>
              <a:gd name="connsiteX18" fmla="*/ 30875 w 304003"/>
              <a:gd name="connsiteY18" fmla="*/ 88583 h 251193"/>
              <a:gd name="connsiteX19" fmla="*/ 38495 w 304003"/>
              <a:gd name="connsiteY19" fmla="*/ 95250 h 251193"/>
              <a:gd name="connsiteX20" fmla="*/ 14682 w 304003"/>
              <a:gd name="connsiteY20" fmla="*/ 88583 h 251193"/>
              <a:gd name="connsiteX21" fmla="*/ 12777 w 304003"/>
              <a:gd name="connsiteY21" fmla="*/ 89535 h 251193"/>
              <a:gd name="connsiteX22" fmla="*/ 12777 w 304003"/>
              <a:gd name="connsiteY22" fmla="*/ 97155 h 251193"/>
              <a:gd name="connsiteX23" fmla="*/ 51830 w 304003"/>
              <a:gd name="connsiteY23" fmla="*/ 148590 h 251193"/>
              <a:gd name="connsiteX24" fmla="*/ 59450 w 304003"/>
              <a:gd name="connsiteY24" fmla="*/ 151448 h 251193"/>
              <a:gd name="connsiteX25" fmla="*/ 35637 w 304003"/>
              <a:gd name="connsiteY25" fmla="*/ 152400 h 251193"/>
              <a:gd name="connsiteX26" fmla="*/ 33732 w 304003"/>
              <a:gd name="connsiteY26" fmla="*/ 154305 h 251193"/>
              <a:gd name="connsiteX27" fmla="*/ 83262 w 304003"/>
              <a:gd name="connsiteY27" fmla="*/ 196215 h 251193"/>
              <a:gd name="connsiteX28" fmla="*/ 89930 w 304003"/>
              <a:gd name="connsiteY28" fmla="*/ 197168 h 251193"/>
              <a:gd name="connsiteX29" fmla="*/ 89930 w 304003"/>
              <a:gd name="connsiteY29" fmla="*/ 197168 h 251193"/>
              <a:gd name="connsiteX30" fmla="*/ 55640 w 304003"/>
              <a:gd name="connsiteY30" fmla="*/ 215265 h 251193"/>
              <a:gd name="connsiteX31" fmla="*/ 4205 w 304003"/>
              <a:gd name="connsiteY31" fmla="*/ 221933 h 251193"/>
              <a:gd name="connsiteX32" fmla="*/ 395 w 304003"/>
              <a:gd name="connsiteY32" fmla="*/ 221933 h 251193"/>
              <a:gd name="connsiteX33" fmla="*/ 1347 w 304003"/>
              <a:gd name="connsiteY33" fmla="*/ 223838 h 251193"/>
              <a:gd name="connsiteX34" fmla="*/ 11825 w 304003"/>
              <a:gd name="connsiteY34" fmla="*/ 230505 h 251193"/>
              <a:gd name="connsiteX35" fmla="*/ 46115 w 304003"/>
              <a:gd name="connsiteY35" fmla="*/ 243840 h 251193"/>
              <a:gd name="connsiteX36" fmla="*/ 224232 w 304003"/>
              <a:gd name="connsiteY36" fmla="*/ 201930 h 251193"/>
              <a:gd name="connsiteX37" fmla="*/ 273762 w 304003"/>
              <a:gd name="connsiteY37" fmla="*/ 65723 h 251193"/>
              <a:gd name="connsiteX38" fmla="*/ 277572 w 304003"/>
              <a:gd name="connsiteY38" fmla="*/ 61913 h 251193"/>
              <a:gd name="connsiteX39" fmla="*/ 301385 w 304003"/>
              <a:gd name="connsiteY39" fmla="*/ 37148 h 251193"/>
              <a:gd name="connsiteX40" fmla="*/ 303290 w 304003"/>
              <a:gd name="connsiteY40" fmla="*/ 32385 h 251193"/>
              <a:gd name="connsiteX41" fmla="*/ 303290 w 304003"/>
              <a:gd name="connsiteY41" fmla="*/ 32385 h 251193"/>
              <a:gd name="connsiteX42" fmla="*/ 303290 w 304003"/>
              <a:gd name="connsiteY42" fmla="*/ 29528 h 25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04003" h="251193">
                <a:moveTo>
                  <a:pt x="303290" y="29528"/>
                </a:moveTo>
                <a:cubicBezTo>
                  <a:pt x="293765" y="34290"/>
                  <a:pt x="283287" y="36195"/>
                  <a:pt x="272810" y="38100"/>
                </a:cubicBezTo>
                <a:cubicBezTo>
                  <a:pt x="277572" y="37148"/>
                  <a:pt x="285192" y="28575"/>
                  <a:pt x="288050" y="24765"/>
                </a:cubicBezTo>
                <a:cubicBezTo>
                  <a:pt x="292812" y="19050"/>
                  <a:pt x="296622" y="13335"/>
                  <a:pt x="298527" y="6668"/>
                </a:cubicBezTo>
                <a:cubicBezTo>
                  <a:pt x="298527" y="5715"/>
                  <a:pt x="298527" y="5715"/>
                  <a:pt x="298527" y="4763"/>
                </a:cubicBezTo>
                <a:cubicBezTo>
                  <a:pt x="297575" y="4763"/>
                  <a:pt x="297575" y="4763"/>
                  <a:pt x="296622" y="4763"/>
                </a:cubicBezTo>
                <a:cubicBezTo>
                  <a:pt x="285192" y="11430"/>
                  <a:pt x="272810" y="15240"/>
                  <a:pt x="260427" y="19050"/>
                </a:cubicBezTo>
                <a:cubicBezTo>
                  <a:pt x="258522" y="19050"/>
                  <a:pt x="257570" y="19050"/>
                  <a:pt x="257570" y="18098"/>
                </a:cubicBezTo>
                <a:cubicBezTo>
                  <a:pt x="256617" y="17145"/>
                  <a:pt x="255665" y="16193"/>
                  <a:pt x="254712" y="15240"/>
                </a:cubicBezTo>
                <a:cubicBezTo>
                  <a:pt x="248997" y="10478"/>
                  <a:pt x="243282" y="6668"/>
                  <a:pt x="237567" y="4763"/>
                </a:cubicBezTo>
                <a:cubicBezTo>
                  <a:pt x="228042" y="953"/>
                  <a:pt x="218517" y="0"/>
                  <a:pt x="208992" y="0"/>
                </a:cubicBezTo>
                <a:cubicBezTo>
                  <a:pt x="200420" y="953"/>
                  <a:pt x="190895" y="2858"/>
                  <a:pt x="183275" y="7620"/>
                </a:cubicBezTo>
                <a:cubicBezTo>
                  <a:pt x="175655" y="11430"/>
                  <a:pt x="168035" y="17145"/>
                  <a:pt x="162320" y="24765"/>
                </a:cubicBezTo>
                <a:cubicBezTo>
                  <a:pt x="156605" y="32385"/>
                  <a:pt x="151842" y="40005"/>
                  <a:pt x="149937" y="49530"/>
                </a:cubicBezTo>
                <a:cubicBezTo>
                  <a:pt x="148032" y="58103"/>
                  <a:pt x="148032" y="66675"/>
                  <a:pt x="148985" y="75248"/>
                </a:cubicBezTo>
                <a:cubicBezTo>
                  <a:pt x="148985" y="77153"/>
                  <a:pt x="148985" y="77153"/>
                  <a:pt x="148032" y="77153"/>
                </a:cubicBezTo>
                <a:cubicBezTo>
                  <a:pt x="98502" y="69533"/>
                  <a:pt x="57545" y="51435"/>
                  <a:pt x="24207" y="13335"/>
                </a:cubicBezTo>
                <a:cubicBezTo>
                  <a:pt x="22302" y="11430"/>
                  <a:pt x="22302" y="11430"/>
                  <a:pt x="20397" y="13335"/>
                </a:cubicBezTo>
                <a:cubicBezTo>
                  <a:pt x="6110" y="35243"/>
                  <a:pt x="12777" y="70485"/>
                  <a:pt x="30875" y="88583"/>
                </a:cubicBezTo>
                <a:cubicBezTo>
                  <a:pt x="33732" y="90488"/>
                  <a:pt x="35637" y="93345"/>
                  <a:pt x="38495" y="95250"/>
                </a:cubicBezTo>
                <a:cubicBezTo>
                  <a:pt x="37542" y="95250"/>
                  <a:pt x="25160" y="94298"/>
                  <a:pt x="14682" y="88583"/>
                </a:cubicBezTo>
                <a:cubicBezTo>
                  <a:pt x="12777" y="87630"/>
                  <a:pt x="12777" y="88583"/>
                  <a:pt x="12777" y="89535"/>
                </a:cubicBezTo>
                <a:cubicBezTo>
                  <a:pt x="12777" y="91440"/>
                  <a:pt x="12777" y="94298"/>
                  <a:pt x="12777" y="97155"/>
                </a:cubicBezTo>
                <a:cubicBezTo>
                  <a:pt x="15635" y="119063"/>
                  <a:pt x="30875" y="140018"/>
                  <a:pt x="51830" y="148590"/>
                </a:cubicBezTo>
                <a:cubicBezTo>
                  <a:pt x="54687" y="149543"/>
                  <a:pt x="57545" y="150495"/>
                  <a:pt x="59450" y="151448"/>
                </a:cubicBezTo>
                <a:cubicBezTo>
                  <a:pt x="54687" y="152400"/>
                  <a:pt x="49925" y="153353"/>
                  <a:pt x="35637" y="152400"/>
                </a:cubicBezTo>
                <a:cubicBezTo>
                  <a:pt x="33732" y="152400"/>
                  <a:pt x="32780" y="153353"/>
                  <a:pt x="33732" y="154305"/>
                </a:cubicBezTo>
                <a:cubicBezTo>
                  <a:pt x="44210" y="182880"/>
                  <a:pt x="66117" y="191453"/>
                  <a:pt x="83262" y="196215"/>
                </a:cubicBezTo>
                <a:cubicBezTo>
                  <a:pt x="85167" y="196215"/>
                  <a:pt x="88025" y="196215"/>
                  <a:pt x="89930" y="197168"/>
                </a:cubicBezTo>
                <a:cubicBezTo>
                  <a:pt x="89930" y="197168"/>
                  <a:pt x="89930" y="197168"/>
                  <a:pt x="89930" y="197168"/>
                </a:cubicBezTo>
                <a:cubicBezTo>
                  <a:pt x="84215" y="205740"/>
                  <a:pt x="65165" y="212408"/>
                  <a:pt x="55640" y="215265"/>
                </a:cubicBezTo>
                <a:cubicBezTo>
                  <a:pt x="39447" y="220980"/>
                  <a:pt x="21350" y="223838"/>
                  <a:pt x="4205" y="221933"/>
                </a:cubicBezTo>
                <a:cubicBezTo>
                  <a:pt x="1347" y="221933"/>
                  <a:pt x="395" y="221933"/>
                  <a:pt x="395" y="221933"/>
                </a:cubicBezTo>
                <a:cubicBezTo>
                  <a:pt x="-558" y="221933"/>
                  <a:pt x="395" y="222885"/>
                  <a:pt x="1347" y="223838"/>
                </a:cubicBezTo>
                <a:cubicBezTo>
                  <a:pt x="5157" y="225743"/>
                  <a:pt x="8015" y="228600"/>
                  <a:pt x="11825" y="230505"/>
                </a:cubicBezTo>
                <a:cubicBezTo>
                  <a:pt x="23255" y="236220"/>
                  <a:pt x="34685" y="240983"/>
                  <a:pt x="46115" y="243840"/>
                </a:cubicBezTo>
                <a:cubicBezTo>
                  <a:pt x="108027" y="260985"/>
                  <a:pt x="177560" y="248603"/>
                  <a:pt x="224232" y="201930"/>
                </a:cubicBezTo>
                <a:cubicBezTo>
                  <a:pt x="260427" y="165735"/>
                  <a:pt x="273762" y="115253"/>
                  <a:pt x="273762" y="65723"/>
                </a:cubicBezTo>
                <a:cubicBezTo>
                  <a:pt x="273762" y="63818"/>
                  <a:pt x="275667" y="62865"/>
                  <a:pt x="277572" y="61913"/>
                </a:cubicBezTo>
                <a:cubicBezTo>
                  <a:pt x="287097" y="55245"/>
                  <a:pt x="294717" y="46673"/>
                  <a:pt x="301385" y="37148"/>
                </a:cubicBezTo>
                <a:cubicBezTo>
                  <a:pt x="303290" y="35243"/>
                  <a:pt x="303290" y="33338"/>
                  <a:pt x="303290" y="32385"/>
                </a:cubicBezTo>
                <a:cubicBezTo>
                  <a:pt x="303290" y="32385"/>
                  <a:pt x="303290" y="32385"/>
                  <a:pt x="303290" y="32385"/>
                </a:cubicBezTo>
                <a:cubicBezTo>
                  <a:pt x="304242" y="29528"/>
                  <a:pt x="304242" y="29528"/>
                  <a:pt x="303290" y="295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9" name="-">
            <a:extLst>
              <a:ext uri="{FF2B5EF4-FFF2-40B4-BE49-F238E27FC236}">
                <a16:creationId xmlns:a16="http://schemas.microsoft.com/office/drawing/2014/main" id="{0831B2D2-DC0A-455C-8B17-D33284D3EDC3}"/>
              </a:ext>
            </a:extLst>
          </p:cNvPr>
          <p:cNvSpPr/>
          <p:nvPr/>
        </p:nvSpPr>
        <p:spPr>
          <a:xfrm>
            <a:off x="4876778" y="6385840"/>
            <a:ext cx="257798" cy="257798"/>
          </a:xfrm>
          <a:custGeom>
            <a:avLst/>
            <a:gdLst>
              <a:gd name="connsiteX0" fmla="*/ 147012 w 292312"/>
              <a:gd name="connsiteY0" fmla="*/ 101711 h 292312"/>
              <a:gd name="connsiteX1" fmla="*/ 100857 w 292312"/>
              <a:gd name="connsiteY1" fmla="*/ 147865 h 292312"/>
              <a:gd name="connsiteX2" fmla="*/ 147012 w 292312"/>
              <a:gd name="connsiteY2" fmla="*/ 194020 h 292312"/>
              <a:gd name="connsiteX3" fmla="*/ 193166 w 292312"/>
              <a:gd name="connsiteY3" fmla="*/ 147865 h 292312"/>
              <a:gd name="connsiteX4" fmla="*/ 147012 w 292312"/>
              <a:gd name="connsiteY4" fmla="*/ 101711 h 292312"/>
              <a:gd name="connsiteX5" fmla="*/ 147012 w 292312"/>
              <a:gd name="connsiteY5" fmla="*/ 76069 h 292312"/>
              <a:gd name="connsiteX6" fmla="*/ 218808 w 292312"/>
              <a:gd name="connsiteY6" fmla="*/ 147865 h 292312"/>
              <a:gd name="connsiteX7" fmla="*/ 147012 w 292312"/>
              <a:gd name="connsiteY7" fmla="*/ 219661 h 292312"/>
              <a:gd name="connsiteX8" fmla="*/ 75216 w 292312"/>
              <a:gd name="connsiteY8" fmla="*/ 147865 h 292312"/>
              <a:gd name="connsiteX9" fmla="*/ 147012 w 292312"/>
              <a:gd name="connsiteY9" fmla="*/ 76069 h 292312"/>
              <a:gd name="connsiteX10" fmla="*/ 223081 w 292312"/>
              <a:gd name="connsiteY10" fmla="*/ 53846 h 292312"/>
              <a:gd name="connsiteX11" fmla="*/ 240175 w 292312"/>
              <a:gd name="connsiteY11" fmla="*/ 70941 h 292312"/>
              <a:gd name="connsiteX12" fmla="*/ 223081 w 292312"/>
              <a:gd name="connsiteY12" fmla="*/ 88035 h 292312"/>
              <a:gd name="connsiteX13" fmla="*/ 205986 w 292312"/>
              <a:gd name="connsiteY13" fmla="*/ 70941 h 292312"/>
              <a:gd name="connsiteX14" fmla="*/ 223081 w 292312"/>
              <a:gd name="connsiteY14" fmla="*/ 53846 h 292312"/>
              <a:gd name="connsiteX15" fmla="*/ 88890 w 292312"/>
              <a:gd name="connsiteY15" fmla="*/ 27351 h 292312"/>
              <a:gd name="connsiteX16" fmla="*/ 28206 w 292312"/>
              <a:gd name="connsiteY16" fmla="*/ 88035 h 292312"/>
              <a:gd name="connsiteX17" fmla="*/ 28206 w 292312"/>
              <a:gd name="connsiteY17" fmla="*/ 204276 h 292312"/>
              <a:gd name="connsiteX18" fmla="*/ 88036 w 292312"/>
              <a:gd name="connsiteY18" fmla="*/ 264961 h 292312"/>
              <a:gd name="connsiteX19" fmla="*/ 205131 w 292312"/>
              <a:gd name="connsiteY19" fmla="*/ 264961 h 292312"/>
              <a:gd name="connsiteX20" fmla="*/ 265817 w 292312"/>
              <a:gd name="connsiteY20" fmla="*/ 204276 h 292312"/>
              <a:gd name="connsiteX21" fmla="*/ 265817 w 292312"/>
              <a:gd name="connsiteY21" fmla="*/ 88035 h 292312"/>
              <a:gd name="connsiteX22" fmla="*/ 205131 w 292312"/>
              <a:gd name="connsiteY22" fmla="*/ 27351 h 292312"/>
              <a:gd name="connsiteX23" fmla="*/ 88036 w 292312"/>
              <a:gd name="connsiteY23" fmla="*/ 0 h 292312"/>
              <a:gd name="connsiteX24" fmla="*/ 204277 w 292312"/>
              <a:gd name="connsiteY24" fmla="*/ 0 h 292312"/>
              <a:gd name="connsiteX25" fmla="*/ 292312 w 292312"/>
              <a:gd name="connsiteY25" fmla="*/ 88035 h 292312"/>
              <a:gd name="connsiteX26" fmla="*/ 292312 w 292312"/>
              <a:gd name="connsiteY26" fmla="*/ 204276 h 292312"/>
              <a:gd name="connsiteX27" fmla="*/ 204277 w 292312"/>
              <a:gd name="connsiteY27" fmla="*/ 292312 h 292312"/>
              <a:gd name="connsiteX28" fmla="*/ 88036 w 292312"/>
              <a:gd name="connsiteY28" fmla="*/ 292312 h 292312"/>
              <a:gd name="connsiteX29" fmla="*/ 0 w 292312"/>
              <a:gd name="connsiteY29" fmla="*/ 204276 h 292312"/>
              <a:gd name="connsiteX30" fmla="*/ 0 w 292312"/>
              <a:gd name="connsiteY30" fmla="*/ 88035 h 292312"/>
              <a:gd name="connsiteX31" fmla="*/ 88036 w 292312"/>
              <a:gd name="connsiteY31" fmla="*/ 0 h 29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2312" h="292312">
                <a:moveTo>
                  <a:pt x="147012" y="101711"/>
                </a:moveTo>
                <a:cubicBezTo>
                  <a:pt x="121370" y="101711"/>
                  <a:pt x="100857" y="122224"/>
                  <a:pt x="100857" y="147865"/>
                </a:cubicBezTo>
                <a:cubicBezTo>
                  <a:pt x="100857" y="173507"/>
                  <a:pt x="121370" y="194020"/>
                  <a:pt x="147012" y="194020"/>
                </a:cubicBezTo>
                <a:cubicBezTo>
                  <a:pt x="171798" y="194020"/>
                  <a:pt x="193166" y="173507"/>
                  <a:pt x="193166" y="147865"/>
                </a:cubicBezTo>
                <a:cubicBezTo>
                  <a:pt x="193166" y="122224"/>
                  <a:pt x="172653" y="101711"/>
                  <a:pt x="147012" y="101711"/>
                </a:cubicBezTo>
                <a:close/>
                <a:moveTo>
                  <a:pt x="147012" y="76069"/>
                </a:moveTo>
                <a:cubicBezTo>
                  <a:pt x="186329" y="76069"/>
                  <a:pt x="218808" y="108548"/>
                  <a:pt x="218808" y="147865"/>
                </a:cubicBezTo>
                <a:cubicBezTo>
                  <a:pt x="218808" y="187182"/>
                  <a:pt x="186329" y="219661"/>
                  <a:pt x="147012" y="219661"/>
                </a:cubicBezTo>
                <a:cubicBezTo>
                  <a:pt x="107695" y="219661"/>
                  <a:pt x="75216" y="187182"/>
                  <a:pt x="75216" y="147865"/>
                </a:cubicBezTo>
                <a:cubicBezTo>
                  <a:pt x="75216" y="108548"/>
                  <a:pt x="107695" y="76069"/>
                  <a:pt x="147012" y="76069"/>
                </a:cubicBezTo>
                <a:close/>
                <a:moveTo>
                  <a:pt x="223081" y="53846"/>
                </a:moveTo>
                <a:cubicBezTo>
                  <a:pt x="232483" y="53846"/>
                  <a:pt x="240175" y="61539"/>
                  <a:pt x="240175" y="70941"/>
                </a:cubicBezTo>
                <a:cubicBezTo>
                  <a:pt x="240175" y="80342"/>
                  <a:pt x="232483" y="88035"/>
                  <a:pt x="223081" y="88035"/>
                </a:cubicBezTo>
                <a:cubicBezTo>
                  <a:pt x="213679" y="88035"/>
                  <a:pt x="205986" y="80342"/>
                  <a:pt x="205986" y="70941"/>
                </a:cubicBezTo>
                <a:cubicBezTo>
                  <a:pt x="205986" y="61539"/>
                  <a:pt x="213679" y="53846"/>
                  <a:pt x="223081" y="53846"/>
                </a:cubicBezTo>
                <a:close/>
                <a:moveTo>
                  <a:pt x="88890" y="27351"/>
                </a:moveTo>
                <a:cubicBezTo>
                  <a:pt x="55557" y="27351"/>
                  <a:pt x="28206" y="54702"/>
                  <a:pt x="28206" y="88035"/>
                </a:cubicBezTo>
                <a:lnTo>
                  <a:pt x="28206" y="204276"/>
                </a:lnTo>
                <a:cubicBezTo>
                  <a:pt x="28206" y="237610"/>
                  <a:pt x="54701" y="264106"/>
                  <a:pt x="88036" y="264961"/>
                </a:cubicBezTo>
                <a:lnTo>
                  <a:pt x="205131" y="264961"/>
                </a:lnTo>
                <a:cubicBezTo>
                  <a:pt x="238466" y="264961"/>
                  <a:pt x="265817" y="237610"/>
                  <a:pt x="265817" y="204276"/>
                </a:cubicBezTo>
                <a:lnTo>
                  <a:pt x="265817" y="88035"/>
                </a:lnTo>
                <a:cubicBezTo>
                  <a:pt x="265817" y="54702"/>
                  <a:pt x="238466" y="27351"/>
                  <a:pt x="205131" y="27351"/>
                </a:cubicBezTo>
                <a:close/>
                <a:moveTo>
                  <a:pt x="88036" y="0"/>
                </a:moveTo>
                <a:lnTo>
                  <a:pt x="204277" y="0"/>
                </a:lnTo>
                <a:cubicBezTo>
                  <a:pt x="252995" y="0"/>
                  <a:pt x="292312" y="39317"/>
                  <a:pt x="292312" y="88035"/>
                </a:cubicBezTo>
                <a:lnTo>
                  <a:pt x="292312" y="204276"/>
                </a:lnTo>
                <a:cubicBezTo>
                  <a:pt x="292312" y="252141"/>
                  <a:pt x="252995" y="292312"/>
                  <a:pt x="204277" y="292312"/>
                </a:cubicBezTo>
                <a:lnTo>
                  <a:pt x="88036" y="292312"/>
                </a:lnTo>
                <a:cubicBezTo>
                  <a:pt x="39317" y="292312"/>
                  <a:pt x="0" y="252995"/>
                  <a:pt x="0" y="204276"/>
                </a:cubicBezTo>
                <a:lnTo>
                  <a:pt x="0" y="88035"/>
                </a:lnTo>
                <a:cubicBezTo>
                  <a:pt x="0" y="39317"/>
                  <a:pt x="39317" y="0"/>
                  <a:pt x="880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0" name="-">
            <a:extLst>
              <a:ext uri="{FF2B5EF4-FFF2-40B4-BE49-F238E27FC236}">
                <a16:creationId xmlns:a16="http://schemas.microsoft.com/office/drawing/2014/main" id="{676B8B92-1FD1-4D34-A67B-37227809B075}"/>
              </a:ext>
            </a:extLst>
          </p:cNvPr>
          <p:cNvSpPr/>
          <p:nvPr/>
        </p:nvSpPr>
        <p:spPr>
          <a:xfrm>
            <a:off x="8023761" y="6368325"/>
            <a:ext cx="274704" cy="311467"/>
          </a:xfrm>
          <a:custGeom>
            <a:avLst/>
            <a:gdLst>
              <a:gd name="connsiteX0" fmla="*/ 1081903 w 1082855"/>
              <a:gd name="connsiteY0" fmla="*/ 319088 h 1227772"/>
              <a:gd name="connsiteX1" fmla="*/ 1065710 w 1082855"/>
              <a:gd name="connsiteY1" fmla="*/ 302895 h 1227772"/>
              <a:gd name="connsiteX2" fmla="*/ 972365 w 1082855"/>
              <a:gd name="connsiteY2" fmla="*/ 284798 h 1227772"/>
              <a:gd name="connsiteX3" fmla="*/ 797105 w 1082855"/>
              <a:gd name="connsiteY3" fmla="*/ 121920 h 1227772"/>
              <a:gd name="connsiteX4" fmla="*/ 770435 w 1082855"/>
              <a:gd name="connsiteY4" fmla="*/ 13335 h 1227772"/>
              <a:gd name="connsiteX5" fmla="*/ 766625 w 1082855"/>
              <a:gd name="connsiteY5" fmla="*/ 1905 h 1227772"/>
              <a:gd name="connsiteX6" fmla="*/ 766625 w 1082855"/>
              <a:gd name="connsiteY6" fmla="*/ 0 h 1227772"/>
              <a:gd name="connsiteX7" fmla="*/ 567553 w 1082855"/>
              <a:gd name="connsiteY7" fmla="*/ 0 h 1227772"/>
              <a:gd name="connsiteX8" fmla="*/ 567553 w 1082855"/>
              <a:gd name="connsiteY8" fmla="*/ 1905 h 1227772"/>
              <a:gd name="connsiteX9" fmla="*/ 566600 w 1082855"/>
              <a:gd name="connsiteY9" fmla="*/ 16192 h 1227772"/>
              <a:gd name="connsiteX10" fmla="*/ 565648 w 1082855"/>
              <a:gd name="connsiteY10" fmla="*/ 838200 h 1227772"/>
              <a:gd name="connsiteX11" fmla="*/ 562790 w 1082855"/>
              <a:gd name="connsiteY11" fmla="*/ 882015 h 1227772"/>
              <a:gd name="connsiteX12" fmla="*/ 373243 w 1082855"/>
              <a:gd name="connsiteY12" fmla="*/ 1028700 h 1227772"/>
              <a:gd name="connsiteX13" fmla="*/ 202745 w 1082855"/>
              <a:gd name="connsiteY13" fmla="*/ 858203 h 1227772"/>
              <a:gd name="connsiteX14" fmla="*/ 430393 w 1082855"/>
              <a:gd name="connsiteY14" fmla="*/ 672465 h 1227772"/>
              <a:gd name="connsiteX15" fmla="*/ 441823 w 1082855"/>
              <a:gd name="connsiteY15" fmla="*/ 663893 h 1227772"/>
              <a:gd name="connsiteX16" fmla="*/ 441823 w 1082855"/>
              <a:gd name="connsiteY16" fmla="*/ 486728 h 1227772"/>
              <a:gd name="connsiteX17" fmla="*/ 427535 w 1082855"/>
              <a:gd name="connsiteY17" fmla="*/ 470535 h 1227772"/>
              <a:gd name="connsiteX18" fmla="*/ 283708 w 1082855"/>
              <a:gd name="connsiteY18" fmla="*/ 481012 h 1227772"/>
              <a:gd name="connsiteX19" fmla="*/ 5578 w 1082855"/>
              <a:gd name="connsiteY19" fmla="*/ 913448 h 1227772"/>
              <a:gd name="connsiteX20" fmla="*/ 314188 w 1082855"/>
              <a:gd name="connsiteY20" fmla="*/ 1221105 h 1227772"/>
              <a:gd name="connsiteX21" fmla="*/ 350383 w 1082855"/>
              <a:gd name="connsiteY21" fmla="*/ 1227773 h 1227772"/>
              <a:gd name="connsiteX22" fmla="*/ 359908 w 1082855"/>
              <a:gd name="connsiteY22" fmla="*/ 1227773 h 1227772"/>
              <a:gd name="connsiteX23" fmla="*/ 364670 w 1082855"/>
              <a:gd name="connsiteY23" fmla="*/ 1227773 h 1227772"/>
              <a:gd name="connsiteX24" fmla="*/ 372290 w 1082855"/>
              <a:gd name="connsiteY24" fmla="*/ 1227773 h 1227772"/>
              <a:gd name="connsiteX25" fmla="*/ 379910 w 1082855"/>
              <a:gd name="connsiteY25" fmla="*/ 1227773 h 1227772"/>
              <a:gd name="connsiteX26" fmla="*/ 387530 w 1082855"/>
              <a:gd name="connsiteY26" fmla="*/ 1227773 h 1227772"/>
              <a:gd name="connsiteX27" fmla="*/ 397055 w 1082855"/>
              <a:gd name="connsiteY27" fmla="*/ 1227773 h 1227772"/>
              <a:gd name="connsiteX28" fmla="*/ 401818 w 1082855"/>
              <a:gd name="connsiteY28" fmla="*/ 1227773 h 1227772"/>
              <a:gd name="connsiteX29" fmla="*/ 409438 w 1082855"/>
              <a:gd name="connsiteY29" fmla="*/ 1227773 h 1227772"/>
              <a:gd name="connsiteX30" fmla="*/ 415153 w 1082855"/>
              <a:gd name="connsiteY30" fmla="*/ 1226820 h 1227772"/>
              <a:gd name="connsiteX31" fmla="*/ 534215 w 1082855"/>
              <a:gd name="connsiteY31" fmla="*/ 1201103 h 1227772"/>
              <a:gd name="connsiteX32" fmla="*/ 670423 w 1082855"/>
              <a:gd name="connsiteY32" fmla="*/ 1105853 h 1227772"/>
              <a:gd name="connsiteX33" fmla="*/ 735193 w 1082855"/>
              <a:gd name="connsiteY33" fmla="*/ 1011555 h 1227772"/>
              <a:gd name="connsiteX34" fmla="*/ 773293 w 1082855"/>
              <a:gd name="connsiteY34" fmla="*/ 836295 h 1227772"/>
              <a:gd name="connsiteX35" fmla="*/ 771388 w 1082855"/>
              <a:gd name="connsiteY35" fmla="*/ 762953 h 1227772"/>
              <a:gd name="connsiteX36" fmla="*/ 771388 w 1082855"/>
              <a:gd name="connsiteY36" fmla="*/ 421005 h 1227772"/>
              <a:gd name="connsiteX37" fmla="*/ 773293 w 1082855"/>
              <a:gd name="connsiteY37" fmla="*/ 412433 h 1227772"/>
              <a:gd name="connsiteX38" fmla="*/ 781865 w 1082855"/>
              <a:gd name="connsiteY38" fmla="*/ 416243 h 1227772"/>
              <a:gd name="connsiteX39" fmla="*/ 992368 w 1082855"/>
              <a:gd name="connsiteY39" fmla="*/ 503873 h 1227772"/>
              <a:gd name="connsiteX40" fmla="*/ 1067615 w 1082855"/>
              <a:gd name="connsiteY40" fmla="*/ 509587 h 1227772"/>
              <a:gd name="connsiteX41" fmla="*/ 1082855 w 1082855"/>
              <a:gd name="connsiteY41" fmla="*/ 495300 h 1227772"/>
              <a:gd name="connsiteX42" fmla="*/ 1081903 w 1082855"/>
              <a:gd name="connsiteY42" fmla="*/ 319088 h 122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82855" h="1227772">
                <a:moveTo>
                  <a:pt x="1081903" y="319088"/>
                </a:moveTo>
                <a:cubicBezTo>
                  <a:pt x="1081903" y="306705"/>
                  <a:pt x="1078093" y="302895"/>
                  <a:pt x="1065710" y="302895"/>
                </a:cubicBezTo>
                <a:cubicBezTo>
                  <a:pt x="1033325" y="302895"/>
                  <a:pt x="1001893" y="296228"/>
                  <a:pt x="972365" y="284798"/>
                </a:cubicBezTo>
                <a:cubicBezTo>
                  <a:pt x="891403" y="254318"/>
                  <a:pt x="833300" y="200025"/>
                  <a:pt x="797105" y="121920"/>
                </a:cubicBezTo>
                <a:cubicBezTo>
                  <a:pt x="780913" y="87630"/>
                  <a:pt x="774245" y="50483"/>
                  <a:pt x="770435" y="13335"/>
                </a:cubicBezTo>
                <a:cubicBezTo>
                  <a:pt x="770435" y="9525"/>
                  <a:pt x="771388" y="3810"/>
                  <a:pt x="766625" y="1905"/>
                </a:cubicBezTo>
                <a:cubicBezTo>
                  <a:pt x="766625" y="953"/>
                  <a:pt x="766625" y="0"/>
                  <a:pt x="766625" y="0"/>
                </a:cubicBezTo>
                <a:cubicBezTo>
                  <a:pt x="699950" y="0"/>
                  <a:pt x="634228" y="0"/>
                  <a:pt x="567553" y="0"/>
                </a:cubicBezTo>
                <a:cubicBezTo>
                  <a:pt x="567553" y="953"/>
                  <a:pt x="567553" y="1905"/>
                  <a:pt x="567553" y="1905"/>
                </a:cubicBezTo>
                <a:cubicBezTo>
                  <a:pt x="567553" y="6667"/>
                  <a:pt x="566600" y="11430"/>
                  <a:pt x="566600" y="16192"/>
                </a:cubicBezTo>
                <a:cubicBezTo>
                  <a:pt x="566600" y="290513"/>
                  <a:pt x="566600" y="563880"/>
                  <a:pt x="565648" y="838200"/>
                </a:cubicBezTo>
                <a:cubicBezTo>
                  <a:pt x="565648" y="853440"/>
                  <a:pt x="564695" y="867728"/>
                  <a:pt x="562790" y="882015"/>
                </a:cubicBezTo>
                <a:cubicBezTo>
                  <a:pt x="546598" y="969645"/>
                  <a:pt x="462778" y="1034415"/>
                  <a:pt x="373243" y="1028700"/>
                </a:cubicBezTo>
                <a:cubicBezTo>
                  <a:pt x="281803" y="1022985"/>
                  <a:pt x="207508" y="948690"/>
                  <a:pt x="202745" y="858203"/>
                </a:cubicBezTo>
                <a:cubicBezTo>
                  <a:pt x="197030" y="734378"/>
                  <a:pt x="311330" y="641033"/>
                  <a:pt x="430393" y="672465"/>
                </a:cubicBezTo>
                <a:cubicBezTo>
                  <a:pt x="440870" y="675323"/>
                  <a:pt x="441823" y="672465"/>
                  <a:pt x="441823" y="663893"/>
                </a:cubicBezTo>
                <a:cubicBezTo>
                  <a:pt x="441823" y="604838"/>
                  <a:pt x="440870" y="545783"/>
                  <a:pt x="441823" y="486728"/>
                </a:cubicBezTo>
                <a:cubicBezTo>
                  <a:pt x="441823" y="475298"/>
                  <a:pt x="438965" y="471488"/>
                  <a:pt x="427535" y="470535"/>
                </a:cubicBezTo>
                <a:cubicBezTo>
                  <a:pt x="378958" y="465773"/>
                  <a:pt x="331333" y="468630"/>
                  <a:pt x="283708" y="481012"/>
                </a:cubicBezTo>
                <a:cubicBezTo>
                  <a:pt x="91303" y="532448"/>
                  <a:pt x="-27760" y="717233"/>
                  <a:pt x="5578" y="913448"/>
                </a:cubicBezTo>
                <a:cubicBezTo>
                  <a:pt x="31295" y="1067753"/>
                  <a:pt x="159883" y="1196340"/>
                  <a:pt x="314188" y="1221105"/>
                </a:cubicBezTo>
                <a:cubicBezTo>
                  <a:pt x="326570" y="1223010"/>
                  <a:pt x="338953" y="1222058"/>
                  <a:pt x="350383" y="1227773"/>
                </a:cubicBezTo>
                <a:cubicBezTo>
                  <a:pt x="353240" y="1227773"/>
                  <a:pt x="357050" y="1227773"/>
                  <a:pt x="359908" y="1227773"/>
                </a:cubicBezTo>
                <a:cubicBezTo>
                  <a:pt x="361813" y="1227773"/>
                  <a:pt x="362765" y="1227773"/>
                  <a:pt x="364670" y="1227773"/>
                </a:cubicBezTo>
                <a:cubicBezTo>
                  <a:pt x="367528" y="1227773"/>
                  <a:pt x="369433" y="1227773"/>
                  <a:pt x="372290" y="1227773"/>
                </a:cubicBezTo>
                <a:cubicBezTo>
                  <a:pt x="375148" y="1227773"/>
                  <a:pt x="377053" y="1227773"/>
                  <a:pt x="379910" y="1227773"/>
                </a:cubicBezTo>
                <a:cubicBezTo>
                  <a:pt x="382768" y="1227773"/>
                  <a:pt x="384673" y="1227773"/>
                  <a:pt x="387530" y="1227773"/>
                </a:cubicBezTo>
                <a:cubicBezTo>
                  <a:pt x="390388" y="1227773"/>
                  <a:pt x="394198" y="1227773"/>
                  <a:pt x="397055" y="1227773"/>
                </a:cubicBezTo>
                <a:cubicBezTo>
                  <a:pt x="398960" y="1227773"/>
                  <a:pt x="399913" y="1227773"/>
                  <a:pt x="401818" y="1227773"/>
                </a:cubicBezTo>
                <a:cubicBezTo>
                  <a:pt x="404675" y="1227773"/>
                  <a:pt x="406580" y="1227773"/>
                  <a:pt x="409438" y="1227773"/>
                </a:cubicBezTo>
                <a:cubicBezTo>
                  <a:pt x="411343" y="1225868"/>
                  <a:pt x="413248" y="1226820"/>
                  <a:pt x="415153" y="1226820"/>
                </a:cubicBezTo>
                <a:cubicBezTo>
                  <a:pt x="457063" y="1226820"/>
                  <a:pt x="496115" y="1216343"/>
                  <a:pt x="534215" y="1201103"/>
                </a:cubicBezTo>
                <a:cubicBezTo>
                  <a:pt x="586603" y="1180148"/>
                  <a:pt x="631370" y="1146810"/>
                  <a:pt x="670423" y="1105853"/>
                </a:cubicBezTo>
                <a:cubicBezTo>
                  <a:pt x="697093" y="1077278"/>
                  <a:pt x="718048" y="1045845"/>
                  <a:pt x="735193" y="1011555"/>
                </a:cubicBezTo>
                <a:cubicBezTo>
                  <a:pt x="761863" y="956310"/>
                  <a:pt x="772340" y="897255"/>
                  <a:pt x="773293" y="836295"/>
                </a:cubicBezTo>
                <a:cubicBezTo>
                  <a:pt x="773293" y="811530"/>
                  <a:pt x="771388" y="787718"/>
                  <a:pt x="771388" y="762953"/>
                </a:cubicBezTo>
                <a:cubicBezTo>
                  <a:pt x="770435" y="648653"/>
                  <a:pt x="770435" y="535305"/>
                  <a:pt x="771388" y="421005"/>
                </a:cubicBezTo>
                <a:cubicBezTo>
                  <a:pt x="771388" y="418148"/>
                  <a:pt x="770435" y="413385"/>
                  <a:pt x="773293" y="412433"/>
                </a:cubicBezTo>
                <a:cubicBezTo>
                  <a:pt x="776150" y="410528"/>
                  <a:pt x="779008" y="414338"/>
                  <a:pt x="781865" y="416243"/>
                </a:cubicBezTo>
                <a:cubicBezTo>
                  <a:pt x="845683" y="461963"/>
                  <a:pt x="916168" y="490537"/>
                  <a:pt x="992368" y="503873"/>
                </a:cubicBezTo>
                <a:cubicBezTo>
                  <a:pt x="1017133" y="508635"/>
                  <a:pt x="1041898" y="511493"/>
                  <a:pt x="1067615" y="509587"/>
                </a:cubicBezTo>
                <a:cubicBezTo>
                  <a:pt x="1079998" y="508635"/>
                  <a:pt x="1082855" y="506730"/>
                  <a:pt x="1082855" y="495300"/>
                </a:cubicBezTo>
                <a:cubicBezTo>
                  <a:pt x="1081903" y="436245"/>
                  <a:pt x="1081903" y="378143"/>
                  <a:pt x="1081903" y="31908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CE1F2971-CD97-46EF-8FAD-D856B08D3B13}"/>
              </a:ext>
            </a:extLst>
          </p:cNvPr>
          <p:cNvSpPr txBox="1"/>
          <p:nvPr/>
        </p:nvSpPr>
        <p:spPr>
          <a:xfrm>
            <a:off x="1975821" y="6423666"/>
            <a:ext cx="2079415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" pitchFamily="2" charset="-34"/>
              </a:rPr>
              <a:t>@YOURNICKNAME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EDA89C13-BFA0-4F70-9C5A-8EB42F4B730D}"/>
              </a:ext>
            </a:extLst>
          </p:cNvPr>
          <p:cNvSpPr txBox="1"/>
          <p:nvPr/>
        </p:nvSpPr>
        <p:spPr>
          <a:xfrm>
            <a:off x="5190152" y="6376240"/>
            <a:ext cx="2079415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" pitchFamily="2" charset="-34"/>
              </a:rPr>
              <a:t>@YOURNICKNAME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AA2BE9EB-2175-4E3D-ADA1-EF3CE31F95D0}"/>
              </a:ext>
            </a:extLst>
          </p:cNvPr>
          <p:cNvSpPr txBox="1"/>
          <p:nvPr/>
        </p:nvSpPr>
        <p:spPr>
          <a:xfrm>
            <a:off x="8345588" y="6385559"/>
            <a:ext cx="2079415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" pitchFamily="2" charset="-34"/>
              </a:rPr>
              <a:t>@YOURNICKNAME</a:t>
            </a:r>
          </a:p>
        </p:txBody>
      </p:sp>
      <p:sp>
        <p:nvSpPr>
          <p:cNvPr id="174" name="-">
            <a:extLst>
              <a:ext uri="{FF2B5EF4-FFF2-40B4-BE49-F238E27FC236}">
                <a16:creationId xmlns:a16="http://schemas.microsoft.com/office/drawing/2014/main" id="{DD3898D8-2B42-4E8F-AECA-148EED66A2A4}"/>
              </a:ext>
            </a:extLst>
          </p:cNvPr>
          <p:cNvSpPr/>
          <p:nvPr/>
        </p:nvSpPr>
        <p:spPr>
          <a:xfrm>
            <a:off x="7378496" y="969629"/>
            <a:ext cx="4195668" cy="868314"/>
          </a:xfrm>
          <a:custGeom>
            <a:avLst/>
            <a:gdLst>
              <a:gd name="connsiteX0" fmla="*/ 2583965 w 2882207"/>
              <a:gd name="connsiteY0" fmla="*/ 596487 h 596487"/>
              <a:gd name="connsiteX1" fmla="*/ 298244 w 2882207"/>
              <a:gd name="connsiteY1" fmla="*/ 596487 h 596487"/>
              <a:gd name="connsiteX2" fmla="*/ 0 w 2882207"/>
              <a:gd name="connsiteY2" fmla="*/ 298244 h 596487"/>
              <a:gd name="connsiteX3" fmla="*/ 0 w 2882207"/>
              <a:gd name="connsiteY3" fmla="*/ 298244 h 596487"/>
              <a:gd name="connsiteX4" fmla="*/ 298244 w 2882207"/>
              <a:gd name="connsiteY4" fmla="*/ 0 h 596487"/>
              <a:gd name="connsiteX5" fmla="*/ 2583965 w 2882207"/>
              <a:gd name="connsiteY5" fmla="*/ 0 h 596487"/>
              <a:gd name="connsiteX6" fmla="*/ 2882208 w 2882207"/>
              <a:gd name="connsiteY6" fmla="*/ 298244 h 596487"/>
              <a:gd name="connsiteX7" fmla="*/ 2882208 w 2882207"/>
              <a:gd name="connsiteY7" fmla="*/ 298244 h 596487"/>
              <a:gd name="connsiteX8" fmla="*/ 2583965 w 2882207"/>
              <a:gd name="connsiteY8" fmla="*/ 596487 h 59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2207" h="596487">
                <a:moveTo>
                  <a:pt x="2583965" y="596487"/>
                </a:moveTo>
                <a:lnTo>
                  <a:pt x="298244" y="596487"/>
                </a:lnTo>
                <a:cubicBezTo>
                  <a:pt x="133232" y="596487"/>
                  <a:pt x="0" y="463256"/>
                  <a:pt x="0" y="298244"/>
                </a:cubicBezTo>
                <a:lnTo>
                  <a:pt x="0" y="298244"/>
                </a:lnTo>
                <a:cubicBezTo>
                  <a:pt x="0" y="133232"/>
                  <a:pt x="133232" y="0"/>
                  <a:pt x="298244" y="0"/>
                </a:cubicBezTo>
                <a:lnTo>
                  <a:pt x="2583965" y="0"/>
                </a:lnTo>
                <a:cubicBezTo>
                  <a:pt x="2748977" y="0"/>
                  <a:pt x="2882208" y="133232"/>
                  <a:pt x="2882208" y="298244"/>
                </a:cubicBezTo>
                <a:lnTo>
                  <a:pt x="2882208" y="298244"/>
                </a:lnTo>
                <a:cubicBezTo>
                  <a:pt x="2882208" y="463256"/>
                  <a:pt x="2748977" y="596487"/>
                  <a:pt x="2583965" y="5964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221" cap="flat">
            <a:noFill/>
            <a:prstDash val="solid"/>
            <a:miter/>
          </a:ln>
          <a:effectLst>
            <a:outerShdw blurRad="127000" dist="38100" dir="2700000" algn="tl" rotWithShape="0">
              <a:prstClr val="black">
                <a:alpha val="24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TextBox 14">
            <a:extLst>
              <a:ext uri="{FF2B5EF4-FFF2-40B4-BE49-F238E27FC236}">
                <a16:creationId xmlns:a16="http://schemas.microsoft.com/office/drawing/2014/main" id="{BC6E6310-4B20-4CA0-B27B-4C574AAD8B62}"/>
              </a:ext>
            </a:extLst>
          </p:cNvPr>
          <p:cNvSpPr txBox="1"/>
          <p:nvPr/>
        </p:nvSpPr>
        <p:spPr>
          <a:xfrm>
            <a:off x="8346617" y="1157129"/>
            <a:ext cx="289053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rgbClr val="790583"/>
                </a:solidFill>
                <a:effectLst>
                  <a:outerShdw blurRad="101600" dist="38100" dir="5400000" algn="t" rotWithShape="0">
                    <a:prstClr val="black">
                      <a:alpha val="24000"/>
                    </a:prstClr>
                  </a:outerShdw>
                </a:effectLst>
                <a:latin typeface="Monument Extended" panose="00000500000000000000" pitchFamily="50" charset="0"/>
                <a:ea typeface="Open Sans ExtraBold" pitchFamily="2" charset="0"/>
                <a:cs typeface="Kanit Light" pitchFamily="2" charset="-34"/>
              </a:rPr>
              <a:t>TURN ON THE BELL’S FOR</a:t>
            </a:r>
          </a:p>
        </p:txBody>
      </p:sp>
      <p:sp>
        <p:nvSpPr>
          <p:cNvPr id="166" name="TextBox 15">
            <a:extLst>
              <a:ext uri="{FF2B5EF4-FFF2-40B4-BE49-F238E27FC236}">
                <a16:creationId xmlns:a16="http://schemas.microsoft.com/office/drawing/2014/main" id="{CD9ECA56-D4F8-447F-AA46-A91B4E8BDD92}"/>
              </a:ext>
            </a:extLst>
          </p:cNvPr>
          <p:cNvSpPr txBox="1"/>
          <p:nvPr/>
        </p:nvSpPr>
        <p:spPr>
          <a:xfrm>
            <a:off x="8346617" y="1320901"/>
            <a:ext cx="247535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D204AD"/>
                </a:solidFill>
                <a:effectLst>
                  <a:outerShdw blurRad="50800" dist="38100" dir="5400000" algn="t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  <a:ea typeface="Open Sans ExtraBold" pitchFamily="2" charset="0"/>
                <a:cs typeface="Kanit Black" pitchFamily="2" charset="-34"/>
              </a:rPr>
              <a:t>NOTIFICATIONS</a:t>
            </a:r>
          </a:p>
        </p:txBody>
      </p:sp>
      <p:sp>
        <p:nvSpPr>
          <p:cNvPr id="167" name="-">
            <a:extLst>
              <a:ext uri="{FF2B5EF4-FFF2-40B4-BE49-F238E27FC236}">
                <a16:creationId xmlns:a16="http://schemas.microsoft.com/office/drawing/2014/main" id="{8F4895AE-126F-4746-B5C9-4DFC337EBA1D}"/>
              </a:ext>
            </a:extLst>
          </p:cNvPr>
          <p:cNvSpPr/>
          <p:nvPr/>
        </p:nvSpPr>
        <p:spPr>
          <a:xfrm>
            <a:off x="7787229" y="1140085"/>
            <a:ext cx="550718" cy="564682"/>
          </a:xfrm>
          <a:custGeom>
            <a:avLst/>
            <a:gdLst>
              <a:gd name="connsiteX0" fmla="*/ 209550 w 550718"/>
              <a:gd name="connsiteY0" fmla="*/ 508398 h 564682"/>
              <a:gd name="connsiteX1" fmla="*/ 342900 w 550718"/>
              <a:gd name="connsiteY1" fmla="*/ 508398 h 564682"/>
              <a:gd name="connsiteX2" fmla="*/ 276225 w 550718"/>
              <a:gd name="connsiteY2" fmla="*/ 564682 h 564682"/>
              <a:gd name="connsiteX3" fmla="*/ 209550 w 550718"/>
              <a:gd name="connsiteY3" fmla="*/ 508398 h 564682"/>
              <a:gd name="connsiteX4" fmla="*/ 378402 w 550718"/>
              <a:gd name="connsiteY4" fmla="*/ 48600 h 564682"/>
              <a:gd name="connsiteX5" fmla="*/ 494433 w 550718"/>
              <a:gd name="connsiteY5" fmla="*/ 246028 h 564682"/>
              <a:gd name="connsiteX6" fmla="*/ 484042 w 550718"/>
              <a:gd name="connsiteY6" fmla="*/ 257285 h 564682"/>
              <a:gd name="connsiteX7" fmla="*/ 471920 w 550718"/>
              <a:gd name="connsiteY7" fmla="*/ 246028 h 564682"/>
              <a:gd name="connsiteX8" fmla="*/ 368011 w 550718"/>
              <a:gd name="connsiteY8" fmla="*/ 67651 h 564682"/>
              <a:gd name="connsiteX9" fmla="*/ 365413 w 550718"/>
              <a:gd name="connsiteY9" fmla="*/ 52064 h 564682"/>
              <a:gd name="connsiteX10" fmla="*/ 378402 w 550718"/>
              <a:gd name="connsiteY10" fmla="*/ 48600 h 564682"/>
              <a:gd name="connsiteX11" fmla="*/ 172316 w 550718"/>
              <a:gd name="connsiteY11" fmla="*/ 48600 h 564682"/>
              <a:gd name="connsiteX12" fmla="*/ 185304 w 550718"/>
              <a:gd name="connsiteY12" fmla="*/ 51198 h 564682"/>
              <a:gd name="connsiteX13" fmla="*/ 182707 w 550718"/>
              <a:gd name="connsiteY13" fmla="*/ 66784 h 564682"/>
              <a:gd name="connsiteX14" fmla="*/ 78798 w 550718"/>
              <a:gd name="connsiteY14" fmla="*/ 245162 h 564682"/>
              <a:gd name="connsiteX15" fmla="*/ 66675 w 550718"/>
              <a:gd name="connsiteY15" fmla="*/ 256418 h 564682"/>
              <a:gd name="connsiteX16" fmla="*/ 56284 w 550718"/>
              <a:gd name="connsiteY16" fmla="*/ 245162 h 564682"/>
              <a:gd name="connsiteX17" fmla="*/ 172316 w 550718"/>
              <a:gd name="connsiteY17" fmla="*/ 48600 h 564682"/>
              <a:gd name="connsiteX18" fmla="*/ 274492 w 550718"/>
              <a:gd name="connsiteY18" fmla="*/ 10500 h 564682"/>
              <a:gd name="connsiteX19" fmla="*/ 314324 w 550718"/>
              <a:gd name="connsiteY19" fmla="*/ 50332 h 564682"/>
              <a:gd name="connsiteX20" fmla="*/ 311727 w 550718"/>
              <a:gd name="connsiteY20" fmla="*/ 63320 h 564682"/>
              <a:gd name="connsiteX21" fmla="*/ 310861 w 550718"/>
              <a:gd name="connsiteY21" fmla="*/ 78041 h 564682"/>
              <a:gd name="connsiteX22" fmla="*/ 311727 w 550718"/>
              <a:gd name="connsiteY22" fmla="*/ 78041 h 564682"/>
              <a:gd name="connsiteX23" fmla="*/ 454602 w 550718"/>
              <a:gd name="connsiteY23" fmla="*/ 336948 h 564682"/>
              <a:gd name="connsiteX24" fmla="*/ 501361 w 550718"/>
              <a:gd name="connsiteY24" fmla="*/ 411416 h 564682"/>
              <a:gd name="connsiteX25" fmla="*/ 522142 w 550718"/>
              <a:gd name="connsiteY25" fmla="*/ 448650 h 564682"/>
              <a:gd name="connsiteX26" fmla="*/ 480579 w 550718"/>
              <a:gd name="connsiteY26" fmla="*/ 483286 h 564682"/>
              <a:gd name="connsiteX27" fmla="*/ 277956 w 550718"/>
              <a:gd name="connsiteY27" fmla="*/ 483286 h 564682"/>
              <a:gd name="connsiteX28" fmla="*/ 273627 w 550718"/>
              <a:gd name="connsiteY28" fmla="*/ 483286 h 564682"/>
              <a:gd name="connsiteX29" fmla="*/ 71004 w 550718"/>
              <a:gd name="connsiteY29" fmla="*/ 483286 h 564682"/>
              <a:gd name="connsiteX30" fmla="*/ 29440 w 550718"/>
              <a:gd name="connsiteY30" fmla="*/ 448650 h 564682"/>
              <a:gd name="connsiteX31" fmla="*/ 50222 w 550718"/>
              <a:gd name="connsiteY31" fmla="*/ 411416 h 564682"/>
              <a:gd name="connsiteX32" fmla="*/ 96981 w 550718"/>
              <a:gd name="connsiteY32" fmla="*/ 337814 h 564682"/>
              <a:gd name="connsiteX33" fmla="*/ 238124 w 550718"/>
              <a:gd name="connsiteY33" fmla="*/ 78907 h 564682"/>
              <a:gd name="connsiteX34" fmla="*/ 237258 w 550718"/>
              <a:gd name="connsiteY34" fmla="*/ 64186 h 564682"/>
              <a:gd name="connsiteX35" fmla="*/ 234661 w 550718"/>
              <a:gd name="connsiteY35" fmla="*/ 50332 h 564682"/>
              <a:gd name="connsiteX36" fmla="*/ 274492 w 550718"/>
              <a:gd name="connsiteY36" fmla="*/ 10500 h 564682"/>
              <a:gd name="connsiteX37" fmla="*/ 401998 w 550718"/>
              <a:gd name="connsiteY37" fmla="*/ 325 h 564682"/>
              <a:gd name="connsiteX38" fmla="*/ 410440 w 550718"/>
              <a:gd name="connsiteY38" fmla="*/ 1841 h 564682"/>
              <a:gd name="connsiteX39" fmla="*/ 550718 w 550718"/>
              <a:gd name="connsiteY39" fmla="*/ 239966 h 564682"/>
              <a:gd name="connsiteX40" fmla="*/ 537729 w 550718"/>
              <a:gd name="connsiteY40" fmla="*/ 253821 h 564682"/>
              <a:gd name="connsiteX41" fmla="*/ 523874 w 550718"/>
              <a:gd name="connsiteY41" fmla="*/ 239966 h 564682"/>
              <a:gd name="connsiteX42" fmla="*/ 398318 w 550718"/>
              <a:gd name="connsiteY42" fmla="*/ 24355 h 564682"/>
              <a:gd name="connsiteX43" fmla="*/ 394854 w 550718"/>
              <a:gd name="connsiteY43" fmla="*/ 5305 h 564682"/>
              <a:gd name="connsiteX44" fmla="*/ 401998 w 550718"/>
              <a:gd name="connsiteY44" fmla="*/ 325 h 564682"/>
              <a:gd name="connsiteX45" fmla="*/ 148720 w 550718"/>
              <a:gd name="connsiteY45" fmla="*/ 218 h 564682"/>
              <a:gd name="connsiteX46" fmla="*/ 155864 w 550718"/>
              <a:gd name="connsiteY46" fmla="*/ 4439 h 564682"/>
              <a:gd name="connsiteX47" fmla="*/ 152400 w 550718"/>
              <a:gd name="connsiteY47" fmla="*/ 23489 h 564682"/>
              <a:gd name="connsiteX48" fmla="*/ 26843 w 550718"/>
              <a:gd name="connsiteY48" fmla="*/ 239967 h 564682"/>
              <a:gd name="connsiteX49" fmla="*/ 12989 w 550718"/>
              <a:gd name="connsiteY49" fmla="*/ 253821 h 564682"/>
              <a:gd name="connsiteX50" fmla="*/ 0 w 550718"/>
              <a:gd name="connsiteY50" fmla="*/ 239967 h 564682"/>
              <a:gd name="connsiteX51" fmla="*/ 140277 w 550718"/>
              <a:gd name="connsiteY51" fmla="*/ 1842 h 564682"/>
              <a:gd name="connsiteX52" fmla="*/ 148720 w 550718"/>
              <a:gd name="connsiteY52" fmla="*/ 218 h 564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50718" h="564682">
                <a:moveTo>
                  <a:pt x="209550" y="508398"/>
                </a:moveTo>
                <a:lnTo>
                  <a:pt x="342900" y="508398"/>
                </a:lnTo>
                <a:cubicBezTo>
                  <a:pt x="337705" y="540437"/>
                  <a:pt x="309995" y="564682"/>
                  <a:pt x="276225" y="564682"/>
                </a:cubicBezTo>
                <a:cubicBezTo>
                  <a:pt x="242455" y="564682"/>
                  <a:pt x="214745" y="540437"/>
                  <a:pt x="209550" y="508398"/>
                </a:cubicBezTo>
                <a:close/>
                <a:moveTo>
                  <a:pt x="378402" y="48600"/>
                </a:moveTo>
                <a:cubicBezTo>
                  <a:pt x="406111" y="63321"/>
                  <a:pt x="494433" y="122203"/>
                  <a:pt x="494433" y="246028"/>
                </a:cubicBezTo>
                <a:cubicBezTo>
                  <a:pt x="494433" y="252089"/>
                  <a:pt x="490104" y="257285"/>
                  <a:pt x="484042" y="257285"/>
                </a:cubicBezTo>
                <a:cubicBezTo>
                  <a:pt x="477981" y="257285"/>
                  <a:pt x="471920" y="252955"/>
                  <a:pt x="471920" y="246028"/>
                </a:cubicBezTo>
                <a:cubicBezTo>
                  <a:pt x="471054" y="136923"/>
                  <a:pt x="396586" y="84103"/>
                  <a:pt x="368011" y="67651"/>
                </a:cubicBezTo>
                <a:cubicBezTo>
                  <a:pt x="362815" y="64187"/>
                  <a:pt x="361083" y="57260"/>
                  <a:pt x="365413" y="52064"/>
                </a:cubicBezTo>
                <a:cubicBezTo>
                  <a:pt x="368011" y="46869"/>
                  <a:pt x="374072" y="46003"/>
                  <a:pt x="378402" y="48600"/>
                </a:cubicBezTo>
                <a:close/>
                <a:moveTo>
                  <a:pt x="172316" y="48600"/>
                </a:moveTo>
                <a:cubicBezTo>
                  <a:pt x="176645" y="46002"/>
                  <a:pt x="182707" y="46868"/>
                  <a:pt x="185304" y="51198"/>
                </a:cubicBezTo>
                <a:cubicBezTo>
                  <a:pt x="189634" y="56393"/>
                  <a:pt x="187902" y="63321"/>
                  <a:pt x="182707" y="66784"/>
                </a:cubicBezTo>
                <a:cubicBezTo>
                  <a:pt x="154132" y="83237"/>
                  <a:pt x="79664" y="136057"/>
                  <a:pt x="78798" y="245162"/>
                </a:cubicBezTo>
                <a:cubicBezTo>
                  <a:pt x="78798" y="252089"/>
                  <a:pt x="72736" y="256418"/>
                  <a:pt x="66675" y="256418"/>
                </a:cubicBezTo>
                <a:cubicBezTo>
                  <a:pt x="60614" y="256418"/>
                  <a:pt x="56284" y="251223"/>
                  <a:pt x="56284" y="245162"/>
                </a:cubicBezTo>
                <a:cubicBezTo>
                  <a:pt x="56284" y="121337"/>
                  <a:pt x="144607" y="63321"/>
                  <a:pt x="172316" y="48600"/>
                </a:cubicBezTo>
                <a:close/>
                <a:moveTo>
                  <a:pt x="274492" y="10500"/>
                </a:moveTo>
                <a:cubicBezTo>
                  <a:pt x="296140" y="10500"/>
                  <a:pt x="314324" y="28684"/>
                  <a:pt x="314324" y="50332"/>
                </a:cubicBezTo>
                <a:cubicBezTo>
                  <a:pt x="314324" y="54661"/>
                  <a:pt x="313458" y="58991"/>
                  <a:pt x="311727" y="63320"/>
                </a:cubicBezTo>
                <a:cubicBezTo>
                  <a:pt x="311727" y="65052"/>
                  <a:pt x="309129" y="71114"/>
                  <a:pt x="310861" y="78041"/>
                </a:cubicBezTo>
                <a:lnTo>
                  <a:pt x="311727" y="78041"/>
                </a:lnTo>
                <a:cubicBezTo>
                  <a:pt x="463261" y="99689"/>
                  <a:pt x="448540" y="284993"/>
                  <a:pt x="454602" y="336948"/>
                </a:cubicBezTo>
                <a:cubicBezTo>
                  <a:pt x="458065" y="372450"/>
                  <a:pt x="484908" y="398427"/>
                  <a:pt x="501361" y="411416"/>
                </a:cubicBezTo>
                <a:cubicBezTo>
                  <a:pt x="512618" y="420075"/>
                  <a:pt x="520411" y="433930"/>
                  <a:pt x="522142" y="448650"/>
                </a:cubicBezTo>
                <a:cubicBezTo>
                  <a:pt x="525606" y="487616"/>
                  <a:pt x="480579" y="484152"/>
                  <a:pt x="480579" y="483286"/>
                </a:cubicBezTo>
                <a:lnTo>
                  <a:pt x="277956" y="483286"/>
                </a:lnTo>
                <a:lnTo>
                  <a:pt x="273627" y="483286"/>
                </a:lnTo>
                <a:lnTo>
                  <a:pt x="71004" y="483286"/>
                </a:lnTo>
                <a:cubicBezTo>
                  <a:pt x="71004" y="483286"/>
                  <a:pt x="25976" y="487616"/>
                  <a:pt x="29440" y="448650"/>
                </a:cubicBezTo>
                <a:cubicBezTo>
                  <a:pt x="30306" y="433930"/>
                  <a:pt x="38099" y="420941"/>
                  <a:pt x="50222" y="411416"/>
                </a:cubicBezTo>
                <a:cubicBezTo>
                  <a:pt x="66674" y="398427"/>
                  <a:pt x="93517" y="372450"/>
                  <a:pt x="96981" y="337814"/>
                </a:cubicBezTo>
                <a:cubicBezTo>
                  <a:pt x="102176" y="285859"/>
                  <a:pt x="88322" y="101420"/>
                  <a:pt x="238124" y="78907"/>
                </a:cubicBezTo>
                <a:cubicBezTo>
                  <a:pt x="239856" y="71980"/>
                  <a:pt x="238124" y="65918"/>
                  <a:pt x="237258" y="64186"/>
                </a:cubicBezTo>
                <a:cubicBezTo>
                  <a:pt x="235526" y="59857"/>
                  <a:pt x="234661" y="55527"/>
                  <a:pt x="234661" y="50332"/>
                </a:cubicBezTo>
                <a:cubicBezTo>
                  <a:pt x="234661" y="28684"/>
                  <a:pt x="252845" y="10500"/>
                  <a:pt x="274492" y="10500"/>
                </a:cubicBezTo>
                <a:close/>
                <a:moveTo>
                  <a:pt x="401998" y="325"/>
                </a:moveTo>
                <a:cubicBezTo>
                  <a:pt x="404812" y="-324"/>
                  <a:pt x="407843" y="109"/>
                  <a:pt x="410440" y="1841"/>
                </a:cubicBezTo>
                <a:cubicBezTo>
                  <a:pt x="443345" y="20025"/>
                  <a:pt x="550718" y="90164"/>
                  <a:pt x="550718" y="239966"/>
                </a:cubicBezTo>
                <a:cubicBezTo>
                  <a:pt x="550718" y="246893"/>
                  <a:pt x="545522" y="252955"/>
                  <a:pt x="537729" y="253821"/>
                </a:cubicBezTo>
                <a:cubicBezTo>
                  <a:pt x="529936" y="253821"/>
                  <a:pt x="523874" y="247759"/>
                  <a:pt x="523874" y="239966"/>
                </a:cubicBezTo>
                <a:cubicBezTo>
                  <a:pt x="523008" y="108348"/>
                  <a:pt x="432088" y="44271"/>
                  <a:pt x="398318" y="24355"/>
                </a:cubicBezTo>
                <a:cubicBezTo>
                  <a:pt x="391390" y="20025"/>
                  <a:pt x="389658" y="11366"/>
                  <a:pt x="394854" y="5305"/>
                </a:cubicBezTo>
                <a:cubicBezTo>
                  <a:pt x="396586" y="2707"/>
                  <a:pt x="399184" y="975"/>
                  <a:pt x="401998" y="325"/>
                </a:cubicBezTo>
                <a:close/>
                <a:moveTo>
                  <a:pt x="148720" y="218"/>
                </a:moveTo>
                <a:cubicBezTo>
                  <a:pt x="151535" y="759"/>
                  <a:pt x="154132" y="2274"/>
                  <a:pt x="155864" y="4439"/>
                </a:cubicBezTo>
                <a:cubicBezTo>
                  <a:pt x="161059" y="10501"/>
                  <a:pt x="159327" y="19160"/>
                  <a:pt x="152400" y="23489"/>
                </a:cubicBezTo>
                <a:cubicBezTo>
                  <a:pt x="117764" y="43405"/>
                  <a:pt x="27709" y="108348"/>
                  <a:pt x="26843" y="239967"/>
                </a:cubicBezTo>
                <a:cubicBezTo>
                  <a:pt x="26843" y="247760"/>
                  <a:pt x="20782" y="253821"/>
                  <a:pt x="12989" y="253821"/>
                </a:cubicBezTo>
                <a:cubicBezTo>
                  <a:pt x="5195" y="252955"/>
                  <a:pt x="0" y="246894"/>
                  <a:pt x="0" y="239967"/>
                </a:cubicBezTo>
                <a:cubicBezTo>
                  <a:pt x="0" y="90164"/>
                  <a:pt x="106507" y="20026"/>
                  <a:pt x="140277" y="1842"/>
                </a:cubicBezTo>
                <a:cubicBezTo>
                  <a:pt x="142875" y="110"/>
                  <a:pt x="145906" y="-323"/>
                  <a:pt x="148720" y="218"/>
                </a:cubicBezTo>
                <a:close/>
              </a:path>
            </a:pathLst>
          </a:custGeom>
          <a:solidFill>
            <a:srgbClr val="FF4343"/>
          </a:solidFill>
          <a:ln w="8632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dirty="0"/>
          </a:p>
        </p:txBody>
      </p:sp>
      <p:pic>
        <p:nvPicPr>
          <p:cNvPr id="178" name="MUSIC">
            <a:hlinkClick r:id="" action="ppaction://media"/>
            <a:extLst>
              <a:ext uri="{FF2B5EF4-FFF2-40B4-BE49-F238E27FC236}">
                <a16:creationId xmlns:a16="http://schemas.microsoft.com/office/drawing/2014/main" id="{E7124AB9-8582-4432-9DB6-0C0C6B01D99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>
                  <p14:trim st="35300"/>
                  <p14:fade in="750" out="1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531640" y="-904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2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5.55112E-17 3.7037E-7 L 0.26159 -0.16806 " pathEditMode="relative" rAng="0" ptsTypes="AA">
                                      <p:cBhvr>
                                        <p:cTn id="21" dur="1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73" y="-840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375E-6 4.81481E-6 L -4.375E-6 0.15115 " pathEditMode="relative" rAng="0" ptsTypes="AA">
                                      <p:cBhvr>
                                        <p:cTn id="27" dur="1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4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2000" accel="50000" decel="50000" autoRev="1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5" dur="2875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autoRev="1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43" dur="5625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" fill="hold"/>
                                        <p:tgtEl>
                                          <p:spTgt spid="10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2000" accel="50000" decel="50000" autoRev="1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51" dur="2825" fill="hold"/>
                                        <p:tgtEl>
                                          <p:spTgt spid="1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autoRev="1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59" dur="5525" fill="hold"/>
                                        <p:tgtEl>
                                          <p:spTgt spid="1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1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50000" decel="50000" autoRev="1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67" dur="5525" fill="hold"/>
                                        <p:tgtEl>
                                          <p:spTgt spid="1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10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2000" accel="50000" decel="50000" autoRev="1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75" dur="2875" fill="hold"/>
                                        <p:tgtEl>
                                          <p:spTgt spid="1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ccel="50000" decel="50000" autoRev="1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83" dur="5525" fill="hold"/>
                                        <p:tgtEl>
                                          <p:spTgt spid="15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04167E-6 1.85185E-6 L -1.04167E-6 -0.09283 " pathEditMode="relative" rAng="0" ptsTypes="AA">
                                      <p:cBhvr>
                                        <p:cTn id="89" dur="1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45833E-6 4.44444E-6 L -0.05638 0.00023 " pathEditMode="relative" rAng="0" ptsTypes="AA">
                                      <p:cBhvr>
                                        <p:cTn id="95" dur="1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8" presetClass="emph" presetSubtype="0" decel="100000" fill="hold" grpId="4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2000" accel="50000" decel="50000" autoRev="1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21600000">
                                      <p:cBhvr>
                                        <p:cTn id="105" dur="282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8" presetClass="emph" presetSubtype="0" decel="10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21600000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repeatCount="3000" accel="50000" decel="50000" autoRev="1" fill="hold" grpId="4" nodeType="withEffect">
                                  <p:stCondLst>
                                    <p:cond delay="4050"/>
                                  </p:stCondLst>
                                  <p:childTnLst>
                                    <p:animRot by="10800000">
                                      <p:cBhvr>
                                        <p:cTn id="115" dur="18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1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8" presetClass="emph" presetSubtype="0" de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12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accel="50000" decel="50000" autoRev="1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0800000">
                                      <p:cBhvr>
                                        <p:cTn id="125" dur="5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3000" accel="50000" decel="50000" autoRev="1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360000">
                                      <p:cBhvr>
                                        <p:cTn id="134" dur="2042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0" fill="hold"/>
                                        <p:tgtEl>
                                          <p:spTgt spid="1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40" dur="750" fill="hold"/>
                                        <p:tgtEl>
                                          <p:spTgt spid="1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10" fill="hold"/>
                                        <p:tgtEl>
                                          <p:spTgt spid="15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52" dur="1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08333E-6 -3.7037E-7 L -0.02604 -3.7037E-7 " pathEditMode="relative" rAng="0" ptsTypes="AA">
                                      <p:cBhvr>
                                        <p:cTn id="157" dur="100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10" fill="hold"/>
                                        <p:tgtEl>
                                          <p:spTgt spid="15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63" dur="1000" fill="hold"/>
                                        <p:tgtEl>
                                          <p:spTgt spid="15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16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16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54167E-6 -3.7037E-7 L 0.03855 0.00093 " pathEditMode="relative" rAng="0" ptsTypes="AA">
                                      <p:cBhvr>
                                        <p:cTn id="174" dur="10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2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75E-6 2.22222E-6 L 0.03855 0.00092 " pathEditMode="relative" rAng="0" ptsTypes="AA">
                                      <p:cBhvr>
                                        <p:cTn id="179" dur="1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75E-6 3.7037E-6 L -0.03802 -0.00093 " pathEditMode="relative" rAng="0" ptsTypes="AA">
                                      <p:cBhvr>
                                        <p:cTn id="184" dur="10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2" presetClass="path" presetSubtype="0" decel="10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1.11111E-6 L -0.03802 -0.00093 " pathEditMode="relative" rAng="0" ptsTypes="AA">
                                      <p:cBhvr>
                                        <p:cTn id="189" dur="10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decel="10000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95" dur="750" fill="hold"/>
                                        <p:tgtEl>
                                          <p:spTgt spid="16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32" presetClass="emph" presetSubtype="0" repeatCount="2000" fill="hold" grpId="3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120000">
                                      <p:cBhvr>
                                        <p:cTn id="19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32" presetClass="emph" presetSubtype="0" repeatCount="3000" fill="hold" grpId="4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120000">
                                      <p:cBhvr>
                                        <p:cTn id="20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32" presetClass="emph" presetSubtype="0" repeatCount="2000" fill="hold" grpId="5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120000">
                                      <p:cBhvr>
                                        <p:cTn id="20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9167E-6 -4.44444E-6 L 0.03854 0.00093 " pathEditMode="relative" rAng="0" ptsTypes="AA">
                                      <p:cBhvr>
                                        <p:cTn id="218" dur="10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1.85185E-6 L 0.03854 0.00092 " pathEditMode="relative" rAng="0" ptsTypes="AA">
                                      <p:cBhvr>
                                        <p:cTn id="223" dur="10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4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8.33333E-7 3.7037E-6 L -0.03802 -0.00093 " pathEditMode="relative" rAng="0" ptsTypes="AA">
                                      <p:cBhvr>
                                        <p:cTn id="228" dur="10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4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2" presetClass="path" presetSubtype="0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375E-6 -2.96296E-6 L 0.01458 -2.96296E-6 " pathEditMode="relative" rAng="0" ptsTypes="AA">
                                      <p:cBhvr>
                                        <p:cTn id="233" dur="10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7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6" presetClass="emph" presetSubtype="0" decel="10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39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2" presetClass="path" presetSubtype="0" decel="10000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2.5E-6 0 L 0.01458 0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8" dur="1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6" presetClass="emph" presetSubtype="0" decel="10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250" dur="1000" fill="hold"/>
                                        <p:tgtEl>
                                          <p:spTgt spid="1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4" dur="1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6" presetClass="emph" presetSubtype="0" decel="100000" fill="hold" grpId="2" nodeType="withEffect">
                                  <p:stCondLst>
                                    <p:cond delay="3550"/>
                                  </p:stCondLst>
                                  <p:childTnLst>
                                    <p:animScale>
                                      <p:cBhvr>
                                        <p:cTn id="256" dur="1000" fill="hold"/>
                                        <p:tgtEl>
                                          <p:spTgt spid="17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42" presetClass="path" presetSubtype="0" decel="100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1.66667E-6 2.59259E-6 L 0.01459 2.59259E-6 " pathEditMode="relative" rAng="0" ptsTypes="AA">
                                      <p:cBhvr>
                                        <p:cTn id="261" dur="10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2" presetClass="entr" presetSubtype="8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5000" fill="hold"/>
                                        <p:tgtEl>
                                          <p:spTgt spid="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9000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1" dur="9000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2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3" dur="1" fill="hold"/>
                                        <p:tgtEl>
                                          <p:spTgt spid="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4" fill="hold" display="0">
                  <p:stCondLst>
                    <p:cond delay="indefinite"/>
                  </p:stCondLst>
                </p:cTn>
                <p:tgtEl>
                  <p:spTgt spid="175"/>
                </p:tgtEl>
              </p:cMediaNode>
            </p:video>
            <p:video>
              <p:cMediaNode vol="80000" mute="1">
                <p:cTn id="285" fill="hold" display="0">
                  <p:stCondLst>
                    <p:cond delay="indefinite"/>
                  </p:stCondLst>
                </p:cTn>
                <p:tgtEl>
                  <p:spTgt spid="176"/>
                </p:tgtEl>
              </p:cMediaNode>
            </p:video>
            <p:video>
              <p:cMediaNode vol="80000" mute="1">
                <p:cTn id="286" fill="hold" display="0">
                  <p:stCondLst>
                    <p:cond delay="indefinite"/>
                  </p:stCondLst>
                </p:cTn>
                <p:tgtEl>
                  <p:spTgt spid="177"/>
                </p:tgtEl>
              </p:cMediaNode>
            </p:video>
            <p:audio>
              <p:cMediaNode vol="92424" numSld="999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8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2" grpId="0" animBg="1"/>
      <p:bldP spid="12" grpId="1" animBg="1"/>
      <p:bldP spid="12" grpId="2" animBg="1"/>
      <p:bldP spid="12" grpId="3" animBg="1"/>
      <p:bldP spid="12" grpId="4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49" grpId="0" animBg="1"/>
      <p:bldP spid="149" grpId="1" animBg="1"/>
      <p:bldP spid="148" grpId="0" animBg="1"/>
      <p:bldP spid="148" grpId="1" animBg="1"/>
      <p:bldP spid="147" grpId="0" animBg="1"/>
      <p:bldP spid="147" grpId="1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2" grpId="4" animBg="1"/>
      <p:bldP spid="146" grpId="0" animBg="1"/>
      <p:bldP spid="146" grpId="3" animBg="1"/>
      <p:bldP spid="143" grpId="0" animBg="1"/>
      <p:bldP spid="144" grpId="0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/>
      <p:bldP spid="154" grpId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9" grpId="0"/>
      <p:bldP spid="159" grpId="1"/>
      <p:bldP spid="160" grpId="0" animBg="1"/>
      <p:bldP spid="160" grpId="1" animBg="1"/>
      <p:bldP spid="160" grpId="2" animBg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/>
      <p:bldP spid="171" grpId="1"/>
      <p:bldP spid="172" grpId="0"/>
      <p:bldP spid="172" grpId="1"/>
      <p:bldP spid="173" grpId="0"/>
      <p:bldP spid="173" grpId="1"/>
      <p:bldP spid="174" grpId="0" animBg="1"/>
      <p:bldP spid="165" grpId="0"/>
      <p:bldP spid="165" grpId="1"/>
      <p:bldP spid="166" grpId="0"/>
      <p:bldP spid="166" grpId="1"/>
      <p:bldP spid="167" grpId="0" animBg="1"/>
      <p:bldP spid="167" grpId="1" animBg="1"/>
      <p:bldP spid="167" grpId="2" animBg="1"/>
      <p:bldP spid="167" grpId="3" animBg="1"/>
      <p:bldP spid="167" grpId="4" animBg="1"/>
      <p:bldP spid="167" grpId="5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185806"/>
      </p:ext>
    </p:extLst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25</Words>
  <Application>Microsoft Office PowerPoint</Application>
  <PresentationFormat>Widescreen</PresentationFormat>
  <Paragraphs>11</Paragraphs>
  <Slides>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Monument Extended</vt:lpstr>
      <vt:lpstr>Monument Extended Ultrabold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</cp:revision>
  <dcterms:created xsi:type="dcterms:W3CDTF">2022-01-21T07:43:06Z</dcterms:created>
  <dcterms:modified xsi:type="dcterms:W3CDTF">2022-03-31T01:34:08Z</dcterms:modified>
</cp:coreProperties>
</file>