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presProps" Target="presProps.xml"/><Relationship Id="rId5" Type="http://schemas.openxmlformats.org/officeDocument/2006/relationships/slide" Target="slides/slide4.xml"/><Relationship Id="rId61" Type="http://schemas.openxmlformats.org/officeDocument/2006/relationships/tableStyles" Target="tableStyles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거기를 떠나서 고향에 가시니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제자들도 따라갔다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그들에게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어디서 어느 집에 들어가든지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곳을 떠날 때까지 거기에 머물러 있어라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359449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어느 곳에서든지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너희를 영접하지 않거나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너희의 말을 듣지 않거든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곳을 떠날 때에 너희의 발에 묻은 먼지를 떨어서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그들을 고발할 증거물로 삼아라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6458388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나가서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회개하라고 선포하였다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0480882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많은 귀신을 쫓아내며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수많은 병자에게 기름을 발라서 병을 고쳐 주었다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4402418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예수의 이름이 널리 알려지니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헤롯 왕이 그 소문을 들었다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사람들은 말하기를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세례자 요한이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죽은 사람들 가운데서 살아났다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때문에 그가 이런 놀라운 능력을 발휘하는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713503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더러는 말하기를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엘리야다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더러는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옛 예언자들 가운데 한 사람과 같은 예언자다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0753082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그런데 헤롯이 이런 소문을 듣고서 말하기를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목을 벤 그 요한이 살아났구나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0800543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헤롯은 요한을 잡아오게 하여서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옥에 가둔 일이 있었다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헤롯이 자기와 형제간인 빌립의 아내 헤로디아 때문에 그렇게 했던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헤롯이 그 여자를 아내로 맞았으므로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8303187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요한이 헤롯에게 형제의 아내를 차지하는 것은 옳지 않다고 말해왔기 때문이다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0826029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헤로디아는 요한에게 원한을 품고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요한을 죽이고자 하였으나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뜻을 이루지 못하였다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549046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안식일이 되어서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회당에서 가르치기 시작하셨다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많은 사람이 듣고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놀라서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사람이 어디에서 이런 모든 것을 얻었을까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사람에게 있는 지혜는 어떤 것일까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어떻게 그 손으로 이런 기적들을 일으킬까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9567350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헤롯이 요한을 의롭고 성스러운 사람으로 알고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그를 두려워하며 보호해 주었고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그의 말을 들으면 몹시 괴로워하면서도 오히려 달게 들었기 때문이다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2302328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그런데 좋은 기회가 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헤롯이 자기 생일에 고관들과 천부장들과 갈릴리의 요인들을 청하여 놓고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잔치를 베풀었는데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3565857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헤로디아의 딸이 춤을 추어서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헤롯과 그 자리에 앉아 있는 사람들을 즐겁게 해주었다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왕이 소녀에게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소원을 말해 보아라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들어주마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7264984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그 소녀에게 굳게 맹세하였다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원하는 것이면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나라의 절반이라도 주겠다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043564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소녀가 바깥으로 나가서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 어머니에게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무엇을 달라고 청할까요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어머니가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세례자 요한의 머리를 달라고 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9023439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소녀는 급히 왕에게로 돌아와서 청하였다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곧바로 서둘러서 세례자 요한의 머리를 쟁반에 담아서 내게 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6954531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왕은 마음이 몹시 괴로웠지만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맹세한 것과 거기에 함께 앉아 있는 사람들 때문에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소녀가 달라는 것을 거절할 수 없었다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8421679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왕은 곧 호위병을 보내서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요한의 목을 베어 오게 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호위병은 나가서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감옥에서 요한의 목을 베어서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5230007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쟁반에 담아 소녀에게 주고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소녀는 그것을 자기 어머니에게 주었다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94699055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요한의 제자들이 이 소식을 듣고 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시체를 거두어다가 무덤에 안장하였다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527892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사람은 마리아의 아들 목수가 아닌가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야고보와 요셉과 유다와 시몬의 형이 아닌가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그의 누이들은 모두 우리와 같이 여기에 살고 있지 않은가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그러면서 그들은 예수를 달갑지 않게 여겼다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67846143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사도들이 예수께로 몰려와서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자기들이 한 일과 가르친 일을 다 그에게 보고하였다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1844223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 예수께서 그들에게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따로 외딴 곳으로 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좀 쉬어라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거기에는 오고가는 사람이 하도 많아서 음식을 먹을 겨를조차 없었기 때문이다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86250258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그들은 배를 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따로 외딴 곳으로 떠나갔다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1771208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그런데 많은 사람이 이것을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그들인 줄 알고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 마을에서 발걸음을 재촉하여 그 곳으로 함께 달려가서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그들보다 먼저 그 곳에 이르렀다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94452574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배에서 내려서 큰 무리를 보시고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마치 목자 없는 양과 같으므로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그들을 불쌍히 여기셨다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그들에게 여러 가지로 가르치기 시작하셨다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74946379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날이 이미 저물었으므로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제자들이 예수께 다가와서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여기는 빈 들이고 날도 이미 저물었습니다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23582175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사람들을 헤쳐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제각기 먹을 것을 사 먹게 근방에 있는 농가나 마을로 보내시는 것이 좋겠습니다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44653327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그들에게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너희가 그들에게 먹을 것을 주어라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제자들이 그에게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그러면 우리가 가서 빵 이백 데나리온 어치를 사다가 그들에게 먹이라는 말씀입니까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7099923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그들에게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너희에게 빵이 얼마나 있느냐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알아보아라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알아보고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빵 다섯 개와 물고기 두 마리가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76676629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예수께서는 제자들에게 명하여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모두들 떼를 지어 푸른 풀밭에 앉게 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62756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예수께서 그들에게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예언자는 자기 고향과 자기 친척과 자기 집 밖에서는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존경을 받지 않는 법이 없다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4243916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백 명씩 또는 쉰 명씩 떼를 지어 앉았다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61931788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빵 다섯 개와 물고기 두 마리를 들어서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하늘을 쳐다보고 축복하신 다음에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빵을 떼어서 제자들에게 주시고 사람들에게 나누어 주게 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그 물고기 두 마리도 모든 사람에게 나누어 주셨다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97135416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모두 배불리 먹었다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04158314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빵 부스러기와 물고기 남은 것을 주워 모으니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열두 광주리에 가득 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13424963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빵을 먹은 사람은 남자 어른만도 오천 명이었다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4194549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예수께서는 곧 제자들을 재촉하여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배를 태워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자기보다 먼저 건너편 벳새다로 가게 하시고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동안에 무리를 헤쳐 보내셨다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51937715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그들과 헤어지신 뒤에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예수께서는 기도하시려고 산에 올라가셨다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57290170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날이 저물었을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제자들이 탄 배는 바다 한가운데 있었고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예수께서는 홀로 뭍에 계셨다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99200734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그런데 예수께서는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노를 젓느라고 몹시 애쓰는 것을 보셨다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바람이 거슬러서 불어왔기 때문이다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이른 새벽에 예수께서 바다 위를 걸어서 그들에게로 가시다가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그들을 지나쳐 가려고 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01541337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제자들은 예수께서 바다 위로 걸어오시는 것을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유령으로 생각하고 소리쳤다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6996962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예수께서는 다만 몇몇 병자에게 손을 얹어서 고쳐 주신 것 밖에는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거기서는 아무 기적도 행하실 수 없었다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61851311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6:50.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그를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모두 놀랐기 때문이다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예수께서 곧 그들에게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안심하여라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두려워하지 말아라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61556208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6:51.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예수께서 그들이 탄 배에 오르시니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바람이 그쳤다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제자들은 몹시 놀랐다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40986835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6:52.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빵을 먹이신 기적을 깨닫지 못하고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마음이 무뎌져 있었다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54618722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6:53.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바다를 건너가서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게네사렛 땅에 이르러 닻을 내렸다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52819474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6:54.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배에서 내리니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사람들이 곧 예수를 알아보고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146275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6:55.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온 지방을 뛰어다니면서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예수가 어디에 계시든지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병자들을 침상에 눕혀서 그 곳으로 데리고 오기 시작하였다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6101535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6:56.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마을이든 도시이든 농촌이든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어디에 들어가시든지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사람들이 병자들을 장터거리에 데려다 놓고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 그 옷술만에라도 손을 대게 해달라고 간청하였다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손을 댄 사람은 모두 병이 나았다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319699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그들이 믿지 않는 것에 놀라셨다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예수께서는 마을들을 두루 돌아다니시며 가르치셨다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940436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열두 제자를 가까이 부르셔서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그들을 둘씩 둘씩 보내시며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그들에게 악한 귀신을 억누르는 권능을 주셨다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072624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그들에게 명하시기를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길을 떠날 때에는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지팡이 하나 밖에는 아무것도 가지고 가지 말고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빵이나 자루도 지니지 말고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전대에 동전도 넣어 가지 말고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0789711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다만 신발은 신되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옷은 두 벌 가지지 말라고 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040094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1378</Words>
  <Application>Microsoft Office PowerPoint</Application>
  <PresentationFormat>화면 슬라이드 쇼(16:9)</PresentationFormat>
  <Paragraphs>112</Paragraphs>
  <Slides>56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56</vt:i4>
      </vt:variant>
    </vt:vector>
  </HeadingPairs>
  <TitlesOfParts>
    <vt:vector size="61" baseType="lpstr">
      <vt:lpstr>나눔스퀘어 ExtraBold</vt:lpstr>
      <vt:lpstr>Aptos</vt:lpstr>
      <vt:lpstr>Aptos Display</vt:lpstr>
      <vt:lpstr>Arial</vt:lpstr>
      <vt:lpstr>Office 테마</vt:lpstr>
      <vt:lpstr>막 6:1. 예수께서 거기를 떠나서 고향에 가시니, 제자들도 따라갔다.</vt:lpstr>
      <vt:lpstr>막 6:2. 안식일이 되어서, 예수께서 회당에서 가르치기 시작하셨다. 많은 사람이 듣고, 놀라서 말하였다. "이 사람이 어디에서 이런 모든 것을 얻었을까? 이 사람에게 있는 지혜는 어떤 것일까? 그가 어떻게 그 손으로 이런 기적들을 일으킬까?</vt:lpstr>
      <vt:lpstr>막 6:3. 이 사람은 마리아의 아들 목수가 아닌가? 그는 야고보와 요셉과 유다와 시몬의 형이 아닌가? 또 그의 누이들은 모두 우리와 같이 여기에 살고 있지 않은가?" 그러면서 그들은 예수를 달갑지 않게 여겼다.</vt:lpstr>
      <vt:lpstr>막 6:4. 그래서 예수께서 그들에게 말씀하셨다. "예언자는 자기 고향과 자기 친척과 자기 집 밖에서는, 존경을 받지 않는 법이 없다."</vt:lpstr>
      <vt:lpstr>막 6:5. 예수께서는 다만 몇몇 병자에게 손을 얹어서 고쳐 주신 것 밖에는, 거기서는 아무 기적도 행하실 수 없었다.</vt:lpstr>
      <vt:lpstr>막 6:6. 그리고 그들이 믿지 않는 것에 놀라셨다. 그리고 예수께서는 마을들을 두루 돌아다니시며 가르치셨다.</vt:lpstr>
      <vt:lpstr>막 6:7. 그리고 열두 제자를 가까이 부르셔서, 그들을 둘씩 둘씩 보내시며, 그들에게 악한 귀신을 억누르는 권능을 주셨다.</vt:lpstr>
      <vt:lpstr>막 6:8. 그리고 그들에게 명하시기를, 길을 떠날 때에는, 지팡이 하나 밖에는 아무것도 가지고 가지 말고, 빵이나 자루도 지니지 말고, 전대에 동전도 넣어 가지 말고,</vt:lpstr>
      <vt:lpstr>막 6:9. 다만 신발은 신되, 옷은 두 벌 가지지 말라고 하셨다.</vt:lpstr>
      <vt:lpstr>막 6:10. 또 그들에게 말씀하셨다. "어디서 어느 집에 들어가든지, 그 곳을 떠날 때까지 거기에 머물러 있어라.</vt:lpstr>
      <vt:lpstr>막 6:11. 어느 곳에서든지, 너희를 영접하지 않거나, 너희의 말을 듣지 않거든, 그 곳을 떠날 때에 너희의 발에 묻은 먼지를 떨어서, 그들을 고발할 증거물로 삼아라."</vt:lpstr>
      <vt:lpstr>막 6:12. 그들은 나가서, 회개하라고 선포하였다.</vt:lpstr>
      <vt:lpstr>막 6:13. 그들은 많은 귀신을 쫓아내며, 수많은 병자에게 기름을 발라서 병을 고쳐 주었다.</vt:lpstr>
      <vt:lpstr>막 6:14. 예수의 이름이 널리 알려지니, 헤롯 왕이 그 소문을 들었다. 사람들은 말하기를 "세례자 요한이, 죽은 사람들 가운데서 살아났다. 그 때문에 그가 이런 놀라운 능력을 발휘하는 것이다" 하고,</vt:lpstr>
      <vt:lpstr>막 6:15. 또 더러는 말하기를 "그는 엘리야다" 하고, 또 더러는 "옛 예언자들 가운데 한 사람과 같은 예언자다" 하였다.</vt:lpstr>
      <vt:lpstr>막 6:16. 그런데 헤롯이 이런 소문을 듣고서 말하기를 "내가 목을 벤 그 요한이 살아났구나" 하였다.</vt:lpstr>
      <vt:lpstr>막 6:17. 헤롯은 요한을 잡아오게 하여서, 옥에 가둔 일이 있었다. 헤롯이 자기와 형제간인 빌립의 아내 헤로디아 때문에 그렇게 했던 것이다. 헤롯이 그 여자를 아내로 맞았으므로,</vt:lpstr>
      <vt:lpstr>막 6:18. 요한이 헤롯에게 형제의 아내를 차지하는 것은 옳지 않다고 말해왔기 때문이다.</vt:lpstr>
      <vt:lpstr>막 6:19. 그래서 헤로디아는 요한에게 원한을 품고, 요한을 죽이고자 하였으나, 뜻을 이루지 못하였다.</vt:lpstr>
      <vt:lpstr>막 6:20. 그것은, 헤롯이 요한을 의롭고 성스러운 사람으로 알고, 그를 두려워하며 보호해 주었고, 또 그의 말을 들으면 몹시 괴로워하면서도 오히려 달게 들었기 때문이다.</vt:lpstr>
      <vt:lpstr>막 6:21. 그런데 좋은 기회가 왔다. 헤롯이 자기 생일에 고관들과 천부장들과 갈릴리의 요인들을 청하여 놓고, 잔치를 베풀었는데,</vt:lpstr>
      <vt:lpstr>막 6:22. 헤로디아의 딸이 춤을 추어서, 헤롯과 그 자리에 앉아 있는 사람들을 즐겁게 해주었다. 왕이 소녀에게 말하였다. "네 소원을 말해 보아라. 내가 들어주마."</vt:lpstr>
      <vt:lpstr>막 6:23. 그리고 그 소녀에게 굳게 맹세하였다. "네가 원하는 것이면, 이 나라의 절반이라도 주겠다."</vt:lpstr>
      <vt:lpstr>막 6:24. 소녀가 바깥으로 나가서, 자기 어머니에게 말하였다. "무엇을 달라고 청할까요?" 그 어머니가 말하였다. "세례자 요한의 머리를 달라고 하여라."</vt:lpstr>
      <vt:lpstr>막 6:25. 소녀는 급히 왕에게로 돌아와서 청하였다. "곧바로 서둘러서 세례자 요한의 머리를 쟁반에 담아서 내게 주십시오."</vt:lpstr>
      <vt:lpstr>막 6:26. 왕은 마음이 몹시 괴로웠지만, 맹세한 것과 거기에 함께 앉아 있는 사람들 때문에, 소녀가 달라는 것을 거절할 수 없었다.</vt:lpstr>
      <vt:lpstr>막 6:27. 그래서 왕은 곧 호위병을 보내서, 요한의 목을 베어 오게 하였다. 호위병은 나가서, 감옥에서 요한의 목을 베어서,</vt:lpstr>
      <vt:lpstr>막 6:28. 쟁반에 담아 소녀에게 주고, 소녀는 그것을 자기 어머니에게 주었다.</vt:lpstr>
      <vt:lpstr>막 6:29. 요한의 제자들이 이 소식을 듣고 와서, 그 시체를 거두어다가 무덤에 안장하였다.</vt:lpstr>
      <vt:lpstr>막 6:30. 사도들이 예수께로 몰려와서, 자기들이 한 일과 가르친 일을 다 그에게 보고하였다.</vt:lpstr>
      <vt:lpstr>막 6:31. 그 때에 예수께서 그들에게 말씀하셨다. "너희는 따로 외딴 곳으로 와서, 좀 쉬어라." 거기에는 오고가는 사람이 하도 많아서 음식을 먹을 겨를조차 없었기 때문이다.</vt:lpstr>
      <vt:lpstr>막 6:32. 그래서 그들은 배를 타고, 따로 외딴 곳으로 떠나갔다.</vt:lpstr>
      <vt:lpstr>막 6:33. 그런데 많은 사람이 이것을 보고, 그들인 줄 알고, 여러 마을에서 발걸음을 재촉하여 그 곳으로 함께 달려가서, 그들보다 먼저 그 곳에 이르렀다.</vt:lpstr>
      <vt:lpstr>막 6:34. 예수께서 배에서 내려서 큰 무리를 보시고, 그들이 마치 목자 없는 양과 같으므로, 그들을 불쌍히 여기셨다. 그래서 그들에게 여러 가지로 가르치기 시작하셨다.</vt:lpstr>
      <vt:lpstr>막 6:35. 날이 이미 저물었으므로, 제자들이 예수께 다가와서 말하였다. "여기는 빈 들이고 날도 이미 저물었습니다.</vt:lpstr>
      <vt:lpstr>막 6:36. 이 사람들을 헤쳐, 제각기 먹을 것을 사 먹게 근방에 있는 농가나 마을로 보내시는 것이 좋겠습니다."</vt:lpstr>
      <vt:lpstr>막 6:37. 예수께서 그들에게 말씀하셨다. "너희가 그들에게 먹을 것을 주어라." 제자들이 그에게 말하였다. "그러면 우리가 가서 빵 이백 데나리온 어치를 사다가 그들에게 먹이라는 말씀입니까?"</vt:lpstr>
      <vt:lpstr>막 6:38. 예수께서 그들에게 말씀하셨다. "너희에게 빵이 얼마나 있느냐? 가서, 알아보아라." 그들이 알아보고 말하였다. "빵 다섯 개와 물고기 두 마리가 있습니다."</vt:lpstr>
      <vt:lpstr>막 6:39. 예수께서는 제자들에게 명하여, 모두들 떼를 지어 푸른 풀밭에 앉게 하셨다.</vt:lpstr>
      <vt:lpstr>막 6:40. 그들은 백 명씩 또는 쉰 명씩 떼를 지어 앉았다.</vt:lpstr>
      <vt:lpstr>막 6:41. 예수께서 빵 다섯 개와 물고기 두 마리를 들어서, 하늘을 쳐다보고 축복하신 다음에, 빵을 떼어서 제자들에게 주시고 사람들에게 나누어 주게 하셨다. 그리고 그 물고기 두 마리도 모든 사람에게 나누어 주셨다.</vt:lpstr>
      <vt:lpstr>막 6:42. 그들은 모두 배불리 먹었다.</vt:lpstr>
      <vt:lpstr>막 6:43. 빵 부스러기와 물고기 남은 것을 주워 모으니, 열두 광주리에 가득 찼다.</vt:lpstr>
      <vt:lpstr>막 6:44. 빵을 먹은 사람은 남자 어른만도 오천 명이었다.</vt:lpstr>
      <vt:lpstr>막 6:45. 예수께서는 곧 제자들을 재촉하여, 배를 태워, 자기보다 먼저 건너편 벳새다로 가게 하시고, 그 동안에 무리를 헤쳐 보내셨다.</vt:lpstr>
      <vt:lpstr>막 6:46. 그들과 헤어지신 뒤에, 예수께서는 기도하시려고 산에 올라가셨다.</vt:lpstr>
      <vt:lpstr>막 6:47. 날이 저물었을 때에, 제자들이 탄 배는 바다 한가운데 있었고, 예수께서는 홀로 뭍에 계셨다.</vt:lpstr>
      <vt:lpstr>막 6:48. 그런데 예수께서는, 그들이 노를 젓느라고 몹시 애쓰는 것을 보셨다. 바람이 거슬러서 불어왔기 때문이다. 이른 새벽에 예수께서 바다 위를 걸어서 그들에게로 가시다가, 그들을 지나쳐 가려고 하셨다.</vt:lpstr>
      <vt:lpstr>막 6:49. 제자들은 예수께서 바다 위로 걸어오시는 것을 보고, 유령으로 생각하고 소리쳤다.</vt:lpstr>
      <vt:lpstr>막 6:50. 그를 보고, 모두 놀랐기 때문이다. 그러나 예수께서 곧 그들에게 말씀하셨다. "안심하여라. 나다. 두려워하지 말아라."</vt:lpstr>
      <vt:lpstr>막 6:51. 그리고 예수께서 그들이 탄 배에 오르시니, 바람이 그쳤다. 그래서 제자들은 몹시 놀랐다.</vt:lpstr>
      <vt:lpstr>막 6:52. 그들은 빵을 먹이신 기적을 깨닫지 못하고, 마음이 무뎌져 있었다.</vt:lpstr>
      <vt:lpstr>막 6:53. 그들은 바다를 건너가서, 게네사렛 땅에 이르러 닻을 내렸다.</vt:lpstr>
      <vt:lpstr>막 6:54. 그들이 배에서 내리니, 사람들이 곧 예수를 알아보고,</vt:lpstr>
      <vt:lpstr>막 6:55. 그 온 지방을 뛰어다니면서, 예수가 어디에 계시든지, 병자들을 침상에 눕혀서 그 곳으로 데리고 오기 시작하였다.</vt:lpstr>
      <vt:lpstr>막 6:56. 예수께서, 마을이든 도시이든 농촌이든, 어디에 들어가시든지, 사람들이 병자들을 장터거리에 데려다 놓고, 예수께 그 옷술만에라도 손을 대게 해달라고 간청하였다. 그리고 손을 댄 사람은 모두 병이 나았다.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2024-10-24T04:41:12Z</dcterms:modified>
</cp:coreProperties>
</file>

<file path=docProps/thumbnail.jpeg>
</file>