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Lst>
  <p:sldSz cy="13716000" cx="24384000"/>
  <p:notesSz cx="6858000" cy="9144000"/>
  <p:embeddedFontLst>
    <p:embeddedFont>
      <p:font typeface="Helvetica Neue"/>
      <p:regular r:id="rId48"/>
      <p:bold r:id="rId49"/>
      <p:italic r:id="rId50"/>
      <p:boldItalic r:id="rId51"/>
    </p:embeddedFont>
    <p:embeddedFont>
      <p:font typeface="Helvetica Neue Light"/>
      <p:regular r:id="rId52"/>
      <p:bold r:id="rId53"/>
      <p:italic r:id="rId54"/>
      <p:boldItalic r:id="rId55"/>
    </p:embeddedFont>
    <p:embeddedFont>
      <p:font typeface="Sorts Mill Goudy"/>
      <p:regular r:id="rId56"/>
      <p: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320">
          <p15:clr>
            <a:srgbClr val="A4A3A4"/>
          </p15:clr>
        </p15:guide>
        <p15:guide id="2" pos="7656">
          <p15:clr>
            <a:srgbClr val="A4A3A4"/>
          </p15:clr>
        </p15:guide>
      </p15:sldGuideLst>
    </p:ext>
    <p:ext uri="http://customooxmlschemas.google.com/">
      <go:slidesCustomData xmlns:go="http://customooxmlschemas.google.com/" r:id="rId58" roundtripDataSignature="AMtx7mgjfPzgZTlq+y7Bt7EgpOuBxjGx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320" orient="horz"/>
        <p:guide pos="7656"/>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HelveticaNeue-regular.fntdata"/><Relationship Id="rId47" Type="http://schemas.openxmlformats.org/officeDocument/2006/relationships/slide" Target="slides/slide42.xml"/><Relationship Id="rId49" Type="http://schemas.openxmlformats.org/officeDocument/2006/relationships/font" Target="fonts/HelveticaNeue-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HelveticaNeue-boldItalic.fntdata"/><Relationship Id="rId50" Type="http://schemas.openxmlformats.org/officeDocument/2006/relationships/font" Target="fonts/HelveticaNeue-italic.fntdata"/><Relationship Id="rId53" Type="http://schemas.openxmlformats.org/officeDocument/2006/relationships/font" Target="fonts/HelveticaNeueLight-bold.fntdata"/><Relationship Id="rId52" Type="http://schemas.openxmlformats.org/officeDocument/2006/relationships/font" Target="fonts/HelveticaNeueLight-regular.fntdata"/><Relationship Id="rId11" Type="http://schemas.openxmlformats.org/officeDocument/2006/relationships/slide" Target="slides/slide6.xml"/><Relationship Id="rId55" Type="http://schemas.openxmlformats.org/officeDocument/2006/relationships/font" Target="fonts/HelveticaNeueLight-boldItalic.fntdata"/><Relationship Id="rId10" Type="http://schemas.openxmlformats.org/officeDocument/2006/relationships/slide" Target="slides/slide5.xml"/><Relationship Id="rId54" Type="http://schemas.openxmlformats.org/officeDocument/2006/relationships/font" Target="fonts/HelveticaNeueLight-italic.fntdata"/><Relationship Id="rId13" Type="http://schemas.openxmlformats.org/officeDocument/2006/relationships/slide" Target="slides/slide8.xml"/><Relationship Id="rId57" Type="http://schemas.openxmlformats.org/officeDocument/2006/relationships/font" Target="fonts/SortsMillGoudy-italic.fntdata"/><Relationship Id="rId12" Type="http://schemas.openxmlformats.org/officeDocument/2006/relationships/slide" Target="slides/slide7.xml"/><Relationship Id="rId56" Type="http://schemas.openxmlformats.org/officeDocument/2006/relationships/font" Target="fonts/SortsMillGoudy-regular.fntdata"/><Relationship Id="rId15" Type="http://schemas.openxmlformats.org/officeDocument/2006/relationships/slide" Target="slides/slide10.xml"/><Relationship Id="rId14" Type="http://schemas.openxmlformats.org/officeDocument/2006/relationships/slide" Target="slides/slide9.xml"/><Relationship Id="rId58"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69" name="Google Shape;6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23" name="Google Shape;12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29" name="Google Shape;12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35" name="Google Shape;135;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41" name="Google Shape;14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46" name="Google Shape;14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56" name="Google Shape;15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63" name="Google Shape;16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70" name="Google Shape;170;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77" name="Google Shape;17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85" name="Google Shape;185;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74" name="Google Shape;7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4" name="Google Shape;19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02" name="Google Shape;202;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08" name="Google Shape;20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5" name="Google Shape;215;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22" name="Google Shape;22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29" name="Google Shape;229;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36" name="Google Shape;236;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43" name="Google Shape;24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51" name="Google Shape;251;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57" name="Google Shape;25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83" name="Google Shape;8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64" name="Google Shape;26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71" name="Google Shape;27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77" name="Google Shape;27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31" name="Google Shape;331;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36" name="Google Shape;336;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3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43" name="Google Shape;343;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3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49" name="Google Shape;349;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3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55" name="Google Shape;355;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3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62" name="Google Shape;362;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4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69" name="Google Shape;369;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89" name="Google Shape;8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4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76" name="Google Shape;376;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4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83" name="Google Shape;383;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89" name="Google Shape;389;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95" name="Google Shape;9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1" name="Google Shape;101;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6" name="Google Shape;10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2" name="Google Shape;11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8" name="Google Shape;11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9" name="Shape 9"/>
        <p:cNvGrpSpPr/>
        <p:nvPr/>
      </p:nvGrpSpPr>
      <p:grpSpPr>
        <a:xfrm>
          <a:off x="0" y="0"/>
          <a:ext cx="0" cy="0"/>
          <a:chOff x="0" y="0"/>
          <a:chExt cx="0" cy="0"/>
        </a:xfrm>
      </p:grpSpPr>
      <p:sp>
        <p:nvSpPr>
          <p:cNvPr id="10" name="Google Shape;10;p45"/>
          <p:cNvSpPr txBox="1"/>
          <p:nvPr>
            <p:ph type="title"/>
          </p:nvPr>
        </p:nvSpPr>
        <p:spPr>
          <a:xfrm>
            <a:off x="1778000" y="2298700"/>
            <a:ext cx="20828000" cy="46482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1" name="Google Shape;11;p45"/>
          <p:cNvSpPr txBox="1"/>
          <p:nvPr>
            <p:ph idx="1" type="body"/>
          </p:nvPr>
        </p:nvSpPr>
        <p:spPr>
          <a:xfrm>
            <a:off x="1778000" y="7073900"/>
            <a:ext cx="20828000" cy="15875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5400"/>
              <a:buFont typeface="Helvetica Neue"/>
              <a:buNone/>
              <a:defRPr sz="5400"/>
            </a:lvl1pPr>
            <a:lvl2pPr indent="-228600" lvl="1" marL="914400" algn="ctr">
              <a:lnSpc>
                <a:spcPct val="100000"/>
              </a:lnSpc>
              <a:spcBef>
                <a:spcPts val="0"/>
              </a:spcBef>
              <a:spcAft>
                <a:spcPts val="0"/>
              </a:spcAft>
              <a:buClr>
                <a:srgbClr val="000000"/>
              </a:buClr>
              <a:buSzPts val="5400"/>
              <a:buFont typeface="Helvetica Neue"/>
              <a:buNone/>
              <a:defRPr sz="5400"/>
            </a:lvl2pPr>
            <a:lvl3pPr indent="-228600" lvl="2" marL="1371600" algn="ctr">
              <a:lnSpc>
                <a:spcPct val="100000"/>
              </a:lnSpc>
              <a:spcBef>
                <a:spcPts val="0"/>
              </a:spcBef>
              <a:spcAft>
                <a:spcPts val="0"/>
              </a:spcAft>
              <a:buClr>
                <a:srgbClr val="000000"/>
              </a:buClr>
              <a:buSzPts val="5400"/>
              <a:buFont typeface="Helvetica Neue"/>
              <a:buNone/>
              <a:defRPr sz="5400"/>
            </a:lvl3pPr>
            <a:lvl4pPr indent="-228600" lvl="3" marL="1828800" algn="ctr">
              <a:lnSpc>
                <a:spcPct val="100000"/>
              </a:lnSpc>
              <a:spcBef>
                <a:spcPts val="0"/>
              </a:spcBef>
              <a:spcAft>
                <a:spcPts val="0"/>
              </a:spcAft>
              <a:buClr>
                <a:srgbClr val="000000"/>
              </a:buClr>
              <a:buSzPts val="5400"/>
              <a:buFont typeface="Helvetica Neue"/>
              <a:buNone/>
              <a:defRPr sz="5400"/>
            </a:lvl4pPr>
            <a:lvl5pPr indent="-228600" lvl="4" marL="2286000" algn="ctr">
              <a:lnSpc>
                <a:spcPct val="100000"/>
              </a:lnSpc>
              <a:spcBef>
                <a:spcPts val="0"/>
              </a:spcBef>
              <a:spcAft>
                <a:spcPts val="0"/>
              </a:spcAft>
              <a:buClr>
                <a:srgbClr val="000000"/>
              </a:buClr>
              <a:buSzPts val="5400"/>
              <a:buFont typeface="Helvetica Neue"/>
              <a:buNone/>
              <a:defRPr sz="54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12" name="Google Shape;12;p45"/>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41" name="Shape 41"/>
        <p:cNvGrpSpPr/>
        <p:nvPr/>
      </p:nvGrpSpPr>
      <p:grpSpPr>
        <a:xfrm>
          <a:off x="0" y="0"/>
          <a:ext cx="0" cy="0"/>
          <a:chOff x="0" y="0"/>
          <a:chExt cx="0" cy="0"/>
        </a:xfrm>
      </p:grpSpPr>
      <p:sp>
        <p:nvSpPr>
          <p:cNvPr id="42" name="Google Shape;42;p54"/>
          <p:cNvSpPr/>
          <p:nvPr>
            <p:ph idx="2" type="pic"/>
          </p:nvPr>
        </p:nvSpPr>
        <p:spPr>
          <a:xfrm>
            <a:off x="12827000" y="952500"/>
            <a:ext cx="11468100" cy="11468100"/>
          </a:xfrm>
          <a:prstGeom prst="rect">
            <a:avLst/>
          </a:prstGeom>
          <a:noFill/>
          <a:ln>
            <a:noFill/>
          </a:ln>
        </p:spPr>
      </p:sp>
      <p:sp>
        <p:nvSpPr>
          <p:cNvPr id="43" name="Google Shape;43;p54"/>
          <p:cNvSpPr txBox="1"/>
          <p:nvPr>
            <p:ph type="title"/>
          </p:nvPr>
        </p:nvSpPr>
        <p:spPr>
          <a:xfrm>
            <a:off x="1651000" y="952500"/>
            <a:ext cx="10223500" cy="55499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8400"/>
              <a:buFont typeface="Helvetica Neue"/>
              <a:buNone/>
              <a:defRPr sz="84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44" name="Google Shape;44;p54"/>
          <p:cNvSpPr txBox="1"/>
          <p:nvPr>
            <p:ph idx="1" type="body"/>
          </p:nvPr>
        </p:nvSpPr>
        <p:spPr>
          <a:xfrm>
            <a:off x="1651000" y="6527800"/>
            <a:ext cx="10223500" cy="57277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5400"/>
              <a:buFont typeface="Helvetica Neue"/>
              <a:buNone/>
              <a:defRPr sz="5400"/>
            </a:lvl1pPr>
            <a:lvl2pPr indent="-228600" lvl="1" marL="914400" algn="ctr">
              <a:lnSpc>
                <a:spcPct val="100000"/>
              </a:lnSpc>
              <a:spcBef>
                <a:spcPts val="0"/>
              </a:spcBef>
              <a:spcAft>
                <a:spcPts val="0"/>
              </a:spcAft>
              <a:buClr>
                <a:srgbClr val="000000"/>
              </a:buClr>
              <a:buSzPts val="5400"/>
              <a:buFont typeface="Helvetica Neue"/>
              <a:buNone/>
              <a:defRPr sz="5400"/>
            </a:lvl2pPr>
            <a:lvl3pPr indent="-228600" lvl="2" marL="1371600" algn="ctr">
              <a:lnSpc>
                <a:spcPct val="100000"/>
              </a:lnSpc>
              <a:spcBef>
                <a:spcPts val="0"/>
              </a:spcBef>
              <a:spcAft>
                <a:spcPts val="0"/>
              </a:spcAft>
              <a:buClr>
                <a:srgbClr val="000000"/>
              </a:buClr>
              <a:buSzPts val="5400"/>
              <a:buFont typeface="Helvetica Neue"/>
              <a:buNone/>
              <a:defRPr sz="5400"/>
            </a:lvl3pPr>
            <a:lvl4pPr indent="-228600" lvl="3" marL="1828800" algn="ctr">
              <a:lnSpc>
                <a:spcPct val="100000"/>
              </a:lnSpc>
              <a:spcBef>
                <a:spcPts val="0"/>
              </a:spcBef>
              <a:spcAft>
                <a:spcPts val="0"/>
              </a:spcAft>
              <a:buClr>
                <a:srgbClr val="000000"/>
              </a:buClr>
              <a:buSzPts val="5400"/>
              <a:buFont typeface="Helvetica Neue"/>
              <a:buNone/>
              <a:defRPr sz="5400"/>
            </a:lvl4pPr>
            <a:lvl5pPr indent="-228600" lvl="4" marL="2286000" algn="ctr">
              <a:lnSpc>
                <a:spcPct val="100000"/>
              </a:lnSpc>
              <a:spcBef>
                <a:spcPts val="0"/>
              </a:spcBef>
              <a:spcAft>
                <a:spcPts val="0"/>
              </a:spcAft>
              <a:buClr>
                <a:srgbClr val="000000"/>
              </a:buClr>
              <a:buSzPts val="5400"/>
              <a:buFont typeface="Helvetica Neue"/>
              <a:buNone/>
              <a:defRPr sz="54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45" name="Google Shape;45;p54"/>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46" name="Shape 46"/>
        <p:cNvGrpSpPr/>
        <p:nvPr/>
      </p:nvGrpSpPr>
      <p:grpSpPr>
        <a:xfrm>
          <a:off x="0" y="0"/>
          <a:ext cx="0" cy="0"/>
          <a:chOff x="0" y="0"/>
          <a:chExt cx="0" cy="0"/>
        </a:xfrm>
      </p:grpSpPr>
      <p:sp>
        <p:nvSpPr>
          <p:cNvPr id="47" name="Google Shape;47;p55"/>
          <p:cNvSpPr/>
          <p:nvPr>
            <p:ph idx="2" type="pic"/>
          </p:nvPr>
        </p:nvSpPr>
        <p:spPr>
          <a:xfrm>
            <a:off x="10960100" y="3149600"/>
            <a:ext cx="13944600" cy="9296400"/>
          </a:xfrm>
          <a:prstGeom prst="rect">
            <a:avLst/>
          </a:prstGeom>
          <a:noFill/>
          <a:ln>
            <a:noFill/>
          </a:ln>
        </p:spPr>
      </p:sp>
      <p:sp>
        <p:nvSpPr>
          <p:cNvPr id="48" name="Google Shape;48;p55"/>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49" name="Google Shape;49;p55"/>
          <p:cNvSpPr txBox="1"/>
          <p:nvPr>
            <p:ph idx="1" type="body"/>
          </p:nvPr>
        </p:nvSpPr>
        <p:spPr>
          <a:xfrm>
            <a:off x="1689100" y="3149600"/>
            <a:ext cx="10223500" cy="9296400"/>
          </a:xfrm>
          <a:prstGeom prst="rect">
            <a:avLst/>
          </a:prstGeom>
          <a:noFill/>
          <a:ln>
            <a:noFill/>
          </a:ln>
        </p:spPr>
        <p:txBody>
          <a:bodyPr anchorCtr="0" anchor="ctr" bIns="50800" lIns="50800" spcFirstLastPara="1" rIns="50800" wrap="square" tIns="50800">
            <a:normAutofit/>
          </a:bodyPr>
          <a:lstStyle>
            <a:lvl1pPr indent="-530225" lvl="0" marL="457200" algn="l">
              <a:lnSpc>
                <a:spcPct val="100000"/>
              </a:lnSpc>
              <a:spcBef>
                <a:spcPts val="4500"/>
              </a:spcBef>
              <a:spcAft>
                <a:spcPts val="0"/>
              </a:spcAft>
              <a:buClr>
                <a:srgbClr val="000000"/>
              </a:buClr>
              <a:buSzPts val="4750"/>
              <a:buFont typeface="Helvetica Neue"/>
              <a:buChar char="•"/>
              <a:defRPr sz="3800"/>
            </a:lvl1pPr>
            <a:lvl2pPr indent="-530225" lvl="1" marL="914400" algn="l">
              <a:lnSpc>
                <a:spcPct val="100000"/>
              </a:lnSpc>
              <a:spcBef>
                <a:spcPts val="4500"/>
              </a:spcBef>
              <a:spcAft>
                <a:spcPts val="0"/>
              </a:spcAft>
              <a:buClr>
                <a:srgbClr val="000000"/>
              </a:buClr>
              <a:buSzPts val="4750"/>
              <a:buFont typeface="Helvetica Neue"/>
              <a:buChar char="•"/>
              <a:defRPr sz="3800"/>
            </a:lvl2pPr>
            <a:lvl3pPr indent="-530225" lvl="2" marL="1371600" algn="l">
              <a:lnSpc>
                <a:spcPct val="100000"/>
              </a:lnSpc>
              <a:spcBef>
                <a:spcPts val="4500"/>
              </a:spcBef>
              <a:spcAft>
                <a:spcPts val="0"/>
              </a:spcAft>
              <a:buClr>
                <a:srgbClr val="000000"/>
              </a:buClr>
              <a:buSzPts val="4750"/>
              <a:buFont typeface="Helvetica Neue"/>
              <a:buChar char="•"/>
              <a:defRPr sz="3800"/>
            </a:lvl3pPr>
            <a:lvl4pPr indent="-530225" lvl="3" marL="1828800" algn="l">
              <a:lnSpc>
                <a:spcPct val="100000"/>
              </a:lnSpc>
              <a:spcBef>
                <a:spcPts val="4500"/>
              </a:spcBef>
              <a:spcAft>
                <a:spcPts val="0"/>
              </a:spcAft>
              <a:buClr>
                <a:srgbClr val="000000"/>
              </a:buClr>
              <a:buSzPts val="4750"/>
              <a:buFont typeface="Helvetica Neue"/>
              <a:buChar char="•"/>
              <a:defRPr sz="3800"/>
            </a:lvl4pPr>
            <a:lvl5pPr indent="-530225" lvl="4" marL="2286000" algn="l">
              <a:lnSpc>
                <a:spcPct val="100000"/>
              </a:lnSpc>
              <a:spcBef>
                <a:spcPts val="4500"/>
              </a:spcBef>
              <a:spcAft>
                <a:spcPts val="0"/>
              </a:spcAft>
              <a:buClr>
                <a:srgbClr val="000000"/>
              </a:buClr>
              <a:buSzPts val="4750"/>
              <a:buFont typeface="Helvetica Neue"/>
              <a:buChar char="•"/>
              <a:defRPr sz="38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50" name="Google Shape;50;p55"/>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51" name="Shape 51"/>
        <p:cNvGrpSpPr/>
        <p:nvPr/>
      </p:nvGrpSpPr>
      <p:grpSpPr>
        <a:xfrm>
          <a:off x="0" y="0"/>
          <a:ext cx="0" cy="0"/>
          <a:chOff x="0" y="0"/>
          <a:chExt cx="0" cy="0"/>
        </a:xfrm>
      </p:grpSpPr>
      <p:sp>
        <p:nvSpPr>
          <p:cNvPr id="52" name="Google Shape;52;p56"/>
          <p:cNvSpPr/>
          <p:nvPr>
            <p:ph idx="2" type="pic"/>
          </p:nvPr>
        </p:nvSpPr>
        <p:spPr>
          <a:xfrm>
            <a:off x="15300325" y="7048500"/>
            <a:ext cx="8324850" cy="5549900"/>
          </a:xfrm>
          <a:prstGeom prst="rect">
            <a:avLst/>
          </a:prstGeom>
          <a:noFill/>
          <a:ln>
            <a:noFill/>
          </a:ln>
        </p:spPr>
      </p:sp>
      <p:sp>
        <p:nvSpPr>
          <p:cNvPr id="53" name="Google Shape;53;p56"/>
          <p:cNvSpPr/>
          <p:nvPr>
            <p:ph idx="3" type="pic"/>
          </p:nvPr>
        </p:nvSpPr>
        <p:spPr>
          <a:xfrm>
            <a:off x="15760700" y="863600"/>
            <a:ext cx="7404100" cy="7404100"/>
          </a:xfrm>
          <a:prstGeom prst="rect">
            <a:avLst/>
          </a:prstGeom>
          <a:noFill/>
          <a:ln>
            <a:noFill/>
          </a:ln>
        </p:spPr>
      </p:sp>
      <p:sp>
        <p:nvSpPr>
          <p:cNvPr id="54" name="Google Shape;54;p56"/>
          <p:cNvSpPr/>
          <p:nvPr>
            <p:ph idx="4" type="pic"/>
          </p:nvPr>
        </p:nvSpPr>
        <p:spPr>
          <a:xfrm>
            <a:off x="-990600" y="1130300"/>
            <a:ext cx="17202149" cy="11468100"/>
          </a:xfrm>
          <a:prstGeom prst="rect">
            <a:avLst/>
          </a:prstGeom>
          <a:noFill/>
          <a:ln>
            <a:noFill/>
          </a:ln>
        </p:spPr>
      </p:sp>
      <p:sp>
        <p:nvSpPr>
          <p:cNvPr id="55" name="Google Shape;55;p56"/>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56" name="Shape 56"/>
        <p:cNvGrpSpPr/>
        <p:nvPr/>
      </p:nvGrpSpPr>
      <p:grpSpPr>
        <a:xfrm>
          <a:off x="0" y="0"/>
          <a:ext cx="0" cy="0"/>
          <a:chOff x="0" y="0"/>
          <a:chExt cx="0" cy="0"/>
        </a:xfrm>
      </p:grpSpPr>
      <p:sp>
        <p:nvSpPr>
          <p:cNvPr id="57" name="Google Shape;57;p57"/>
          <p:cNvSpPr txBox="1"/>
          <p:nvPr>
            <p:ph idx="1" type="body"/>
          </p:nvPr>
        </p:nvSpPr>
        <p:spPr>
          <a:xfrm>
            <a:off x="2387600" y="8953500"/>
            <a:ext cx="19621500" cy="585521"/>
          </a:xfrm>
          <a:prstGeom prst="rect">
            <a:avLst/>
          </a:prstGeom>
          <a:noFill/>
          <a:ln>
            <a:noFill/>
          </a:ln>
        </p:spPr>
        <p:txBody>
          <a:bodyPr anchorCtr="0" anchor="t"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3200"/>
              <a:buFont typeface="Helvetica Neue"/>
              <a:buNone/>
              <a:defRPr i="1" sz="3200"/>
            </a:lvl1pPr>
            <a:lvl2pPr indent="-371475" lvl="1" marL="914400" algn="l">
              <a:lnSpc>
                <a:spcPct val="100000"/>
              </a:lnSpc>
              <a:spcBef>
                <a:spcPts val="5900"/>
              </a:spcBef>
              <a:spcAft>
                <a:spcPts val="0"/>
              </a:spcAft>
              <a:buClr>
                <a:srgbClr val="000000"/>
              </a:buClr>
              <a:buSzPts val="2250"/>
              <a:buChar char="•"/>
              <a:defRPr/>
            </a:lvl2pPr>
            <a:lvl3pPr indent="-371475" lvl="2" marL="1371600" algn="l">
              <a:lnSpc>
                <a:spcPct val="100000"/>
              </a:lnSpc>
              <a:spcBef>
                <a:spcPts val="5900"/>
              </a:spcBef>
              <a:spcAft>
                <a:spcPts val="0"/>
              </a:spcAft>
              <a:buClr>
                <a:srgbClr val="000000"/>
              </a:buClr>
              <a:buSzPts val="2250"/>
              <a:buChar char="•"/>
              <a:defRPr/>
            </a:lvl3pPr>
            <a:lvl4pPr indent="-371475" lvl="3" marL="1828800" algn="l">
              <a:lnSpc>
                <a:spcPct val="100000"/>
              </a:lnSpc>
              <a:spcBef>
                <a:spcPts val="5900"/>
              </a:spcBef>
              <a:spcAft>
                <a:spcPts val="0"/>
              </a:spcAft>
              <a:buClr>
                <a:srgbClr val="000000"/>
              </a:buClr>
              <a:buSzPts val="2250"/>
              <a:buChar char="•"/>
              <a:defRPr/>
            </a:lvl4pPr>
            <a:lvl5pPr indent="-371475" lvl="4" marL="2286000" algn="l">
              <a:lnSpc>
                <a:spcPct val="100000"/>
              </a:lnSpc>
              <a:spcBef>
                <a:spcPts val="5900"/>
              </a:spcBef>
              <a:spcAft>
                <a:spcPts val="0"/>
              </a:spcAft>
              <a:buClr>
                <a:srgbClr val="000000"/>
              </a:buClr>
              <a:buSzPts val="2250"/>
              <a:buChar char="•"/>
              <a:defRPr/>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58" name="Google Shape;58;p57"/>
          <p:cNvSpPr txBox="1"/>
          <p:nvPr>
            <p:ph idx="2" type="body"/>
          </p:nvPr>
        </p:nvSpPr>
        <p:spPr>
          <a:xfrm>
            <a:off x="2387600" y="6076950"/>
            <a:ext cx="19621500" cy="825500"/>
          </a:xfrm>
          <a:prstGeom prst="rect">
            <a:avLst/>
          </a:prstGeom>
          <a:noFill/>
          <a:ln>
            <a:noFill/>
          </a:ln>
        </p:spPr>
        <p:txBody>
          <a:bodyPr anchorCtr="0" anchor="ctr"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4800"/>
              <a:buFont typeface="Helvetica Neue"/>
              <a:buNone/>
              <a:defRPr sz="4800">
                <a:latin typeface="Helvetica Neue"/>
                <a:ea typeface="Helvetica Neue"/>
                <a:cs typeface="Helvetica Neue"/>
                <a:sym typeface="Helvetica Neue"/>
              </a:defRPr>
            </a:lvl1pPr>
            <a:lvl2pPr indent="-371475" lvl="1" marL="914400" algn="l">
              <a:lnSpc>
                <a:spcPct val="100000"/>
              </a:lnSpc>
              <a:spcBef>
                <a:spcPts val="5900"/>
              </a:spcBef>
              <a:spcAft>
                <a:spcPts val="0"/>
              </a:spcAft>
              <a:buClr>
                <a:srgbClr val="000000"/>
              </a:buClr>
              <a:buSzPts val="2250"/>
              <a:buChar char="•"/>
              <a:defRPr/>
            </a:lvl2pPr>
            <a:lvl3pPr indent="-371475" lvl="2" marL="1371600" algn="l">
              <a:lnSpc>
                <a:spcPct val="100000"/>
              </a:lnSpc>
              <a:spcBef>
                <a:spcPts val="5900"/>
              </a:spcBef>
              <a:spcAft>
                <a:spcPts val="0"/>
              </a:spcAft>
              <a:buClr>
                <a:srgbClr val="000000"/>
              </a:buClr>
              <a:buSzPts val="2250"/>
              <a:buChar char="•"/>
              <a:defRPr/>
            </a:lvl3pPr>
            <a:lvl4pPr indent="-371475" lvl="3" marL="1828800" algn="l">
              <a:lnSpc>
                <a:spcPct val="100000"/>
              </a:lnSpc>
              <a:spcBef>
                <a:spcPts val="5900"/>
              </a:spcBef>
              <a:spcAft>
                <a:spcPts val="0"/>
              </a:spcAft>
              <a:buClr>
                <a:srgbClr val="000000"/>
              </a:buClr>
              <a:buSzPts val="2250"/>
              <a:buChar char="•"/>
              <a:defRPr/>
            </a:lvl4pPr>
            <a:lvl5pPr indent="-371475" lvl="4" marL="2286000" algn="l">
              <a:lnSpc>
                <a:spcPct val="100000"/>
              </a:lnSpc>
              <a:spcBef>
                <a:spcPts val="5900"/>
              </a:spcBef>
              <a:spcAft>
                <a:spcPts val="0"/>
              </a:spcAft>
              <a:buClr>
                <a:srgbClr val="000000"/>
              </a:buClr>
              <a:buSzPts val="2250"/>
              <a:buChar char="•"/>
              <a:defRPr/>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59" name="Google Shape;59;p57"/>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60" name="Shape 60"/>
        <p:cNvGrpSpPr/>
        <p:nvPr/>
      </p:nvGrpSpPr>
      <p:grpSpPr>
        <a:xfrm>
          <a:off x="0" y="0"/>
          <a:ext cx="0" cy="0"/>
          <a:chOff x="0" y="0"/>
          <a:chExt cx="0" cy="0"/>
        </a:xfrm>
      </p:grpSpPr>
      <p:sp>
        <p:nvSpPr>
          <p:cNvPr id="61" name="Google Shape;61;p58"/>
          <p:cNvSpPr/>
          <p:nvPr>
            <p:ph idx="2" type="pic"/>
          </p:nvPr>
        </p:nvSpPr>
        <p:spPr>
          <a:xfrm>
            <a:off x="-50800" y="-1270000"/>
            <a:ext cx="24485601" cy="16323734"/>
          </a:xfrm>
          <a:prstGeom prst="rect">
            <a:avLst/>
          </a:prstGeom>
          <a:noFill/>
          <a:ln>
            <a:noFill/>
          </a:ln>
        </p:spPr>
      </p:sp>
      <p:sp>
        <p:nvSpPr>
          <p:cNvPr id="62" name="Google Shape;62;p58"/>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63" name="Shape 63"/>
        <p:cNvGrpSpPr/>
        <p:nvPr/>
      </p:nvGrpSpPr>
      <p:grpSpPr>
        <a:xfrm>
          <a:off x="0" y="0"/>
          <a:ext cx="0" cy="0"/>
          <a:chOff x="0" y="0"/>
          <a:chExt cx="0" cy="0"/>
        </a:xfrm>
      </p:grpSpPr>
      <p:pic>
        <p:nvPicPr>
          <p:cNvPr descr="Picture 6" id="64" name="Google Shape;64;p59"/>
          <p:cNvPicPr preferRelativeResize="0"/>
          <p:nvPr/>
        </p:nvPicPr>
        <p:blipFill rotWithShape="1">
          <a:blip r:embed="rId2">
            <a:alphaModFix amt="50000"/>
          </a:blip>
          <a:srcRect b="0" l="0" r="0" t="0"/>
          <a:stretch/>
        </p:blipFill>
        <p:spPr>
          <a:xfrm>
            <a:off x="0" y="4972461"/>
            <a:ext cx="10929423" cy="8743539"/>
          </a:xfrm>
          <a:prstGeom prst="rect">
            <a:avLst/>
          </a:prstGeom>
          <a:noFill/>
          <a:ln>
            <a:noFill/>
          </a:ln>
        </p:spPr>
      </p:pic>
      <p:sp>
        <p:nvSpPr>
          <p:cNvPr id="65" name="Google Shape;65;p59"/>
          <p:cNvSpPr txBox="1"/>
          <p:nvPr>
            <p:ph type="title"/>
          </p:nvPr>
        </p:nvSpPr>
        <p:spPr>
          <a:xfrm>
            <a:off x="7603490" y="590676"/>
            <a:ext cx="21031201" cy="2651126"/>
          </a:xfrm>
          <a:prstGeom prst="rect">
            <a:avLst/>
          </a:prstGeom>
          <a:noFill/>
          <a:ln>
            <a:noFill/>
          </a:ln>
        </p:spPr>
        <p:txBody>
          <a:bodyPr anchorCtr="0" anchor="ctr" bIns="91425" lIns="91425" spcFirstLastPara="1" rIns="91425" wrap="square" tIns="91425">
            <a:normAutofit/>
          </a:bodyPr>
          <a:lstStyle>
            <a:lvl1pPr lvl="0" algn="l">
              <a:lnSpc>
                <a:spcPct val="90000"/>
              </a:lnSpc>
              <a:spcBef>
                <a:spcPts val="0"/>
              </a:spcBef>
              <a:spcAft>
                <a:spcPts val="0"/>
              </a:spcAft>
              <a:buClr>
                <a:srgbClr val="FF62FC"/>
              </a:buClr>
              <a:buSzPts val="12000"/>
              <a:buFont typeface="Sorts Mill Goudy"/>
              <a:buNone/>
              <a:defRPr sz="12000">
                <a:solidFill>
                  <a:srgbClr val="FF62FC"/>
                </a:solidFill>
                <a:latin typeface="Sorts Mill Goudy"/>
                <a:ea typeface="Sorts Mill Goudy"/>
                <a:cs typeface="Sorts Mill Goudy"/>
                <a:sym typeface="Sorts Mill Goudy"/>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66" name="Google Shape;66;p59"/>
          <p:cNvSpPr txBox="1"/>
          <p:nvPr>
            <p:ph idx="12" type="sldNum"/>
          </p:nvPr>
        </p:nvSpPr>
        <p:spPr>
          <a:xfrm>
            <a:off x="22203052" y="12835870"/>
            <a:ext cx="504548" cy="48391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type="tx">
  <p:cSld name="TITLE_AND_BODY">
    <p:spTree>
      <p:nvGrpSpPr>
        <p:cNvPr id="13" name="Shape 13"/>
        <p:cNvGrpSpPr/>
        <p:nvPr/>
      </p:nvGrpSpPr>
      <p:grpSpPr>
        <a:xfrm>
          <a:off x="0" y="0"/>
          <a:ext cx="0" cy="0"/>
          <a:chOff x="0" y="0"/>
          <a:chExt cx="0" cy="0"/>
        </a:xfrm>
      </p:grpSpPr>
      <p:sp>
        <p:nvSpPr>
          <p:cNvPr id="14" name="Google Shape;14;p46"/>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5" name="Google Shape;15;p46"/>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lvl1pPr indent="-609600" lvl="0" marL="457200" algn="l">
              <a:lnSpc>
                <a:spcPct val="100000"/>
              </a:lnSpc>
              <a:spcBef>
                <a:spcPts val="5900"/>
              </a:spcBef>
              <a:spcAft>
                <a:spcPts val="0"/>
              </a:spcAft>
              <a:buClr>
                <a:srgbClr val="000000"/>
              </a:buClr>
              <a:buSzPts val="6000"/>
              <a:buFont typeface="Helvetica Neue"/>
              <a:buChar char="•"/>
              <a:defRPr sz="4800"/>
            </a:lvl1pPr>
            <a:lvl2pPr indent="-609600" lvl="1" marL="914400" algn="l">
              <a:lnSpc>
                <a:spcPct val="100000"/>
              </a:lnSpc>
              <a:spcBef>
                <a:spcPts val="5900"/>
              </a:spcBef>
              <a:spcAft>
                <a:spcPts val="0"/>
              </a:spcAft>
              <a:buClr>
                <a:srgbClr val="000000"/>
              </a:buClr>
              <a:buSzPts val="6000"/>
              <a:buFont typeface="Helvetica Neue"/>
              <a:buChar char="•"/>
              <a:defRPr sz="4800"/>
            </a:lvl2pPr>
            <a:lvl3pPr indent="-609600" lvl="2" marL="1371600" algn="l">
              <a:lnSpc>
                <a:spcPct val="100000"/>
              </a:lnSpc>
              <a:spcBef>
                <a:spcPts val="5900"/>
              </a:spcBef>
              <a:spcAft>
                <a:spcPts val="0"/>
              </a:spcAft>
              <a:buClr>
                <a:srgbClr val="000000"/>
              </a:buClr>
              <a:buSzPts val="6000"/>
              <a:buFont typeface="Helvetica Neue"/>
              <a:buChar char="•"/>
              <a:defRPr sz="4800"/>
            </a:lvl3pPr>
            <a:lvl4pPr indent="-609600" lvl="3" marL="1828800" algn="l">
              <a:lnSpc>
                <a:spcPct val="100000"/>
              </a:lnSpc>
              <a:spcBef>
                <a:spcPts val="5900"/>
              </a:spcBef>
              <a:spcAft>
                <a:spcPts val="0"/>
              </a:spcAft>
              <a:buClr>
                <a:srgbClr val="000000"/>
              </a:buClr>
              <a:buSzPts val="6000"/>
              <a:buFont typeface="Helvetica Neue"/>
              <a:buChar char="•"/>
              <a:defRPr sz="4800"/>
            </a:lvl4pPr>
            <a:lvl5pPr indent="-609600" lvl="4" marL="2286000" algn="l">
              <a:lnSpc>
                <a:spcPct val="100000"/>
              </a:lnSpc>
              <a:spcBef>
                <a:spcPts val="5900"/>
              </a:spcBef>
              <a:spcAft>
                <a:spcPts val="0"/>
              </a:spcAft>
              <a:buClr>
                <a:srgbClr val="000000"/>
              </a:buClr>
              <a:buSzPts val="6000"/>
              <a:buFont typeface="Helvetica Neue"/>
              <a:buChar char="•"/>
              <a:defRPr sz="48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16" name="Google Shape;16;p46"/>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7" name="Shape 17"/>
        <p:cNvGrpSpPr/>
        <p:nvPr/>
      </p:nvGrpSpPr>
      <p:grpSpPr>
        <a:xfrm>
          <a:off x="0" y="0"/>
          <a:ext cx="0" cy="0"/>
          <a:chOff x="0" y="0"/>
          <a:chExt cx="0" cy="0"/>
        </a:xfrm>
      </p:grpSpPr>
      <p:sp>
        <p:nvSpPr>
          <p:cNvPr id="18" name="Google Shape;18;p47"/>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19" name="Shape 19"/>
        <p:cNvGrpSpPr/>
        <p:nvPr/>
      </p:nvGrpSpPr>
      <p:grpSpPr>
        <a:xfrm>
          <a:off x="0" y="0"/>
          <a:ext cx="0" cy="0"/>
          <a:chOff x="0" y="0"/>
          <a:chExt cx="0" cy="0"/>
        </a:xfrm>
      </p:grpSpPr>
      <p:sp>
        <p:nvSpPr>
          <p:cNvPr id="20" name="Google Shape;20;p48"/>
          <p:cNvSpPr txBox="1"/>
          <p:nvPr>
            <p:ph idx="1" type="body"/>
          </p:nvPr>
        </p:nvSpPr>
        <p:spPr>
          <a:xfrm>
            <a:off x="1689100" y="1778000"/>
            <a:ext cx="21005799" cy="10160000"/>
          </a:xfrm>
          <a:prstGeom prst="rect">
            <a:avLst/>
          </a:prstGeom>
          <a:noFill/>
          <a:ln>
            <a:noFill/>
          </a:ln>
        </p:spPr>
        <p:txBody>
          <a:bodyPr anchorCtr="0" anchor="ctr" bIns="50800" lIns="50800" spcFirstLastPara="1" rIns="50800" wrap="square" tIns="50800">
            <a:normAutofit/>
          </a:bodyPr>
          <a:lstStyle>
            <a:lvl1pPr indent="-609600" lvl="0" marL="457200" algn="l">
              <a:lnSpc>
                <a:spcPct val="100000"/>
              </a:lnSpc>
              <a:spcBef>
                <a:spcPts val="5900"/>
              </a:spcBef>
              <a:spcAft>
                <a:spcPts val="0"/>
              </a:spcAft>
              <a:buClr>
                <a:srgbClr val="000000"/>
              </a:buClr>
              <a:buSzPts val="6000"/>
              <a:buFont typeface="Helvetica Neue"/>
              <a:buChar char="•"/>
              <a:defRPr sz="4800"/>
            </a:lvl1pPr>
            <a:lvl2pPr indent="-609600" lvl="1" marL="914400" algn="l">
              <a:lnSpc>
                <a:spcPct val="100000"/>
              </a:lnSpc>
              <a:spcBef>
                <a:spcPts val="5900"/>
              </a:spcBef>
              <a:spcAft>
                <a:spcPts val="0"/>
              </a:spcAft>
              <a:buClr>
                <a:srgbClr val="000000"/>
              </a:buClr>
              <a:buSzPts val="6000"/>
              <a:buFont typeface="Helvetica Neue"/>
              <a:buChar char="•"/>
              <a:defRPr sz="4800"/>
            </a:lvl2pPr>
            <a:lvl3pPr indent="-609600" lvl="2" marL="1371600" algn="l">
              <a:lnSpc>
                <a:spcPct val="100000"/>
              </a:lnSpc>
              <a:spcBef>
                <a:spcPts val="5900"/>
              </a:spcBef>
              <a:spcAft>
                <a:spcPts val="0"/>
              </a:spcAft>
              <a:buClr>
                <a:srgbClr val="000000"/>
              </a:buClr>
              <a:buSzPts val="6000"/>
              <a:buFont typeface="Helvetica Neue"/>
              <a:buChar char="•"/>
              <a:defRPr sz="4800"/>
            </a:lvl3pPr>
            <a:lvl4pPr indent="-609600" lvl="3" marL="1828800" algn="l">
              <a:lnSpc>
                <a:spcPct val="100000"/>
              </a:lnSpc>
              <a:spcBef>
                <a:spcPts val="5900"/>
              </a:spcBef>
              <a:spcAft>
                <a:spcPts val="0"/>
              </a:spcAft>
              <a:buClr>
                <a:srgbClr val="000000"/>
              </a:buClr>
              <a:buSzPts val="6000"/>
              <a:buFont typeface="Helvetica Neue"/>
              <a:buChar char="•"/>
              <a:defRPr sz="4800"/>
            </a:lvl4pPr>
            <a:lvl5pPr indent="-609600" lvl="4" marL="2286000" algn="l">
              <a:lnSpc>
                <a:spcPct val="100000"/>
              </a:lnSpc>
              <a:spcBef>
                <a:spcPts val="5900"/>
              </a:spcBef>
              <a:spcAft>
                <a:spcPts val="0"/>
              </a:spcAft>
              <a:buClr>
                <a:srgbClr val="000000"/>
              </a:buClr>
              <a:buSzPts val="6000"/>
              <a:buFont typeface="Helvetica Neue"/>
              <a:buChar char="•"/>
              <a:defRPr sz="48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21" name="Google Shape;21;p48"/>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22" name="Shape 22"/>
        <p:cNvGrpSpPr/>
        <p:nvPr/>
      </p:nvGrpSpPr>
      <p:grpSpPr>
        <a:xfrm>
          <a:off x="0" y="0"/>
          <a:ext cx="0" cy="0"/>
          <a:chOff x="0" y="0"/>
          <a:chExt cx="0" cy="0"/>
        </a:xfrm>
      </p:grpSpPr>
      <p:sp>
        <p:nvSpPr>
          <p:cNvPr id="23" name="Google Shape;23;p49"/>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4" name="Google Shape;24;p49"/>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25" name="Shape 25"/>
        <p:cNvGrpSpPr/>
        <p:nvPr/>
      </p:nvGrpSpPr>
      <p:grpSpPr>
        <a:xfrm>
          <a:off x="0" y="0"/>
          <a:ext cx="0" cy="0"/>
          <a:chOff x="0" y="0"/>
          <a:chExt cx="0" cy="0"/>
        </a:xfrm>
      </p:grpSpPr>
      <p:sp>
        <p:nvSpPr>
          <p:cNvPr id="26" name="Google Shape;26;p50"/>
          <p:cNvSpPr txBox="1"/>
          <p:nvPr>
            <p:ph type="title"/>
          </p:nvPr>
        </p:nvSpPr>
        <p:spPr>
          <a:xfrm>
            <a:off x="1676400" y="730250"/>
            <a:ext cx="21031199" cy="2651126"/>
          </a:xfrm>
          <a:prstGeom prst="rect">
            <a:avLst/>
          </a:prstGeom>
          <a:noFill/>
          <a:ln>
            <a:noFill/>
          </a:ln>
        </p:spPr>
        <p:txBody>
          <a:bodyPr anchorCtr="0" anchor="ctr" bIns="91425" lIns="91425" spcFirstLastPara="1" rIns="91425" wrap="square" tIns="91425">
            <a:normAutofit/>
          </a:bodyPr>
          <a:lstStyle>
            <a:lvl1pPr lvl="0" algn="l">
              <a:lnSpc>
                <a:spcPct val="90000"/>
              </a:lnSpc>
              <a:spcBef>
                <a:spcPts val="0"/>
              </a:spcBef>
              <a:spcAft>
                <a:spcPts val="0"/>
              </a:spcAft>
              <a:buClr>
                <a:srgbClr val="000000"/>
              </a:buClr>
              <a:buSzPts val="8800"/>
              <a:buFont typeface="Calibri"/>
              <a:buNone/>
              <a:defRPr sz="8800">
                <a:latin typeface="Calibri"/>
                <a:ea typeface="Calibri"/>
                <a:cs typeface="Calibri"/>
                <a:sym typeface="Calibri"/>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pic>
        <p:nvPicPr>
          <p:cNvPr descr="Picture 7" id="27" name="Google Shape;27;p50"/>
          <p:cNvPicPr preferRelativeResize="0"/>
          <p:nvPr/>
        </p:nvPicPr>
        <p:blipFill rotWithShape="1">
          <a:blip r:embed="rId2">
            <a:alphaModFix amt="50000"/>
          </a:blip>
          <a:srcRect b="0" l="0" r="0" t="0"/>
          <a:stretch/>
        </p:blipFill>
        <p:spPr>
          <a:xfrm>
            <a:off x="-12700" y="5870695"/>
            <a:ext cx="24396700" cy="6246907"/>
          </a:xfrm>
          <a:prstGeom prst="rect">
            <a:avLst/>
          </a:prstGeom>
          <a:noFill/>
          <a:ln>
            <a:noFill/>
          </a:ln>
        </p:spPr>
      </p:pic>
      <p:sp>
        <p:nvSpPr>
          <p:cNvPr id="28" name="Google Shape;28;p50"/>
          <p:cNvSpPr txBox="1"/>
          <p:nvPr>
            <p:ph idx="12" type="sldNum"/>
          </p:nvPr>
        </p:nvSpPr>
        <p:spPr>
          <a:xfrm>
            <a:off x="22203052" y="12835870"/>
            <a:ext cx="504548" cy="48391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29" name="Shape 29"/>
        <p:cNvGrpSpPr/>
        <p:nvPr/>
      </p:nvGrpSpPr>
      <p:grpSpPr>
        <a:xfrm>
          <a:off x="0" y="0"/>
          <a:ext cx="0" cy="0"/>
          <a:chOff x="0" y="0"/>
          <a:chExt cx="0" cy="0"/>
        </a:xfrm>
      </p:grpSpPr>
      <p:pic>
        <p:nvPicPr>
          <p:cNvPr descr="Picture 6" id="30" name="Google Shape;30;p51"/>
          <p:cNvPicPr preferRelativeResize="0"/>
          <p:nvPr/>
        </p:nvPicPr>
        <p:blipFill rotWithShape="1">
          <a:blip r:embed="rId2">
            <a:alphaModFix amt="50000"/>
          </a:blip>
          <a:srcRect b="0" l="0" r="0" t="0"/>
          <a:stretch/>
        </p:blipFill>
        <p:spPr>
          <a:xfrm>
            <a:off x="-619684" y="1624330"/>
            <a:ext cx="11619225" cy="11456555"/>
          </a:xfrm>
          <a:prstGeom prst="rect">
            <a:avLst/>
          </a:prstGeom>
          <a:noFill/>
          <a:ln>
            <a:noFill/>
          </a:ln>
        </p:spPr>
      </p:pic>
      <p:sp>
        <p:nvSpPr>
          <p:cNvPr id="31" name="Google Shape;31;p51"/>
          <p:cNvSpPr txBox="1"/>
          <p:nvPr>
            <p:ph type="title"/>
          </p:nvPr>
        </p:nvSpPr>
        <p:spPr>
          <a:xfrm>
            <a:off x="9930162" y="1003300"/>
            <a:ext cx="21031201" cy="2651126"/>
          </a:xfrm>
          <a:prstGeom prst="rect">
            <a:avLst/>
          </a:prstGeom>
          <a:noFill/>
          <a:ln>
            <a:noFill/>
          </a:ln>
        </p:spPr>
        <p:txBody>
          <a:bodyPr anchorCtr="0" anchor="ctr" bIns="91425" lIns="91425" spcFirstLastPara="1" rIns="91425" wrap="square" tIns="91425">
            <a:normAutofit/>
          </a:bodyPr>
          <a:lstStyle>
            <a:lvl1pPr lvl="0" algn="l">
              <a:lnSpc>
                <a:spcPct val="90000"/>
              </a:lnSpc>
              <a:spcBef>
                <a:spcPts val="0"/>
              </a:spcBef>
              <a:spcAft>
                <a:spcPts val="0"/>
              </a:spcAft>
              <a:buClr>
                <a:srgbClr val="DF5557"/>
              </a:buClr>
              <a:buSzPts val="12000"/>
              <a:buFont typeface="Sorts Mill Goudy"/>
              <a:buNone/>
              <a:defRPr sz="12000">
                <a:solidFill>
                  <a:srgbClr val="DF5557"/>
                </a:solidFill>
                <a:latin typeface="Sorts Mill Goudy"/>
                <a:ea typeface="Sorts Mill Goudy"/>
                <a:cs typeface="Sorts Mill Goudy"/>
                <a:sym typeface="Sorts Mill Goudy"/>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2" name="Google Shape;32;p51"/>
          <p:cNvSpPr txBox="1"/>
          <p:nvPr>
            <p:ph idx="12" type="sldNum"/>
          </p:nvPr>
        </p:nvSpPr>
        <p:spPr>
          <a:xfrm>
            <a:off x="22203052" y="12835870"/>
            <a:ext cx="504548" cy="48391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33" name="Shape 33"/>
        <p:cNvGrpSpPr/>
        <p:nvPr/>
      </p:nvGrpSpPr>
      <p:grpSpPr>
        <a:xfrm>
          <a:off x="0" y="0"/>
          <a:ext cx="0" cy="0"/>
          <a:chOff x="0" y="0"/>
          <a:chExt cx="0" cy="0"/>
        </a:xfrm>
      </p:grpSpPr>
      <p:sp>
        <p:nvSpPr>
          <p:cNvPr id="34" name="Google Shape;34;p52"/>
          <p:cNvSpPr txBox="1"/>
          <p:nvPr>
            <p:ph type="title"/>
          </p:nvPr>
        </p:nvSpPr>
        <p:spPr>
          <a:xfrm>
            <a:off x="1778000" y="4533900"/>
            <a:ext cx="20828000" cy="46482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5" name="Google Shape;35;p52"/>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36" name="Shape 36"/>
        <p:cNvGrpSpPr/>
        <p:nvPr/>
      </p:nvGrpSpPr>
      <p:grpSpPr>
        <a:xfrm>
          <a:off x="0" y="0"/>
          <a:ext cx="0" cy="0"/>
          <a:chOff x="0" y="0"/>
          <a:chExt cx="0" cy="0"/>
        </a:xfrm>
      </p:grpSpPr>
      <p:sp>
        <p:nvSpPr>
          <p:cNvPr id="37" name="Google Shape;37;p53"/>
          <p:cNvSpPr/>
          <p:nvPr>
            <p:ph idx="2" type="pic"/>
          </p:nvPr>
        </p:nvSpPr>
        <p:spPr>
          <a:xfrm>
            <a:off x="3125968" y="-393700"/>
            <a:ext cx="18135601" cy="12090400"/>
          </a:xfrm>
          <a:prstGeom prst="rect">
            <a:avLst/>
          </a:prstGeom>
          <a:noFill/>
          <a:ln>
            <a:noFill/>
          </a:ln>
        </p:spPr>
      </p:sp>
      <p:sp>
        <p:nvSpPr>
          <p:cNvPr id="38" name="Google Shape;38;p53"/>
          <p:cNvSpPr txBox="1"/>
          <p:nvPr>
            <p:ph type="title"/>
          </p:nvPr>
        </p:nvSpPr>
        <p:spPr>
          <a:xfrm>
            <a:off x="635000" y="9512300"/>
            <a:ext cx="23114000" cy="20066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9" name="Google Shape;39;p53"/>
          <p:cNvSpPr txBox="1"/>
          <p:nvPr>
            <p:ph idx="1" type="body"/>
          </p:nvPr>
        </p:nvSpPr>
        <p:spPr>
          <a:xfrm>
            <a:off x="635000" y="11442700"/>
            <a:ext cx="23114000" cy="15875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5400"/>
              <a:buFont typeface="Helvetica Neue"/>
              <a:buNone/>
              <a:defRPr sz="5400"/>
            </a:lvl1pPr>
            <a:lvl2pPr indent="-228600" lvl="1" marL="914400" algn="ctr">
              <a:lnSpc>
                <a:spcPct val="100000"/>
              </a:lnSpc>
              <a:spcBef>
                <a:spcPts val="0"/>
              </a:spcBef>
              <a:spcAft>
                <a:spcPts val="0"/>
              </a:spcAft>
              <a:buClr>
                <a:srgbClr val="000000"/>
              </a:buClr>
              <a:buSzPts val="5400"/>
              <a:buFont typeface="Helvetica Neue"/>
              <a:buNone/>
              <a:defRPr sz="5400"/>
            </a:lvl2pPr>
            <a:lvl3pPr indent="-228600" lvl="2" marL="1371600" algn="ctr">
              <a:lnSpc>
                <a:spcPct val="100000"/>
              </a:lnSpc>
              <a:spcBef>
                <a:spcPts val="0"/>
              </a:spcBef>
              <a:spcAft>
                <a:spcPts val="0"/>
              </a:spcAft>
              <a:buClr>
                <a:srgbClr val="000000"/>
              </a:buClr>
              <a:buSzPts val="5400"/>
              <a:buFont typeface="Helvetica Neue"/>
              <a:buNone/>
              <a:defRPr sz="5400"/>
            </a:lvl3pPr>
            <a:lvl4pPr indent="-228600" lvl="3" marL="1828800" algn="ctr">
              <a:lnSpc>
                <a:spcPct val="100000"/>
              </a:lnSpc>
              <a:spcBef>
                <a:spcPts val="0"/>
              </a:spcBef>
              <a:spcAft>
                <a:spcPts val="0"/>
              </a:spcAft>
              <a:buClr>
                <a:srgbClr val="000000"/>
              </a:buClr>
              <a:buSzPts val="5400"/>
              <a:buFont typeface="Helvetica Neue"/>
              <a:buNone/>
              <a:defRPr sz="5400"/>
            </a:lvl4pPr>
            <a:lvl5pPr indent="-228600" lvl="4" marL="2286000" algn="ctr">
              <a:lnSpc>
                <a:spcPct val="100000"/>
              </a:lnSpc>
              <a:spcBef>
                <a:spcPts val="0"/>
              </a:spcBef>
              <a:spcAft>
                <a:spcPts val="0"/>
              </a:spcAft>
              <a:buClr>
                <a:srgbClr val="000000"/>
              </a:buClr>
              <a:buSzPts val="5400"/>
              <a:buFont typeface="Helvetica Neue"/>
              <a:buNone/>
              <a:defRPr sz="5400"/>
            </a:lvl5pPr>
            <a:lvl6pPr indent="-371475" lvl="5" marL="2743200" algn="l">
              <a:lnSpc>
                <a:spcPct val="100000"/>
              </a:lnSpc>
              <a:spcBef>
                <a:spcPts val="5900"/>
              </a:spcBef>
              <a:spcAft>
                <a:spcPts val="0"/>
              </a:spcAft>
              <a:buClr>
                <a:srgbClr val="000000"/>
              </a:buClr>
              <a:buSzPts val="2250"/>
              <a:buChar char="•"/>
              <a:defRPr/>
            </a:lvl6pPr>
            <a:lvl7pPr indent="-371475" lvl="6" marL="3200400" algn="l">
              <a:lnSpc>
                <a:spcPct val="100000"/>
              </a:lnSpc>
              <a:spcBef>
                <a:spcPts val="5900"/>
              </a:spcBef>
              <a:spcAft>
                <a:spcPts val="0"/>
              </a:spcAft>
              <a:buClr>
                <a:srgbClr val="000000"/>
              </a:buClr>
              <a:buSzPts val="2250"/>
              <a:buChar char="•"/>
              <a:defRPr/>
            </a:lvl7pPr>
            <a:lvl8pPr indent="-371475" lvl="7" marL="3657600" algn="l">
              <a:lnSpc>
                <a:spcPct val="100000"/>
              </a:lnSpc>
              <a:spcBef>
                <a:spcPts val="5900"/>
              </a:spcBef>
              <a:spcAft>
                <a:spcPts val="0"/>
              </a:spcAft>
              <a:buClr>
                <a:srgbClr val="000000"/>
              </a:buClr>
              <a:buSzPts val="2250"/>
              <a:buChar char="•"/>
              <a:defRPr/>
            </a:lvl8pPr>
            <a:lvl9pPr indent="-371475" lvl="8" marL="4114800" algn="l">
              <a:lnSpc>
                <a:spcPct val="100000"/>
              </a:lnSpc>
              <a:spcBef>
                <a:spcPts val="5900"/>
              </a:spcBef>
              <a:spcAft>
                <a:spcPts val="0"/>
              </a:spcAft>
              <a:buClr>
                <a:srgbClr val="000000"/>
              </a:buClr>
              <a:buSzPts val="2250"/>
              <a:buChar char="•"/>
              <a:defRPr/>
            </a:lvl9pPr>
          </a:lstStyle>
          <a:p/>
        </p:txBody>
      </p:sp>
      <p:sp>
        <p:nvSpPr>
          <p:cNvPr id="40" name="Google Shape;40;p53"/>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44"/>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lvl1pPr lvl="0"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11200"/>
              <a:buFont typeface="Helvetica Neue"/>
              <a:buNone/>
              <a:defRPr b="0" i="0" sz="11200" u="none" cap="none" strike="noStrike">
                <a:solidFill>
                  <a:srgbClr val="000000"/>
                </a:solidFill>
                <a:latin typeface="Helvetica Neue"/>
                <a:ea typeface="Helvetica Neue"/>
                <a:cs typeface="Helvetica Neue"/>
                <a:sym typeface="Helvetica Neue"/>
              </a:defRPr>
            </a:lvl9pPr>
          </a:lstStyle>
          <a:p/>
        </p:txBody>
      </p:sp>
      <p:sp>
        <p:nvSpPr>
          <p:cNvPr id="7" name="Google Shape;7;p44"/>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lvl1pPr indent="-641350" lvl="0" marL="4572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1pPr>
            <a:lvl2pPr indent="-641350" lvl="1" marL="9144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2pPr>
            <a:lvl3pPr indent="-641350" lvl="2" marL="13716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3pPr>
            <a:lvl4pPr indent="-641350" lvl="3" marL="18288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4pPr>
            <a:lvl5pPr indent="-641350" lvl="4" marL="22860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5pPr>
            <a:lvl6pPr indent="-641350" lvl="5" marL="27432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6pPr>
            <a:lvl7pPr indent="-641350" lvl="6" marL="32004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7pPr>
            <a:lvl8pPr indent="-641350" lvl="7" marL="36576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8pPr>
            <a:lvl9pPr indent="-641350" lvl="8" marL="4114800" marR="0" rtl="0" algn="l">
              <a:lnSpc>
                <a:spcPct val="100000"/>
              </a:lnSpc>
              <a:spcBef>
                <a:spcPts val="5900"/>
              </a:spcBef>
              <a:spcAft>
                <a:spcPts val="0"/>
              </a:spcAft>
              <a:buClr>
                <a:srgbClr val="000000"/>
              </a:buClr>
              <a:buSzPts val="6500"/>
              <a:buFont typeface="Helvetica Neue"/>
              <a:buChar char="•"/>
              <a:defRPr b="0" i="0" sz="5200" u="none" cap="none" strike="noStrike">
                <a:solidFill>
                  <a:srgbClr val="000000"/>
                </a:solidFill>
                <a:latin typeface="Helvetica Neue"/>
                <a:ea typeface="Helvetica Neue"/>
                <a:cs typeface="Helvetica Neue"/>
                <a:sym typeface="Helvetica Neue"/>
              </a:defRPr>
            </a:lvl9pPr>
          </a:lstStyle>
          <a:p/>
        </p:txBody>
      </p:sp>
      <p:sp>
        <p:nvSpPr>
          <p:cNvPr id="8" name="Google Shape;8;p44"/>
          <p:cNvSpPr txBox="1"/>
          <p:nvPr>
            <p:ph idx="12" type="sldNum"/>
          </p:nvPr>
        </p:nvSpPr>
        <p:spPr>
          <a:xfrm>
            <a:off x="11959031" y="13081000"/>
            <a:ext cx="453238" cy="461061"/>
          </a:xfrm>
          <a:prstGeom prst="rect">
            <a:avLst/>
          </a:prstGeom>
          <a:noFill/>
          <a:ln>
            <a:noFill/>
          </a:ln>
        </p:spPr>
        <p:txBody>
          <a:bodyPr anchorCtr="0" anchor="t" bIns="50800" lIns="50800" spcFirstLastPara="1" rIns="50800" wrap="square" tIns="50800">
            <a:spAutoFit/>
          </a:bodyPr>
          <a:lstStyle>
            <a:lvl1pPr indent="0" lvl="0"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2400"/>
              <a:buFont typeface="Helvetica Neue Light"/>
              <a:buNone/>
              <a:defRPr b="0" i="0" sz="24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hyperlink" Target="http://altpedia.org" TargetMode="External"/><Relationship Id="rId5" Type="http://schemas.openxmlformats.org/officeDocument/2006/relationships/hyperlink" Target="http://altwiki.ne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jpg"/><Relationship Id="rId4" Type="http://schemas.openxmlformats.org/officeDocument/2006/relationships/image" Target="../media/image18.jpg"/><Relationship Id="rId5" Type="http://schemas.openxmlformats.org/officeDocument/2006/relationships/image" Target="../media/image17.jpg"/><Relationship Id="rId6" Type="http://schemas.openxmlformats.org/officeDocument/2006/relationships/image" Target="../media/image13.jpg"/><Relationship Id="rId7" Type="http://schemas.openxmlformats.org/officeDocument/2006/relationships/image" Target="../media/image24.png"/><Relationship Id="rId8"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jpg"/><Relationship Id="rId4" Type="http://schemas.openxmlformats.org/officeDocument/2006/relationships/image" Target="../media/image22.jpg"/><Relationship Id="rId5"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jpg"/><Relationship Id="rId4" Type="http://schemas.openxmlformats.org/officeDocument/2006/relationships/image" Target="../media/image23.jpg"/><Relationship Id="rId5"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10.jpg"/><Relationship Id="rId5" Type="http://schemas.openxmlformats.org/officeDocument/2006/relationships/image" Target="../media/image9.jpg"/><Relationship Id="rId6"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3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6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jp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2.jpg"/><Relationship Id="rId4" Type="http://schemas.openxmlformats.org/officeDocument/2006/relationships/image" Target="../media/image54.png"/><Relationship Id="rId5"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2.jp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40" Type="http://schemas.openxmlformats.org/officeDocument/2006/relationships/image" Target="../media/image69.png"/><Relationship Id="rId20" Type="http://schemas.openxmlformats.org/officeDocument/2006/relationships/image" Target="../media/image49.png"/><Relationship Id="rId42" Type="http://schemas.openxmlformats.org/officeDocument/2006/relationships/image" Target="../media/image73.png"/><Relationship Id="rId41" Type="http://schemas.openxmlformats.org/officeDocument/2006/relationships/image" Target="../media/image79.png"/><Relationship Id="rId22" Type="http://schemas.openxmlformats.org/officeDocument/2006/relationships/image" Target="../media/image51.png"/><Relationship Id="rId44" Type="http://schemas.openxmlformats.org/officeDocument/2006/relationships/image" Target="../media/image71.png"/><Relationship Id="rId21" Type="http://schemas.openxmlformats.org/officeDocument/2006/relationships/image" Target="../media/image53.png"/><Relationship Id="rId43" Type="http://schemas.openxmlformats.org/officeDocument/2006/relationships/image" Target="../media/image68.png"/><Relationship Id="rId24" Type="http://schemas.openxmlformats.org/officeDocument/2006/relationships/image" Target="../media/image44.png"/><Relationship Id="rId23" Type="http://schemas.openxmlformats.org/officeDocument/2006/relationships/image" Target="../media/image55.png"/><Relationship Id="rId45"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jpg"/><Relationship Id="rId4" Type="http://schemas.openxmlformats.org/officeDocument/2006/relationships/image" Target="../media/image25.jpg"/><Relationship Id="rId9" Type="http://schemas.openxmlformats.org/officeDocument/2006/relationships/image" Target="../media/image35.png"/><Relationship Id="rId26" Type="http://schemas.openxmlformats.org/officeDocument/2006/relationships/image" Target="../media/image57.png"/><Relationship Id="rId25" Type="http://schemas.openxmlformats.org/officeDocument/2006/relationships/image" Target="../media/image56.png"/><Relationship Id="rId28" Type="http://schemas.openxmlformats.org/officeDocument/2006/relationships/image" Target="../media/image59.png"/><Relationship Id="rId27" Type="http://schemas.openxmlformats.org/officeDocument/2006/relationships/image" Target="../media/image58.png"/><Relationship Id="rId5" Type="http://schemas.openxmlformats.org/officeDocument/2006/relationships/image" Target="../media/image33.png"/><Relationship Id="rId6" Type="http://schemas.openxmlformats.org/officeDocument/2006/relationships/image" Target="../media/image36.png"/><Relationship Id="rId29" Type="http://schemas.openxmlformats.org/officeDocument/2006/relationships/image" Target="../media/image90.png"/><Relationship Id="rId7" Type="http://schemas.openxmlformats.org/officeDocument/2006/relationships/image" Target="../media/image38.png"/><Relationship Id="rId8" Type="http://schemas.openxmlformats.org/officeDocument/2006/relationships/image" Target="../media/image28.png"/><Relationship Id="rId31" Type="http://schemas.openxmlformats.org/officeDocument/2006/relationships/image" Target="../media/image60.png"/><Relationship Id="rId30" Type="http://schemas.openxmlformats.org/officeDocument/2006/relationships/image" Target="../media/image61.png"/><Relationship Id="rId11" Type="http://schemas.openxmlformats.org/officeDocument/2006/relationships/image" Target="../media/image42.png"/><Relationship Id="rId33" Type="http://schemas.openxmlformats.org/officeDocument/2006/relationships/image" Target="../media/image66.png"/><Relationship Id="rId10" Type="http://schemas.openxmlformats.org/officeDocument/2006/relationships/image" Target="../media/image37.png"/><Relationship Id="rId32" Type="http://schemas.openxmlformats.org/officeDocument/2006/relationships/image" Target="../media/image63.png"/><Relationship Id="rId13" Type="http://schemas.openxmlformats.org/officeDocument/2006/relationships/image" Target="../media/image39.png"/><Relationship Id="rId35" Type="http://schemas.openxmlformats.org/officeDocument/2006/relationships/image" Target="../media/image64.png"/><Relationship Id="rId12" Type="http://schemas.openxmlformats.org/officeDocument/2006/relationships/image" Target="../media/image41.png"/><Relationship Id="rId34" Type="http://schemas.openxmlformats.org/officeDocument/2006/relationships/image" Target="../media/image92.png"/><Relationship Id="rId15" Type="http://schemas.openxmlformats.org/officeDocument/2006/relationships/image" Target="../media/image43.png"/><Relationship Id="rId37" Type="http://schemas.openxmlformats.org/officeDocument/2006/relationships/image" Target="../media/image65.png"/><Relationship Id="rId14" Type="http://schemas.openxmlformats.org/officeDocument/2006/relationships/image" Target="../media/image52.png"/><Relationship Id="rId36" Type="http://schemas.openxmlformats.org/officeDocument/2006/relationships/image" Target="../media/image67.png"/><Relationship Id="rId17" Type="http://schemas.openxmlformats.org/officeDocument/2006/relationships/image" Target="../media/image50.png"/><Relationship Id="rId39" Type="http://schemas.openxmlformats.org/officeDocument/2006/relationships/image" Target="../media/image72.png"/><Relationship Id="rId16" Type="http://schemas.openxmlformats.org/officeDocument/2006/relationships/image" Target="../media/image45.png"/><Relationship Id="rId38" Type="http://schemas.openxmlformats.org/officeDocument/2006/relationships/image" Target="../media/image70.png"/><Relationship Id="rId19" Type="http://schemas.openxmlformats.org/officeDocument/2006/relationships/image" Target="../media/image46.png"/><Relationship Id="rId18" Type="http://schemas.openxmlformats.org/officeDocument/2006/relationships/image" Target="../media/image4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2.jpg"/><Relationship Id="rId4" Type="http://schemas.openxmlformats.org/officeDocument/2006/relationships/image" Target="../media/image88.png"/><Relationship Id="rId5" Type="http://schemas.openxmlformats.org/officeDocument/2006/relationships/image" Target="../media/image8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2.jpg"/><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jpg"/><Relationship Id="rId4" Type="http://schemas.openxmlformats.org/officeDocument/2006/relationships/image" Target="../media/image89.png"/><Relationship Id="rId5" Type="http://schemas.openxmlformats.org/officeDocument/2006/relationships/image" Target="../media/image7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75.png"/><Relationship Id="rId4" Type="http://schemas.openxmlformats.org/officeDocument/2006/relationships/image" Target="../media/image8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80.png"/><Relationship Id="rId4" Type="http://schemas.openxmlformats.org/officeDocument/2006/relationships/image" Target="../media/image7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80.png"/><Relationship Id="rId4" Type="http://schemas.openxmlformats.org/officeDocument/2006/relationships/image" Target="../media/image8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80.png"/><Relationship Id="rId4" Type="http://schemas.openxmlformats.org/officeDocument/2006/relationships/image" Target="../media/image84.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8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2.xml"/><Relationship Id="rId3" Type="http://schemas.openxmlformats.org/officeDocument/2006/relationships/image" Target="../media/image8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0" name="Shape 70"/>
        <p:cNvGrpSpPr/>
        <p:nvPr/>
      </p:nvGrpSpPr>
      <p:grpSpPr>
        <a:xfrm>
          <a:off x="0" y="0"/>
          <a:ext cx="0" cy="0"/>
          <a:chOff x="0" y="0"/>
          <a:chExt cx="0" cy="0"/>
        </a:xfrm>
      </p:grpSpPr>
      <p:sp>
        <p:nvSpPr>
          <p:cNvPr id="71" name="Google Shape;71;p1"/>
          <p:cNvSpPr txBox="1"/>
          <p:nvPr/>
        </p:nvSpPr>
        <p:spPr>
          <a:xfrm>
            <a:off x="1659602" y="4420499"/>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いきなりレッスン！</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4" name="Shape 124"/>
        <p:cNvGrpSpPr/>
        <p:nvPr/>
      </p:nvGrpSpPr>
      <p:grpSpPr>
        <a:xfrm>
          <a:off x="0" y="0"/>
          <a:ext cx="0" cy="0"/>
          <a:chOff x="0" y="0"/>
          <a:chExt cx="0" cy="0"/>
        </a:xfrm>
      </p:grpSpPr>
      <p:sp>
        <p:nvSpPr>
          <p:cNvPr id="125" name="Google Shape;125;p10"/>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ニコールの意見</a:t>
            </a:r>
            <a:endParaRPr/>
          </a:p>
        </p:txBody>
      </p:sp>
      <p:sp>
        <p:nvSpPr>
          <p:cNvPr id="126" name="Google Shape;126;p10"/>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授業が始まる前ALT・JTEかHRTを探しあおう</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当日の授業の目あてと内容と種類を確認</a:t>
            </a:r>
            <a:r>
              <a:rPr lang="en-US" sz="4800"/>
              <a:t>（教科書の内容を進むか</a:t>
            </a:r>
            <a:r>
              <a:rPr lang="en-US"/>
              <a:t>習ったことを復習するか）</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教科書の内容を進むなら</a:t>
            </a:r>
            <a:r>
              <a:rPr lang="en-US"/>
              <a:t>、ALTを作るアクティビティは何分ぐらい？</a:t>
            </a:r>
            <a:endParaRPr/>
          </a:p>
          <a:p>
            <a:pPr indent="0" lvl="1" marL="635000" rtl="0" algn="l">
              <a:lnSpc>
                <a:spcPct val="100000"/>
              </a:lnSpc>
              <a:spcBef>
                <a:spcPts val="5900"/>
              </a:spcBef>
              <a:spcAft>
                <a:spcPts val="0"/>
              </a:spcAft>
              <a:buClr>
                <a:srgbClr val="000000"/>
              </a:buClr>
              <a:buSzPts val="6000"/>
              <a:buNone/>
            </a:pPr>
            <a:r>
              <a:rPr lang="en-US"/>
              <a:t>ポイント：</a:t>
            </a:r>
            <a:r>
              <a:rPr lang="en-US" sz="4800"/>
              <a:t> 使えるゲームなどをたくさん探して集める</a:t>
            </a:r>
            <a:r>
              <a:rPr lang="en-US"/>
              <a:t>。</a:t>
            </a:r>
            <a:r>
              <a:rPr lang="en-US" sz="4800"/>
              <a:t>色々な授業の目当てと合わせて少し変更することを意識する。</a:t>
            </a:r>
            <a:r>
              <a:rPr lang="en-US"/>
              <a:t>JTEかHRTを助かる。</a:t>
            </a:r>
            <a:endParaRPr/>
          </a:p>
          <a:p>
            <a:pPr indent="0" lvl="1" marL="635000" rtl="0" algn="l">
              <a:lnSpc>
                <a:spcPct val="100000"/>
              </a:lnSpc>
              <a:spcBef>
                <a:spcPts val="5900"/>
              </a:spcBef>
              <a:spcAft>
                <a:spcPts val="0"/>
              </a:spcAft>
              <a:buClr>
                <a:srgbClr val="000000"/>
              </a:buClr>
              <a:buSzPts val="6000"/>
              <a:buNone/>
            </a:pPr>
            <a:r>
              <a:rPr lang="en-US"/>
              <a:t>集めたゲームなどが準備できなかった日や時間つぶしのような内容を使用する時に使え、便利。</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0" name="Shape 130"/>
        <p:cNvGrpSpPr/>
        <p:nvPr/>
      </p:nvGrpSpPr>
      <p:grpSpPr>
        <a:xfrm>
          <a:off x="0" y="0"/>
          <a:ext cx="0" cy="0"/>
          <a:chOff x="0" y="0"/>
          <a:chExt cx="0" cy="0"/>
        </a:xfrm>
      </p:grpSpPr>
      <p:sp>
        <p:nvSpPr>
          <p:cNvPr id="131" name="Google Shape;131;p11"/>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きみこの意見</a:t>
            </a:r>
            <a:endParaRPr/>
          </a:p>
        </p:txBody>
      </p:sp>
      <p:sp>
        <p:nvSpPr>
          <p:cNvPr id="132" name="Google Shape;132;p11"/>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いつかALTと授業するするなら、必ずALTに伝えてください。</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クラスに使いたいものを決める</a:t>
            </a:r>
            <a:r>
              <a:rPr lang="en-US" sz="4800"/>
              <a:t> – 画像</a:t>
            </a:r>
            <a:r>
              <a:rPr lang="en-US"/>
              <a:t>、iPad、フラッシュカードなど</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英語で話すアクティビティを計画する</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生徒が助け合いするよう、ペアかグループ活動を意識する</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6" name="Shape 136"/>
        <p:cNvGrpSpPr/>
        <p:nvPr/>
      </p:nvGrpSpPr>
      <p:grpSpPr>
        <a:xfrm>
          <a:off x="0" y="0"/>
          <a:ext cx="0" cy="0"/>
          <a:chOff x="0" y="0"/>
          <a:chExt cx="0" cy="0"/>
        </a:xfrm>
      </p:grpSpPr>
      <p:sp>
        <p:nvSpPr>
          <p:cNvPr id="137" name="Google Shape;137;p12"/>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リアムの意見</a:t>
            </a:r>
            <a:endParaRPr/>
          </a:p>
        </p:txBody>
      </p:sp>
      <p:sp>
        <p:nvSpPr>
          <p:cNvPr id="138" name="Google Shape;138;p12"/>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自分のスケジュールを見る</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HRT・JTE</a:t>
            </a:r>
            <a:r>
              <a:rPr lang="en-US"/>
              <a:t>が見つからないとき、授業直前に内容を確認</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主なアクティビティか目当てを意識しながら、授業を作る</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面白くて楽しい授業の内容を探しましょう！</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子供のエナジーレベルを調節することを忘れない</a:t>
            </a:r>
            <a:endParaRPr/>
          </a:p>
          <a:p>
            <a:pPr indent="-635000" lvl="0" marL="635000" rtl="0" algn="l">
              <a:lnSpc>
                <a:spcPct val="100000"/>
              </a:lnSpc>
              <a:spcBef>
                <a:spcPts val="5900"/>
              </a:spcBef>
              <a:spcAft>
                <a:spcPts val="0"/>
              </a:spcAft>
              <a:buClr>
                <a:srgbClr val="000000"/>
              </a:buClr>
              <a:buSzPts val="6000"/>
              <a:buFont typeface="Helvetica Neue"/>
              <a:buChar char="•"/>
            </a:pPr>
            <a:r>
              <a:rPr lang="en-US" u="sng">
                <a:solidFill>
                  <a:schemeClr val="hlink"/>
                </a:solidFill>
                <a:hlinkClick r:id="rId4"/>
              </a:rPr>
              <a:t>ALTpedia.org</a:t>
            </a:r>
            <a:r>
              <a:rPr lang="en-US" sz="4800"/>
              <a:t> と </a:t>
            </a:r>
            <a:r>
              <a:rPr lang="en-US" u="sng">
                <a:solidFill>
                  <a:schemeClr val="hlink"/>
                </a:solidFill>
                <a:hlinkClick r:id="rId5"/>
              </a:rPr>
              <a:t>ALTWiki.net</a:t>
            </a:r>
            <a:r>
              <a:rPr lang="en-US">
                <a:solidFill>
                  <a:schemeClr val="dk1"/>
                </a:solidFill>
              </a:rPr>
              <a:t>　のようなサイトで英語レッスンの内容を探す</a:t>
            </a:r>
            <a:endParaRPr>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2" name="Shape 142"/>
        <p:cNvGrpSpPr/>
        <p:nvPr/>
      </p:nvGrpSpPr>
      <p:grpSpPr>
        <a:xfrm>
          <a:off x="0" y="0"/>
          <a:ext cx="0" cy="0"/>
          <a:chOff x="0" y="0"/>
          <a:chExt cx="0" cy="0"/>
        </a:xfrm>
      </p:grpSpPr>
      <p:pic>
        <p:nvPicPr>
          <p:cNvPr descr="IMG_0373.png" id="143" name="Google Shape;143;p13"/>
          <p:cNvPicPr preferRelativeResize="0"/>
          <p:nvPr/>
        </p:nvPicPr>
        <p:blipFill rotWithShape="1">
          <a:blip r:embed="rId4">
            <a:alphaModFix/>
          </a:blip>
          <a:srcRect b="0" l="0" r="0" t="0"/>
          <a:stretch/>
        </p:blipFill>
        <p:spPr>
          <a:xfrm>
            <a:off x="-1405564" y="-3065770"/>
            <a:ext cx="28414821" cy="1984754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7" name="Shape 147"/>
        <p:cNvGrpSpPr/>
        <p:nvPr/>
      </p:nvGrpSpPr>
      <p:grpSpPr>
        <a:xfrm>
          <a:off x="0" y="0"/>
          <a:ext cx="0" cy="0"/>
          <a:chOff x="0" y="0"/>
          <a:chExt cx="0" cy="0"/>
        </a:xfrm>
      </p:grpSpPr>
      <p:sp>
        <p:nvSpPr>
          <p:cNvPr id="148" name="Google Shape;148;p14"/>
          <p:cNvSpPr txBox="1"/>
          <p:nvPr>
            <p:ph type="title"/>
          </p:nvPr>
        </p:nvSpPr>
        <p:spPr>
          <a:xfrm>
            <a:off x="895663" y="1461603"/>
            <a:ext cx="21005801" cy="2286001"/>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内容の例</a:t>
            </a:r>
            <a:endParaRPr/>
          </a:p>
        </p:txBody>
      </p:sp>
      <p:pic>
        <p:nvPicPr>
          <p:cNvPr descr="IMG_0242.jpeg" id="149" name="Google Shape;149;p14"/>
          <p:cNvPicPr preferRelativeResize="0"/>
          <p:nvPr/>
        </p:nvPicPr>
        <p:blipFill rotWithShape="1">
          <a:blip r:embed="rId4">
            <a:alphaModFix/>
          </a:blip>
          <a:srcRect b="0" l="10505" r="13129" t="14285"/>
          <a:stretch/>
        </p:blipFill>
        <p:spPr>
          <a:xfrm>
            <a:off x="200188" y="-112851"/>
            <a:ext cx="7068958" cy="5944051"/>
          </a:xfrm>
          <a:prstGeom prst="rect">
            <a:avLst/>
          </a:prstGeom>
          <a:noFill/>
          <a:ln>
            <a:noFill/>
          </a:ln>
        </p:spPr>
      </p:pic>
      <p:pic>
        <p:nvPicPr>
          <p:cNvPr descr="IMG_0344.jpeg" id="150" name="Google Shape;150;p14"/>
          <p:cNvPicPr preferRelativeResize="0"/>
          <p:nvPr/>
        </p:nvPicPr>
        <p:blipFill rotWithShape="1">
          <a:blip r:embed="rId5">
            <a:alphaModFix/>
          </a:blip>
          <a:srcRect b="0" l="0" r="0" t="0"/>
          <a:stretch/>
        </p:blipFill>
        <p:spPr>
          <a:xfrm>
            <a:off x="15633355" y="120217"/>
            <a:ext cx="8593416" cy="6874734"/>
          </a:xfrm>
          <a:prstGeom prst="rect">
            <a:avLst/>
          </a:prstGeom>
          <a:noFill/>
          <a:ln>
            <a:noFill/>
          </a:ln>
        </p:spPr>
      </p:pic>
      <p:pic>
        <p:nvPicPr>
          <p:cNvPr descr="IMG_0078.jpeg" id="151" name="Google Shape;151;p14"/>
          <p:cNvPicPr preferRelativeResize="0"/>
          <p:nvPr/>
        </p:nvPicPr>
        <p:blipFill rotWithShape="1">
          <a:blip r:embed="rId6">
            <a:alphaModFix/>
          </a:blip>
          <a:srcRect b="0" l="0" r="0" t="0"/>
          <a:stretch/>
        </p:blipFill>
        <p:spPr>
          <a:xfrm>
            <a:off x="297127" y="5316734"/>
            <a:ext cx="6875260" cy="8594074"/>
          </a:xfrm>
          <a:prstGeom prst="rect">
            <a:avLst/>
          </a:prstGeom>
          <a:noFill/>
          <a:ln>
            <a:noFill/>
          </a:ln>
        </p:spPr>
      </p:pic>
      <p:pic>
        <p:nvPicPr>
          <p:cNvPr descr="IMG_0303.png" id="152" name="Google Shape;152;p14"/>
          <p:cNvPicPr preferRelativeResize="0"/>
          <p:nvPr/>
        </p:nvPicPr>
        <p:blipFill rotWithShape="1">
          <a:blip r:embed="rId7">
            <a:alphaModFix/>
          </a:blip>
          <a:srcRect b="13138" l="0" r="0" t="6693"/>
          <a:stretch/>
        </p:blipFill>
        <p:spPr>
          <a:xfrm>
            <a:off x="13767620" y="7486790"/>
            <a:ext cx="10454673" cy="5854292"/>
          </a:xfrm>
          <a:prstGeom prst="rect">
            <a:avLst/>
          </a:prstGeom>
          <a:noFill/>
          <a:ln>
            <a:noFill/>
          </a:ln>
        </p:spPr>
      </p:pic>
      <p:pic>
        <p:nvPicPr>
          <p:cNvPr descr="IMG_0337.jpeg" id="153" name="Google Shape;153;p14"/>
          <p:cNvPicPr preferRelativeResize="0"/>
          <p:nvPr/>
        </p:nvPicPr>
        <p:blipFill rotWithShape="1">
          <a:blip r:embed="rId8">
            <a:alphaModFix/>
          </a:blip>
          <a:srcRect b="0" l="0" r="0" t="0"/>
          <a:stretch/>
        </p:blipFill>
        <p:spPr>
          <a:xfrm>
            <a:off x="7253113" y="5137624"/>
            <a:ext cx="6433782" cy="85783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7" name="Shape 157"/>
        <p:cNvGrpSpPr/>
        <p:nvPr/>
      </p:nvGrpSpPr>
      <p:grpSpPr>
        <a:xfrm>
          <a:off x="0" y="0"/>
          <a:ext cx="0" cy="0"/>
          <a:chOff x="0" y="0"/>
          <a:chExt cx="0" cy="0"/>
        </a:xfrm>
      </p:grpSpPr>
      <p:sp>
        <p:nvSpPr>
          <p:cNvPr id="158" name="Google Shape;158;p15"/>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面白いミームを作れよう</a:t>
            </a:r>
            <a:endParaRPr/>
          </a:p>
        </p:txBody>
      </p:sp>
      <p:pic>
        <p:nvPicPr>
          <p:cNvPr descr="IMG_0076.jpeg" id="159" name="Google Shape;159;p15"/>
          <p:cNvPicPr preferRelativeResize="0"/>
          <p:nvPr/>
        </p:nvPicPr>
        <p:blipFill rotWithShape="1">
          <a:blip r:embed="rId4">
            <a:alphaModFix/>
          </a:blip>
          <a:srcRect b="0" l="0" r="0" t="0"/>
          <a:stretch/>
        </p:blipFill>
        <p:spPr>
          <a:xfrm>
            <a:off x="303343" y="3186224"/>
            <a:ext cx="10427137" cy="10427136"/>
          </a:xfrm>
          <a:prstGeom prst="rect">
            <a:avLst/>
          </a:prstGeom>
          <a:noFill/>
          <a:ln>
            <a:noFill/>
          </a:ln>
        </p:spPr>
      </p:pic>
      <p:pic>
        <p:nvPicPr>
          <p:cNvPr descr="IMG_0064.jpeg" id="160" name="Google Shape;160;p15"/>
          <p:cNvPicPr preferRelativeResize="0"/>
          <p:nvPr/>
        </p:nvPicPr>
        <p:blipFill rotWithShape="1">
          <a:blip r:embed="rId5">
            <a:alphaModFix/>
          </a:blip>
          <a:srcRect b="0" l="0" r="0" t="0"/>
          <a:stretch/>
        </p:blipFill>
        <p:spPr>
          <a:xfrm>
            <a:off x="9574684" y="3136460"/>
            <a:ext cx="16431866" cy="1052666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4" name="Shape 164"/>
        <p:cNvGrpSpPr/>
        <p:nvPr/>
      </p:nvGrpSpPr>
      <p:grpSpPr>
        <a:xfrm>
          <a:off x="0" y="0"/>
          <a:ext cx="0" cy="0"/>
          <a:chOff x="0" y="0"/>
          <a:chExt cx="0" cy="0"/>
        </a:xfrm>
      </p:grpSpPr>
      <p:sp>
        <p:nvSpPr>
          <p:cNvPr id="165" name="Google Shape;165;p16"/>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デジタル教材</a:t>
            </a:r>
            <a:endParaRPr/>
          </a:p>
        </p:txBody>
      </p:sp>
      <p:pic>
        <p:nvPicPr>
          <p:cNvPr descr="IMG_0271.jpeg" id="166" name="Google Shape;166;p16"/>
          <p:cNvPicPr preferRelativeResize="0"/>
          <p:nvPr/>
        </p:nvPicPr>
        <p:blipFill rotWithShape="1">
          <a:blip r:embed="rId4">
            <a:alphaModFix/>
          </a:blip>
          <a:srcRect b="0" l="28195" r="27508" t="681"/>
          <a:stretch/>
        </p:blipFill>
        <p:spPr>
          <a:xfrm>
            <a:off x="1840945" y="2538015"/>
            <a:ext cx="6716643" cy="10519670"/>
          </a:xfrm>
          <a:prstGeom prst="rect">
            <a:avLst/>
          </a:prstGeom>
          <a:noFill/>
          <a:ln>
            <a:noFill/>
          </a:ln>
        </p:spPr>
      </p:pic>
      <p:pic>
        <p:nvPicPr>
          <p:cNvPr descr="IMG_0271.png" id="167" name="Google Shape;167;p16"/>
          <p:cNvPicPr preferRelativeResize="0"/>
          <p:nvPr/>
        </p:nvPicPr>
        <p:blipFill rotWithShape="1">
          <a:blip r:embed="rId5">
            <a:alphaModFix/>
          </a:blip>
          <a:srcRect b="0" l="0" r="0" t="0"/>
          <a:stretch/>
        </p:blipFill>
        <p:spPr>
          <a:xfrm>
            <a:off x="12370162" y="3678662"/>
            <a:ext cx="10480582" cy="786043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Picture 13" id="172" name="Google Shape;172;p17"/>
          <p:cNvPicPr preferRelativeResize="0"/>
          <p:nvPr/>
        </p:nvPicPr>
        <p:blipFill rotWithShape="1">
          <a:blip r:embed="rId3">
            <a:alphaModFix amt="50000"/>
          </a:blip>
          <a:srcRect b="0" l="0" r="0" t="0"/>
          <a:stretch/>
        </p:blipFill>
        <p:spPr>
          <a:xfrm>
            <a:off x="0" y="4972461"/>
            <a:ext cx="10929423" cy="8743539"/>
          </a:xfrm>
          <a:prstGeom prst="rect">
            <a:avLst/>
          </a:prstGeom>
          <a:noFill/>
          <a:ln>
            <a:noFill/>
          </a:ln>
        </p:spPr>
      </p:pic>
      <p:sp>
        <p:nvSpPr>
          <p:cNvPr id="173" name="Google Shape;173;p17"/>
          <p:cNvSpPr txBox="1"/>
          <p:nvPr/>
        </p:nvSpPr>
        <p:spPr>
          <a:xfrm>
            <a:off x="11995112" y="4626833"/>
            <a:ext cx="11033760"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2060"/>
              </a:buClr>
              <a:buSzPts val="5600"/>
              <a:buFont typeface="Sorts Mill Goudy"/>
              <a:buNone/>
            </a:pPr>
            <a:r>
              <a:rPr b="0" i="0" lang="en-US" sz="5600" u="none" cap="none" strike="noStrike">
                <a:solidFill>
                  <a:srgbClr val="002060"/>
                </a:solidFill>
                <a:latin typeface="Sorts Mill Goudy"/>
                <a:ea typeface="Sorts Mill Goudy"/>
                <a:cs typeface="Sorts Mill Goudy"/>
                <a:sym typeface="Sorts Mill Goudy"/>
              </a:rPr>
              <a:t>一曲は何回も使え聴解、文法、単語にかかわる授業に使える。</a:t>
            </a:r>
            <a:endParaRPr b="0" i="0" sz="1400" u="none" cap="none" strike="noStrike">
              <a:solidFill>
                <a:srgbClr val="000000"/>
              </a:solidFill>
              <a:latin typeface="Arial"/>
              <a:ea typeface="Arial"/>
              <a:cs typeface="Arial"/>
              <a:sym typeface="Arial"/>
            </a:endParaRPr>
          </a:p>
        </p:txBody>
      </p:sp>
      <p:sp>
        <p:nvSpPr>
          <p:cNvPr id="174" name="Google Shape;174;p17"/>
          <p:cNvSpPr txBox="1"/>
          <p:nvPr/>
        </p:nvSpPr>
        <p:spPr>
          <a:xfrm>
            <a:off x="5819135" y="525446"/>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音楽を使えば</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8"/>
          <p:cNvSpPr txBox="1"/>
          <p:nvPr/>
        </p:nvSpPr>
        <p:spPr>
          <a:xfrm>
            <a:off x="11961876" y="5249793"/>
            <a:ext cx="11033760" cy="363173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2060"/>
              </a:buClr>
              <a:buSzPts val="5600"/>
              <a:buFont typeface="Sorts Mill Goudy"/>
              <a:buNone/>
            </a:pPr>
            <a:r>
              <a:rPr b="0" i="0" lang="en-US" sz="5600" u="none" cap="none" strike="noStrike">
                <a:solidFill>
                  <a:srgbClr val="002060"/>
                </a:solidFill>
                <a:latin typeface="Sorts Mill Goudy"/>
                <a:ea typeface="Sorts Mill Goudy"/>
                <a:cs typeface="Sorts Mill Goudy"/>
                <a:sym typeface="Sorts Mill Goudy"/>
              </a:rPr>
              <a:t>歌詞を印刷して配布</a:t>
            </a:r>
            <a:endParaRPr b="0" i="0" sz="5600" u="none" cap="none" strike="noStrike">
              <a:solidFill>
                <a:srgbClr val="00206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2060"/>
              </a:buClr>
              <a:buSzPts val="5600"/>
              <a:buFont typeface="Sorts Mill Goudy"/>
              <a:buNone/>
            </a:pPr>
            <a:r>
              <a:t/>
            </a:r>
            <a:endParaRPr b="0" i="0" sz="5600" u="none" cap="none" strike="noStrike">
              <a:solidFill>
                <a:srgbClr val="00206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2060"/>
              </a:buClr>
              <a:buSzPts val="5600"/>
              <a:buFont typeface="Sorts Mill Goudy"/>
              <a:buNone/>
            </a:pPr>
            <a:r>
              <a:rPr b="0" i="0" lang="en-US" sz="5600" u="none" cap="none" strike="noStrike">
                <a:solidFill>
                  <a:srgbClr val="002060"/>
                </a:solidFill>
                <a:latin typeface="Sorts Mill Goudy"/>
                <a:ea typeface="Sorts Mill Goudy"/>
                <a:cs typeface="Sorts Mill Goudy"/>
                <a:sym typeface="Sorts Mill Goudy"/>
              </a:rPr>
              <a:t>最初は曲を一回流す。出来ればリリックビデオを使う。</a:t>
            </a:r>
            <a:endParaRPr b="0" i="0" sz="1400" u="none" cap="none" strike="noStrike">
              <a:solidFill>
                <a:srgbClr val="000000"/>
              </a:solidFill>
              <a:latin typeface="Arial"/>
              <a:ea typeface="Arial"/>
              <a:cs typeface="Arial"/>
              <a:sym typeface="Arial"/>
            </a:endParaRPr>
          </a:p>
        </p:txBody>
      </p:sp>
      <p:sp>
        <p:nvSpPr>
          <p:cNvPr id="180" name="Google Shape;180;p18"/>
          <p:cNvSpPr txBox="1"/>
          <p:nvPr/>
        </p:nvSpPr>
        <p:spPr>
          <a:xfrm>
            <a:off x="5819135" y="525445"/>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聞き取りと読解</a:t>
            </a:r>
            <a:endParaRPr b="0" i="0" sz="1400" u="none" cap="none" strike="noStrike">
              <a:solidFill>
                <a:srgbClr val="000000"/>
              </a:solidFill>
              <a:latin typeface="Arial"/>
              <a:ea typeface="Arial"/>
              <a:cs typeface="Arial"/>
              <a:sym typeface="Arial"/>
            </a:endParaRPr>
          </a:p>
        </p:txBody>
      </p:sp>
      <p:sp>
        <p:nvSpPr>
          <p:cNvPr id="181" name="Google Shape;181;p18"/>
          <p:cNvSpPr txBox="1"/>
          <p:nvPr/>
        </p:nvSpPr>
        <p:spPr>
          <a:xfrm>
            <a:off x="11961876" y="11159104"/>
            <a:ext cx="11186160" cy="104641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聞く練習だと便利.</a:t>
            </a:r>
            <a:endParaRPr b="0" i="0" sz="1400" u="none" cap="none" strike="noStrike">
              <a:solidFill>
                <a:srgbClr val="000000"/>
              </a:solidFill>
              <a:latin typeface="Arial"/>
              <a:ea typeface="Arial"/>
              <a:cs typeface="Arial"/>
              <a:sym typeface="Arial"/>
            </a:endParaRPr>
          </a:p>
        </p:txBody>
      </p:sp>
      <p:pic>
        <p:nvPicPr>
          <p:cNvPr descr="Picture 2" id="182" name="Google Shape;182;p18"/>
          <p:cNvPicPr preferRelativeResize="0"/>
          <p:nvPr/>
        </p:nvPicPr>
        <p:blipFill rotWithShape="1">
          <a:blip r:embed="rId3">
            <a:alphaModFix/>
          </a:blip>
          <a:srcRect b="0" l="0" r="0" t="0"/>
          <a:stretch/>
        </p:blipFill>
        <p:spPr>
          <a:xfrm rot="-2844503">
            <a:off x="2438642" y="2397849"/>
            <a:ext cx="6578107" cy="81860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descr="Picture 13" id="187" name="Google Shape;187;p19"/>
          <p:cNvPicPr preferRelativeResize="0"/>
          <p:nvPr/>
        </p:nvPicPr>
        <p:blipFill rotWithShape="1">
          <a:blip r:embed="rId3">
            <a:alphaModFix amt="50000"/>
          </a:blip>
          <a:srcRect b="0" l="0" r="0" t="0"/>
          <a:stretch/>
        </p:blipFill>
        <p:spPr>
          <a:xfrm>
            <a:off x="89098" y="3314350"/>
            <a:ext cx="10929423" cy="8743538"/>
          </a:xfrm>
          <a:prstGeom prst="rect">
            <a:avLst/>
          </a:prstGeom>
          <a:noFill/>
          <a:ln>
            <a:noFill/>
          </a:ln>
        </p:spPr>
      </p:pic>
      <p:sp>
        <p:nvSpPr>
          <p:cNvPr id="188" name="Google Shape;188;p19"/>
          <p:cNvSpPr txBox="1"/>
          <p:nvPr/>
        </p:nvSpPr>
        <p:spPr>
          <a:xfrm>
            <a:off x="12670787" y="9595676"/>
            <a:ext cx="1097280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新しい単語の紹介と文法の練習に便利。</a:t>
            </a:r>
            <a:endParaRPr b="0" i="0" sz="1400" u="none" cap="none" strike="noStrike">
              <a:solidFill>
                <a:srgbClr val="000000"/>
              </a:solidFill>
              <a:latin typeface="Arial"/>
              <a:ea typeface="Arial"/>
              <a:cs typeface="Arial"/>
              <a:sym typeface="Arial"/>
            </a:endParaRPr>
          </a:p>
        </p:txBody>
      </p:sp>
      <p:sp>
        <p:nvSpPr>
          <p:cNvPr id="189" name="Google Shape;189;p19"/>
          <p:cNvSpPr txBox="1"/>
          <p:nvPr/>
        </p:nvSpPr>
        <p:spPr>
          <a:xfrm>
            <a:off x="11274804" y="3197731"/>
            <a:ext cx="12009120" cy="363173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少しずつ進みながら意味が分かっているかを確認する。曲の最初から最後まで分析する。次回は最後から最初まで。</a:t>
            </a:r>
            <a:endParaRPr b="0" i="0" sz="1400" u="none" cap="none" strike="noStrike">
              <a:solidFill>
                <a:srgbClr val="000000"/>
              </a:solidFill>
              <a:latin typeface="Arial"/>
              <a:ea typeface="Arial"/>
              <a:cs typeface="Arial"/>
              <a:sym typeface="Arial"/>
            </a:endParaRPr>
          </a:p>
        </p:txBody>
      </p:sp>
      <p:sp>
        <p:nvSpPr>
          <p:cNvPr id="190" name="Google Shape;190;p19"/>
          <p:cNvSpPr txBox="1"/>
          <p:nvPr/>
        </p:nvSpPr>
        <p:spPr>
          <a:xfrm>
            <a:off x="11109959" y="7686117"/>
            <a:ext cx="1175004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*子供は歌詞から習いたい言葉を選ばせる。</a:t>
            </a:r>
            <a:endParaRPr b="0" i="0" sz="1400" u="none" cap="none" strike="noStrike">
              <a:solidFill>
                <a:srgbClr val="000000"/>
              </a:solidFill>
              <a:latin typeface="Arial"/>
              <a:ea typeface="Arial"/>
              <a:cs typeface="Arial"/>
              <a:sym typeface="Arial"/>
            </a:endParaRPr>
          </a:p>
        </p:txBody>
      </p:sp>
      <p:sp>
        <p:nvSpPr>
          <p:cNvPr id="191" name="Google Shape;191;p19"/>
          <p:cNvSpPr txBox="1"/>
          <p:nvPr/>
        </p:nvSpPr>
        <p:spPr>
          <a:xfrm>
            <a:off x="5819135" y="525445"/>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 理解力</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5" name="Shape 75"/>
        <p:cNvGrpSpPr/>
        <p:nvPr/>
      </p:nvGrpSpPr>
      <p:grpSpPr>
        <a:xfrm>
          <a:off x="0" y="0"/>
          <a:ext cx="0" cy="0"/>
          <a:chOff x="0" y="0"/>
          <a:chExt cx="0" cy="0"/>
        </a:xfrm>
      </p:grpSpPr>
      <p:sp>
        <p:nvSpPr>
          <p:cNvPr id="76" name="Google Shape;76;p2"/>
          <p:cNvSpPr txBox="1"/>
          <p:nvPr>
            <p:ph idx="1" type="body"/>
          </p:nvPr>
        </p:nvSpPr>
        <p:spPr>
          <a:xfrm>
            <a:off x="922372" y="7741916"/>
            <a:ext cx="21005801" cy="92964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sz="4800"/>
              <a:t>Kimiko Ichikado.                  Liam Perera                     Nicole Snider</a:t>
            </a:r>
            <a:endParaRPr/>
          </a:p>
          <a:p>
            <a:pPr indent="-635000" lvl="0" marL="635000" rtl="0" algn="l">
              <a:lnSpc>
                <a:spcPct val="100000"/>
              </a:lnSpc>
              <a:spcBef>
                <a:spcPts val="0"/>
              </a:spcBef>
              <a:spcAft>
                <a:spcPts val="0"/>
              </a:spcAft>
              <a:buClr>
                <a:srgbClr val="000000"/>
              </a:buClr>
              <a:buSzPts val="6000"/>
              <a:buFont typeface="Helvetica Neue"/>
              <a:buChar char="•"/>
            </a:pPr>
            <a:r>
              <a:rPr lang="en-US"/>
              <a:t>きみこ													リアム										   ニコール</a:t>
            </a:r>
            <a:endParaRPr sz="4800"/>
          </a:p>
        </p:txBody>
      </p:sp>
      <p:pic>
        <p:nvPicPr>
          <p:cNvPr descr="IMG_0362.jpeg" id="77" name="Google Shape;77;p2"/>
          <p:cNvPicPr preferRelativeResize="0"/>
          <p:nvPr/>
        </p:nvPicPr>
        <p:blipFill rotWithShape="1">
          <a:blip r:embed="rId4">
            <a:alphaModFix/>
          </a:blip>
          <a:srcRect b="34210" l="23608" r="19920" t="9318"/>
          <a:stretch/>
        </p:blipFill>
        <p:spPr>
          <a:xfrm>
            <a:off x="1589173" y="4902959"/>
            <a:ext cx="4569927" cy="6093236"/>
          </a:xfrm>
          <a:prstGeom prst="rect">
            <a:avLst/>
          </a:prstGeom>
          <a:noFill/>
          <a:ln>
            <a:noFill/>
          </a:ln>
        </p:spPr>
      </p:pic>
      <p:pic>
        <p:nvPicPr>
          <p:cNvPr descr="IMG_0035.jpeg" id="78" name="Google Shape;78;p2"/>
          <p:cNvPicPr preferRelativeResize="0"/>
          <p:nvPr/>
        </p:nvPicPr>
        <p:blipFill rotWithShape="1">
          <a:blip r:embed="rId5">
            <a:alphaModFix/>
          </a:blip>
          <a:srcRect b="0" l="0" r="0" t="0"/>
          <a:stretch/>
        </p:blipFill>
        <p:spPr>
          <a:xfrm>
            <a:off x="15865808" y="4714475"/>
            <a:ext cx="5350351" cy="6470191"/>
          </a:xfrm>
          <a:prstGeom prst="rect">
            <a:avLst/>
          </a:prstGeom>
          <a:noFill/>
          <a:ln>
            <a:noFill/>
          </a:ln>
        </p:spPr>
      </p:pic>
      <p:pic>
        <p:nvPicPr>
          <p:cNvPr descr="IMG_0372.jpeg" id="79" name="Google Shape;79;p2"/>
          <p:cNvPicPr preferRelativeResize="0"/>
          <p:nvPr/>
        </p:nvPicPr>
        <p:blipFill rotWithShape="1">
          <a:blip r:embed="rId6">
            <a:alphaModFix/>
          </a:blip>
          <a:srcRect b="21175" l="23840" r="25710" t="31038"/>
          <a:stretch/>
        </p:blipFill>
        <p:spPr>
          <a:xfrm>
            <a:off x="8611329" y="4672573"/>
            <a:ext cx="5189770" cy="6553952"/>
          </a:xfrm>
          <a:prstGeom prst="rect">
            <a:avLst/>
          </a:prstGeom>
          <a:noFill/>
          <a:ln>
            <a:noFill/>
          </a:ln>
        </p:spPr>
      </p:pic>
      <p:sp>
        <p:nvSpPr>
          <p:cNvPr id="80" name="Google Shape;80;p2"/>
          <p:cNvSpPr txBox="1"/>
          <p:nvPr/>
        </p:nvSpPr>
        <p:spPr>
          <a:xfrm>
            <a:off x="2188560" y="838012"/>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発表者</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descr="Picture 13" id="196" name="Google Shape;196;p20"/>
          <p:cNvPicPr preferRelativeResize="0"/>
          <p:nvPr/>
        </p:nvPicPr>
        <p:blipFill rotWithShape="1">
          <a:blip r:embed="rId3">
            <a:alphaModFix amt="50000"/>
          </a:blip>
          <a:srcRect b="0" l="0" r="0" t="0"/>
          <a:stretch/>
        </p:blipFill>
        <p:spPr>
          <a:xfrm>
            <a:off x="601871" y="2556772"/>
            <a:ext cx="10929424" cy="8743538"/>
          </a:xfrm>
          <a:prstGeom prst="rect">
            <a:avLst/>
          </a:prstGeom>
          <a:noFill/>
          <a:ln>
            <a:noFill/>
          </a:ln>
        </p:spPr>
      </p:pic>
      <p:sp>
        <p:nvSpPr>
          <p:cNvPr id="197" name="Google Shape;197;p20"/>
          <p:cNvSpPr txBox="1"/>
          <p:nvPr/>
        </p:nvSpPr>
        <p:spPr>
          <a:xfrm>
            <a:off x="11953085" y="3480017"/>
            <a:ext cx="1200912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曲を何回流してから、クラスで歌う。</a:t>
            </a:r>
            <a:endParaRPr b="0" i="0" sz="1400" u="none" cap="none" strike="noStrike">
              <a:solidFill>
                <a:srgbClr val="000000"/>
              </a:solidFill>
              <a:latin typeface="Arial"/>
              <a:ea typeface="Arial"/>
              <a:cs typeface="Arial"/>
              <a:sym typeface="Arial"/>
            </a:endParaRPr>
          </a:p>
        </p:txBody>
      </p:sp>
      <p:sp>
        <p:nvSpPr>
          <p:cNvPr id="198" name="Google Shape;198;p20"/>
          <p:cNvSpPr txBox="1"/>
          <p:nvPr/>
        </p:nvSpPr>
        <p:spPr>
          <a:xfrm>
            <a:off x="12283440" y="7968142"/>
            <a:ext cx="12009120"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発音のストレスとイントネーションを集中できる、</a:t>
            </a:r>
            <a:endParaRPr b="0" i="0" sz="1400" u="none" cap="none" strike="noStrike">
              <a:solidFill>
                <a:srgbClr val="000000"/>
              </a:solidFill>
              <a:latin typeface="Arial"/>
              <a:ea typeface="Arial"/>
              <a:cs typeface="Arial"/>
              <a:sym typeface="Arial"/>
            </a:endParaRPr>
          </a:p>
        </p:txBody>
      </p:sp>
      <p:sp>
        <p:nvSpPr>
          <p:cNvPr id="199" name="Google Shape;199;p20"/>
          <p:cNvSpPr txBox="1"/>
          <p:nvPr/>
        </p:nvSpPr>
        <p:spPr>
          <a:xfrm>
            <a:off x="5819135" y="525445"/>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歌う</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1"/>
          <p:cNvSpPr txBox="1"/>
          <p:nvPr>
            <p:ph type="title"/>
          </p:nvPr>
        </p:nvSpPr>
        <p:spPr>
          <a:xfrm>
            <a:off x="6503323" y="666518"/>
            <a:ext cx="21031201" cy="2651127"/>
          </a:xfrm>
          <a:prstGeom prst="rect">
            <a:avLst/>
          </a:prstGeom>
          <a:noFill/>
          <a:ln>
            <a:noFill/>
          </a:ln>
        </p:spPr>
        <p:txBody>
          <a:bodyPr anchorCtr="0" anchor="ctr" bIns="91425" lIns="91425" spcFirstLastPara="1" rIns="91425" wrap="square" tIns="91425">
            <a:normAutofit/>
          </a:bodyPr>
          <a:lstStyle/>
          <a:p>
            <a:pPr indent="0" lvl="0" marL="0" marR="0" rtl="0" algn="l">
              <a:lnSpc>
                <a:spcPct val="90000"/>
              </a:lnSpc>
              <a:spcBef>
                <a:spcPts val="0"/>
              </a:spcBef>
              <a:spcAft>
                <a:spcPts val="0"/>
              </a:spcAft>
              <a:buClr>
                <a:srgbClr val="4472C4"/>
              </a:buClr>
              <a:buSzPts val="12000"/>
              <a:buFont typeface="Sorts Mill Goudy"/>
              <a:buNone/>
            </a:pPr>
            <a:r>
              <a:rPr lang="en-US" sz="12000">
                <a:solidFill>
                  <a:srgbClr val="4472C4"/>
                </a:solidFill>
                <a:latin typeface="Sorts Mill Goudy"/>
                <a:ea typeface="Sorts Mill Goudy"/>
                <a:cs typeface="Sorts Mill Goudy"/>
                <a:sym typeface="Sorts Mill Goudy"/>
              </a:rPr>
              <a:t>ワードグラッブとレース</a:t>
            </a:r>
            <a:endParaRPr/>
          </a:p>
        </p:txBody>
      </p:sp>
      <p:sp>
        <p:nvSpPr>
          <p:cNvPr id="205" name="Google Shape;205;p21"/>
          <p:cNvSpPr txBox="1"/>
          <p:nvPr/>
        </p:nvSpPr>
        <p:spPr>
          <a:xfrm>
            <a:off x="7376159" y="3931920"/>
            <a:ext cx="17160241" cy="363173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かるたのように、曲から聞いた単語カードを黒板から取る。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もっと難しくするなら、間違った単語も黒板に貼る。</a:t>
            </a:r>
            <a:endParaRPr b="0" i="0" sz="5600" u="none" cap="none" strike="noStrike">
              <a:solidFill>
                <a:srgbClr val="000000"/>
              </a:solidFill>
              <a:latin typeface="Sorts Mill Goudy"/>
              <a:ea typeface="Sorts Mill Goudy"/>
              <a:cs typeface="Sorts Mill Goudy"/>
              <a:sym typeface="Sorts Mill Goudy"/>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22"/>
          <p:cNvSpPr txBox="1"/>
          <p:nvPr>
            <p:ph type="title"/>
          </p:nvPr>
        </p:nvSpPr>
        <p:spPr>
          <a:xfrm>
            <a:off x="11027441" y="274954"/>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Fill in the Blanks</a:t>
            </a:r>
            <a:endParaRPr/>
          </a:p>
        </p:txBody>
      </p:sp>
      <p:sp>
        <p:nvSpPr>
          <p:cNvPr id="211" name="Google Shape;211;p22"/>
          <p:cNvSpPr txBox="1"/>
          <p:nvPr/>
        </p:nvSpPr>
        <p:spPr>
          <a:xfrm>
            <a:off x="12094242" y="3093720"/>
            <a:ext cx="9357361" cy="276995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子供に配布した歌詞から少数の単語を消す。聞きながら消された単語を書く。</a:t>
            </a:r>
            <a:endParaRPr b="0" i="0" sz="5600" u="none" cap="none" strike="noStrike">
              <a:solidFill>
                <a:srgbClr val="000000"/>
              </a:solidFill>
              <a:latin typeface="Sorts Mill Goudy"/>
              <a:ea typeface="Sorts Mill Goudy"/>
              <a:cs typeface="Sorts Mill Goudy"/>
              <a:sym typeface="Sorts Mill Goudy"/>
            </a:endParaRPr>
          </a:p>
        </p:txBody>
      </p:sp>
      <p:pic>
        <p:nvPicPr>
          <p:cNvPr descr="Picture 6" id="212" name="Google Shape;212;p22"/>
          <p:cNvPicPr preferRelativeResize="0"/>
          <p:nvPr/>
        </p:nvPicPr>
        <p:blipFill rotWithShape="1">
          <a:blip r:embed="rId3">
            <a:alphaModFix/>
          </a:blip>
          <a:srcRect b="7807" l="35022" r="52356" t="59006"/>
          <a:stretch/>
        </p:blipFill>
        <p:spPr>
          <a:xfrm rot="5400000">
            <a:off x="14413392" y="3342659"/>
            <a:ext cx="5725739" cy="1129019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3"/>
          <p:cNvSpPr txBox="1"/>
          <p:nvPr>
            <p:ph type="title"/>
          </p:nvPr>
        </p:nvSpPr>
        <p:spPr>
          <a:xfrm>
            <a:off x="11027441" y="274954"/>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Fill in the Blanks</a:t>
            </a:r>
            <a:endParaRPr/>
          </a:p>
        </p:txBody>
      </p:sp>
      <p:sp>
        <p:nvSpPr>
          <p:cNvPr id="218" name="Google Shape;218;p23"/>
          <p:cNvSpPr txBox="1"/>
          <p:nvPr/>
        </p:nvSpPr>
        <p:spPr>
          <a:xfrm>
            <a:off x="12094242" y="3093720"/>
            <a:ext cx="9357361" cy="276995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歌詞の順番をランダムにして、子供が正しい順番をあてる。</a:t>
            </a:r>
            <a:endParaRPr b="0" i="0" sz="5600" u="none" cap="none" strike="noStrike">
              <a:solidFill>
                <a:srgbClr val="000000"/>
              </a:solidFill>
              <a:latin typeface="Sorts Mill Goudy"/>
              <a:ea typeface="Sorts Mill Goudy"/>
              <a:cs typeface="Sorts Mill Goudy"/>
              <a:sym typeface="Sorts Mill Goudy"/>
            </a:endParaRPr>
          </a:p>
        </p:txBody>
      </p:sp>
      <p:pic>
        <p:nvPicPr>
          <p:cNvPr descr="Picture 4" id="219" name="Google Shape;219;p23"/>
          <p:cNvPicPr preferRelativeResize="0"/>
          <p:nvPr/>
        </p:nvPicPr>
        <p:blipFill rotWithShape="1">
          <a:blip r:embed="rId3">
            <a:alphaModFix/>
          </a:blip>
          <a:srcRect b="18576" l="15851" r="17963" t="12976"/>
          <a:stretch/>
        </p:blipFill>
        <p:spPr>
          <a:xfrm>
            <a:off x="12778292" y="6464165"/>
            <a:ext cx="7460429" cy="538886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4"/>
          <p:cNvSpPr txBox="1"/>
          <p:nvPr>
            <p:ph type="title"/>
          </p:nvPr>
        </p:nvSpPr>
        <p:spPr>
          <a:xfrm>
            <a:off x="11027441" y="274954"/>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Fill in the Blanks</a:t>
            </a:r>
            <a:endParaRPr/>
          </a:p>
        </p:txBody>
      </p:sp>
      <p:sp>
        <p:nvSpPr>
          <p:cNvPr id="225" name="Google Shape;225;p24"/>
          <p:cNvSpPr txBox="1"/>
          <p:nvPr/>
        </p:nvSpPr>
        <p:spPr>
          <a:xfrm>
            <a:off x="12094242" y="2240279"/>
            <a:ext cx="935736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聞いた単語に丸を付ける。</a:t>
            </a:r>
            <a:endParaRPr b="0" i="0" sz="1400" u="none" cap="none" strike="noStrike">
              <a:solidFill>
                <a:srgbClr val="000000"/>
              </a:solidFill>
              <a:latin typeface="Arial"/>
              <a:ea typeface="Arial"/>
              <a:cs typeface="Arial"/>
              <a:sym typeface="Arial"/>
            </a:endParaRPr>
          </a:p>
        </p:txBody>
      </p:sp>
      <p:pic>
        <p:nvPicPr>
          <p:cNvPr descr="Picture 3" id="226" name="Google Shape;226;p24"/>
          <p:cNvPicPr preferRelativeResize="0"/>
          <p:nvPr/>
        </p:nvPicPr>
        <p:blipFill rotWithShape="1">
          <a:blip r:embed="rId3">
            <a:alphaModFix/>
          </a:blip>
          <a:srcRect b="18012" l="0" r="3824" t="0"/>
          <a:stretch/>
        </p:blipFill>
        <p:spPr>
          <a:xfrm>
            <a:off x="11307905" y="5698144"/>
            <a:ext cx="10930033" cy="698834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5"/>
          <p:cNvSpPr txBox="1"/>
          <p:nvPr>
            <p:ph type="title"/>
          </p:nvPr>
        </p:nvSpPr>
        <p:spPr>
          <a:xfrm>
            <a:off x="11027441" y="274954"/>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Fill in the Blanks</a:t>
            </a:r>
            <a:endParaRPr/>
          </a:p>
        </p:txBody>
      </p:sp>
      <p:sp>
        <p:nvSpPr>
          <p:cNvPr id="232" name="Google Shape;232;p25"/>
          <p:cNvSpPr txBox="1"/>
          <p:nvPr/>
        </p:nvSpPr>
        <p:spPr>
          <a:xfrm>
            <a:off x="12094242" y="3093720"/>
            <a:ext cx="935736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習った動詞、単語や主な文法を探せる。</a:t>
            </a:r>
            <a:endParaRPr b="0" i="0" sz="1400" u="none" cap="none" strike="noStrike">
              <a:solidFill>
                <a:srgbClr val="000000"/>
              </a:solidFill>
              <a:latin typeface="Arial"/>
              <a:ea typeface="Arial"/>
              <a:cs typeface="Arial"/>
              <a:sym typeface="Arial"/>
            </a:endParaRPr>
          </a:p>
        </p:txBody>
      </p:sp>
      <p:pic>
        <p:nvPicPr>
          <p:cNvPr descr="Picture 4" id="233" name="Google Shape;233;p25"/>
          <p:cNvPicPr preferRelativeResize="0"/>
          <p:nvPr/>
        </p:nvPicPr>
        <p:blipFill rotWithShape="1">
          <a:blip r:embed="rId3">
            <a:alphaModFix/>
          </a:blip>
          <a:srcRect b="5672" l="49034" r="12177" t="11835"/>
          <a:stretch/>
        </p:blipFill>
        <p:spPr>
          <a:xfrm rot="5400000">
            <a:off x="13440222" y="5035297"/>
            <a:ext cx="6244995" cy="996064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6"/>
          <p:cNvSpPr txBox="1"/>
          <p:nvPr>
            <p:ph type="title"/>
          </p:nvPr>
        </p:nvSpPr>
        <p:spPr>
          <a:xfrm>
            <a:off x="11027441" y="274954"/>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Fill in the Blanks</a:t>
            </a:r>
            <a:endParaRPr/>
          </a:p>
        </p:txBody>
      </p:sp>
      <p:sp>
        <p:nvSpPr>
          <p:cNvPr id="239" name="Google Shape;239;p26"/>
          <p:cNvSpPr txBox="1"/>
          <p:nvPr/>
        </p:nvSpPr>
        <p:spPr>
          <a:xfrm>
            <a:off x="12094242" y="3093720"/>
            <a:ext cx="9357361" cy="276995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むしろ間違った単語などを入れ、子供に見つけさせる。</a:t>
            </a:r>
            <a:endParaRPr b="0" i="0" sz="1400" u="none" cap="none" strike="noStrike">
              <a:solidFill>
                <a:srgbClr val="000000"/>
              </a:solidFill>
              <a:latin typeface="Arial"/>
              <a:ea typeface="Arial"/>
              <a:cs typeface="Arial"/>
              <a:sym typeface="Arial"/>
            </a:endParaRPr>
          </a:p>
        </p:txBody>
      </p:sp>
      <p:pic>
        <p:nvPicPr>
          <p:cNvPr descr="Picture 4" id="240" name="Google Shape;240;p26"/>
          <p:cNvPicPr preferRelativeResize="0"/>
          <p:nvPr/>
        </p:nvPicPr>
        <p:blipFill rotWithShape="1">
          <a:blip r:embed="rId3">
            <a:alphaModFix/>
          </a:blip>
          <a:srcRect b="20178" l="723" r="723" t="21332"/>
          <a:stretch/>
        </p:blipFill>
        <p:spPr>
          <a:xfrm>
            <a:off x="11484863" y="8063076"/>
            <a:ext cx="10480889" cy="434473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7"/>
          <p:cNvSpPr txBox="1"/>
          <p:nvPr>
            <p:ph type="title"/>
          </p:nvPr>
        </p:nvSpPr>
        <p:spPr>
          <a:xfrm>
            <a:off x="12192000" y="789940"/>
            <a:ext cx="22609842" cy="2806701"/>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ダンス</a:t>
            </a:r>
            <a:endParaRPr/>
          </a:p>
        </p:txBody>
      </p:sp>
      <p:sp>
        <p:nvSpPr>
          <p:cNvPr id="246" name="Google Shape;246;p27"/>
          <p:cNvSpPr txBox="1"/>
          <p:nvPr/>
        </p:nvSpPr>
        <p:spPr>
          <a:xfrm>
            <a:off x="10850880" y="4023359"/>
            <a:ext cx="13045441" cy="190818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ラインダンスができる曲を流して、子供にダンスを教える。</a:t>
            </a:r>
            <a:endParaRPr b="0" i="0" sz="5600" u="none" cap="none" strike="noStrike">
              <a:solidFill>
                <a:srgbClr val="000000"/>
              </a:solidFill>
              <a:latin typeface="Sorts Mill Goudy"/>
              <a:ea typeface="Sorts Mill Goudy"/>
              <a:cs typeface="Sorts Mill Goudy"/>
              <a:sym typeface="Sorts Mill Goudy"/>
            </a:endParaRPr>
          </a:p>
        </p:txBody>
      </p:sp>
      <p:sp>
        <p:nvSpPr>
          <p:cNvPr id="247" name="Google Shape;247;p27"/>
          <p:cNvSpPr txBox="1"/>
          <p:nvPr/>
        </p:nvSpPr>
        <p:spPr>
          <a:xfrm rot="-1938723">
            <a:off x="11409933" y="7237740"/>
            <a:ext cx="3962401" cy="295048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4472C4"/>
              </a:buClr>
              <a:buSzPts val="9600"/>
              <a:buFont typeface="Sorts Mill Goudy"/>
              <a:buNone/>
            </a:pPr>
            <a:r>
              <a:rPr b="0" i="0" lang="en-US" sz="9600" u="none" cap="none" strike="noStrike">
                <a:solidFill>
                  <a:srgbClr val="4472C4"/>
                </a:solidFill>
                <a:latin typeface="Sorts Mill Goudy"/>
                <a:ea typeface="Sorts Mill Goudy"/>
                <a:cs typeface="Sorts Mill Goudy"/>
                <a:sym typeface="Sorts Mill Goudy"/>
              </a:rPr>
              <a:t>Cupid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4472C4"/>
              </a:buClr>
              <a:buSzPts val="9600"/>
              <a:buFont typeface="Sorts Mill Goudy"/>
              <a:buNone/>
            </a:pPr>
            <a:r>
              <a:rPr b="0" i="0" lang="en-US" sz="9600" u="none" cap="none" strike="noStrike">
                <a:solidFill>
                  <a:srgbClr val="4472C4"/>
                </a:solidFill>
                <a:latin typeface="Sorts Mill Goudy"/>
                <a:ea typeface="Sorts Mill Goudy"/>
                <a:cs typeface="Sorts Mill Goudy"/>
                <a:sym typeface="Sorts Mill Goudy"/>
              </a:rPr>
              <a:t>Shuffle</a:t>
            </a:r>
            <a:endParaRPr b="0" i="0" sz="1400" u="none" cap="none" strike="noStrike">
              <a:solidFill>
                <a:srgbClr val="000000"/>
              </a:solidFill>
              <a:latin typeface="Arial"/>
              <a:ea typeface="Arial"/>
              <a:cs typeface="Arial"/>
              <a:sym typeface="Arial"/>
            </a:endParaRPr>
          </a:p>
        </p:txBody>
      </p:sp>
      <p:sp>
        <p:nvSpPr>
          <p:cNvPr id="248" name="Google Shape;248;p27"/>
          <p:cNvSpPr txBox="1"/>
          <p:nvPr/>
        </p:nvSpPr>
        <p:spPr>
          <a:xfrm rot="1463677">
            <a:off x="18358903" y="8638056"/>
            <a:ext cx="4480561" cy="2451121"/>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FF0000"/>
              </a:buClr>
              <a:buSzPts val="8000"/>
              <a:buFont typeface="Sorts Mill Goudy"/>
              <a:buNone/>
            </a:pPr>
            <a:r>
              <a:rPr b="0" i="0" lang="en-US" sz="8000" u="none" cap="none" strike="noStrike">
                <a:solidFill>
                  <a:srgbClr val="FF0000"/>
                </a:solidFill>
                <a:latin typeface="Sorts Mill Goudy"/>
                <a:ea typeface="Sorts Mill Goudy"/>
                <a:cs typeface="Sorts Mill Goudy"/>
                <a:sym typeface="Sorts Mill Goudy"/>
              </a:rPr>
              <a:t>Cha-cha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8000"/>
              <a:buFont typeface="Sorts Mill Goudy"/>
              <a:buNone/>
            </a:pPr>
            <a:r>
              <a:rPr b="0" i="0" lang="en-US" sz="8000" u="none" cap="none" strike="noStrike">
                <a:solidFill>
                  <a:srgbClr val="FF0000"/>
                </a:solidFill>
                <a:latin typeface="Sorts Mill Goudy"/>
                <a:ea typeface="Sorts Mill Goudy"/>
                <a:cs typeface="Sorts Mill Goudy"/>
                <a:sym typeface="Sorts Mill Goudy"/>
              </a:rPr>
              <a:t>Slide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9"/>
          <p:cNvSpPr txBox="1"/>
          <p:nvPr>
            <p:ph type="title"/>
          </p:nvPr>
        </p:nvSpPr>
        <p:spPr>
          <a:xfrm>
            <a:off x="8924321" y="393700"/>
            <a:ext cx="21031201" cy="2651126"/>
          </a:xfrm>
          <a:prstGeom prst="rect">
            <a:avLst/>
          </a:prstGeom>
          <a:noFill/>
          <a:ln>
            <a:noFill/>
          </a:ln>
        </p:spPr>
        <p:txBody>
          <a:bodyPr anchorCtr="0" anchor="ctr" bIns="91425" lIns="91425" spcFirstLastPara="1" rIns="91425" wrap="square" tIns="91425">
            <a:normAutofit/>
          </a:bodyPr>
          <a:lstStyle/>
          <a:p>
            <a:pPr indent="0" lvl="0" marL="0" rtl="0" algn="l">
              <a:lnSpc>
                <a:spcPct val="90000"/>
              </a:lnSpc>
              <a:spcBef>
                <a:spcPts val="0"/>
              </a:spcBef>
              <a:spcAft>
                <a:spcPts val="0"/>
              </a:spcAft>
              <a:buClr>
                <a:srgbClr val="DF5557"/>
              </a:buClr>
              <a:buSzPts val="12000"/>
              <a:buFont typeface="Sorts Mill Goudy"/>
              <a:buNone/>
            </a:pPr>
            <a:r>
              <a:rPr lang="en-US" sz="12000">
                <a:solidFill>
                  <a:srgbClr val="DF5557"/>
                </a:solidFill>
                <a:latin typeface="Sorts Mill Goudy"/>
                <a:ea typeface="Sorts Mill Goudy"/>
                <a:cs typeface="Sorts Mill Goudy"/>
                <a:sym typeface="Sorts Mill Goudy"/>
              </a:rPr>
              <a:t>音楽について</a:t>
            </a:r>
            <a:endParaRPr/>
          </a:p>
        </p:txBody>
      </p:sp>
      <p:sp>
        <p:nvSpPr>
          <p:cNvPr id="254" name="Google Shape;254;p29"/>
          <p:cNvSpPr txBox="1"/>
          <p:nvPr/>
        </p:nvSpPr>
        <p:spPr>
          <a:xfrm>
            <a:off x="11125199" y="2526665"/>
            <a:ext cx="11216641" cy="1138770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生まれた場所で英語の歌の中で何が人気だったのか？</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音楽ってどのように変わった？</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有名なESLの歌手: Shakira, Ricky Martin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英語をよく使う歌手: One OK Rock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600"/>
              <a:buFont typeface="Sorts Mill Goudy"/>
              <a:buNone/>
            </a:pPr>
            <a:r>
              <a:t/>
            </a:r>
            <a:endParaRPr b="0" i="0" sz="5600" u="none" cap="none" strike="noStrike">
              <a:solidFill>
                <a:srgbClr val="000000"/>
              </a:solidFill>
              <a:latin typeface="Sorts Mill Goudy"/>
              <a:ea typeface="Sorts Mill Goudy"/>
              <a:cs typeface="Sorts Mill Goudy"/>
              <a:sym typeface="Sorts Mill Goudy"/>
            </a:endParaRPr>
          </a:p>
          <a:p>
            <a:pPr indent="0" lvl="0" marL="0" marR="0" rtl="0" algn="l">
              <a:lnSpc>
                <a:spcPct val="100000"/>
              </a:lnSpc>
              <a:spcBef>
                <a:spcPts val="0"/>
              </a:spcBef>
              <a:spcAft>
                <a:spcPts val="0"/>
              </a:spcAft>
              <a:buClr>
                <a:srgbClr val="000000"/>
              </a:buClr>
              <a:buSzPts val="5600"/>
              <a:buFont typeface="Sorts Mill Goudy"/>
              <a:buNone/>
            </a:pPr>
            <a:r>
              <a:rPr b="0" i="0" lang="en-US" sz="5600" u="none" cap="none" strike="noStrike">
                <a:solidFill>
                  <a:srgbClr val="000000"/>
                </a:solidFill>
                <a:latin typeface="Sorts Mill Goudy"/>
                <a:ea typeface="Sorts Mill Goudy"/>
                <a:cs typeface="Sorts Mill Goudy"/>
                <a:sym typeface="Sorts Mill Goudy"/>
              </a:rPr>
              <a:t>歌詞の内容は大事だと思う？</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600"/>
              <a:buFont typeface="Calibri"/>
              <a:buNone/>
            </a:pPr>
            <a:r>
              <a:t/>
            </a:r>
            <a:endParaRPr b="0" i="0" sz="5600" u="none" cap="none" strike="noStrike">
              <a:solidFill>
                <a:srgbClr val="000000"/>
              </a:solidFill>
              <a:latin typeface="Sorts Mill Goudy"/>
              <a:ea typeface="Sorts Mill Goudy"/>
              <a:cs typeface="Sorts Mill Goudy"/>
              <a:sym typeface="Sorts Mill Goudy"/>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8" name="Shape 258"/>
        <p:cNvGrpSpPr/>
        <p:nvPr/>
      </p:nvGrpSpPr>
      <p:grpSpPr>
        <a:xfrm>
          <a:off x="0" y="0"/>
          <a:ext cx="0" cy="0"/>
          <a:chOff x="0" y="0"/>
          <a:chExt cx="0" cy="0"/>
        </a:xfrm>
      </p:grpSpPr>
      <p:sp>
        <p:nvSpPr>
          <p:cNvPr id="259" name="Google Shape;259;p30"/>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スキット・スタント</a:t>
            </a:r>
            <a:endParaRPr/>
          </a:p>
        </p:txBody>
      </p:sp>
      <p:sp>
        <p:nvSpPr>
          <p:cNvPr id="260" name="Google Shape;260;p30"/>
          <p:cNvSpPr txBox="1"/>
          <p:nvPr>
            <p:ph idx="1" type="body"/>
          </p:nvPr>
        </p:nvSpPr>
        <p:spPr>
          <a:xfrm>
            <a:off x="703314" y="312461"/>
            <a:ext cx="21005801" cy="9296401"/>
          </a:xfrm>
          <a:prstGeom prst="rect">
            <a:avLst/>
          </a:prstGeom>
          <a:noFill/>
          <a:ln>
            <a:noFill/>
          </a:ln>
        </p:spPr>
        <p:txBody>
          <a:bodyPr anchorCtr="0" anchor="ctr" bIns="50800" lIns="50800" spcFirstLastPara="1" rIns="50800" wrap="square" tIns="50800">
            <a:normAutofit/>
          </a:bodyPr>
          <a:lstStyle/>
          <a:p>
            <a:pPr indent="-740833" lvl="0" marL="740833" rtl="0" algn="l">
              <a:lnSpc>
                <a:spcPct val="100000"/>
              </a:lnSpc>
              <a:spcBef>
                <a:spcPts val="0"/>
              </a:spcBef>
              <a:spcAft>
                <a:spcPts val="0"/>
              </a:spcAft>
              <a:buClr>
                <a:srgbClr val="000000"/>
              </a:buClr>
              <a:buSzPts val="7000"/>
              <a:buFont typeface="Helvetica Neue"/>
              <a:buChar char="•"/>
            </a:pPr>
            <a:r>
              <a:rPr lang="en-US"/>
              <a:t>実際使える会話を作る</a:t>
            </a:r>
            <a:endParaRPr/>
          </a:p>
          <a:p>
            <a:pPr indent="-740833" lvl="2" marL="2010833" rtl="0" algn="l">
              <a:lnSpc>
                <a:spcPct val="100000"/>
              </a:lnSpc>
              <a:spcBef>
                <a:spcPts val="5900"/>
              </a:spcBef>
              <a:spcAft>
                <a:spcPts val="0"/>
              </a:spcAft>
              <a:buClr>
                <a:srgbClr val="000000"/>
              </a:buClr>
              <a:buSzPts val="7000"/>
              <a:buFont typeface="Helvetica Neue"/>
              <a:buChar char="•"/>
            </a:pPr>
            <a:r>
              <a:rPr lang="en-US" sz="5600"/>
              <a:t>パトナーと会話の練習</a:t>
            </a:r>
            <a:endParaRPr/>
          </a:p>
        </p:txBody>
      </p:sp>
      <p:pic>
        <p:nvPicPr>
          <p:cNvPr descr="IMG_0383.png" id="261" name="Google Shape;261;p30"/>
          <p:cNvPicPr preferRelativeResize="0"/>
          <p:nvPr/>
        </p:nvPicPr>
        <p:blipFill rotWithShape="1">
          <a:blip r:embed="rId4">
            <a:alphaModFix/>
          </a:blip>
          <a:srcRect b="11131" l="21794" r="33133" t="24343"/>
          <a:stretch/>
        </p:blipFill>
        <p:spPr>
          <a:xfrm>
            <a:off x="16097155" y="3290359"/>
            <a:ext cx="7870341" cy="787034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4" name="Shape 84"/>
        <p:cNvGrpSpPr/>
        <p:nvPr/>
      </p:nvGrpSpPr>
      <p:grpSpPr>
        <a:xfrm>
          <a:off x="0" y="0"/>
          <a:ext cx="0" cy="0"/>
          <a:chOff x="0" y="0"/>
          <a:chExt cx="0" cy="0"/>
        </a:xfrm>
      </p:grpSpPr>
      <p:sp>
        <p:nvSpPr>
          <p:cNvPr id="85" name="Google Shape;85;p3"/>
          <p:cNvSpPr txBox="1"/>
          <p:nvPr>
            <p:ph idx="1" type="body"/>
          </p:nvPr>
        </p:nvSpPr>
        <p:spPr>
          <a:xfrm>
            <a:off x="6365284" y="0"/>
            <a:ext cx="21005801" cy="92964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1C7FC"/>
              </a:buClr>
              <a:buSzPts val="6000"/>
              <a:buFont typeface="Helvetica Neue"/>
              <a:buChar char="•"/>
            </a:pPr>
            <a:r>
              <a:rPr lang="en-US">
                <a:solidFill>
                  <a:srgbClr val="01C7FC"/>
                </a:solidFill>
              </a:rPr>
              <a:t>レッスンの作り方</a:t>
            </a:r>
            <a:endParaRPr/>
          </a:p>
          <a:p>
            <a:pPr indent="-635000" lvl="0" marL="635000" rtl="0" algn="l">
              <a:lnSpc>
                <a:spcPct val="100000"/>
              </a:lnSpc>
              <a:spcBef>
                <a:spcPts val="5900"/>
              </a:spcBef>
              <a:spcAft>
                <a:spcPts val="0"/>
              </a:spcAft>
              <a:buClr>
                <a:srgbClr val="01C7FC"/>
              </a:buClr>
              <a:buSzPts val="6000"/>
              <a:buFont typeface="Helvetica Neue"/>
              <a:buChar char="•"/>
            </a:pPr>
            <a:r>
              <a:rPr lang="en-US">
                <a:solidFill>
                  <a:srgbClr val="01C7FC"/>
                </a:solidFill>
              </a:rPr>
              <a:t>授業計画のハードル</a:t>
            </a:r>
            <a:endParaRPr/>
          </a:p>
          <a:p>
            <a:pPr indent="-635000" lvl="0" marL="635000" rtl="0" algn="l">
              <a:lnSpc>
                <a:spcPct val="100000"/>
              </a:lnSpc>
              <a:spcBef>
                <a:spcPts val="5900"/>
              </a:spcBef>
              <a:spcAft>
                <a:spcPts val="0"/>
              </a:spcAft>
              <a:buClr>
                <a:srgbClr val="01C7FC"/>
              </a:buClr>
              <a:buSzPts val="6000"/>
              <a:buFont typeface="Helvetica Neue"/>
              <a:buChar char="•"/>
            </a:pPr>
            <a:r>
              <a:rPr lang="en-US">
                <a:solidFill>
                  <a:srgbClr val="01C7FC"/>
                </a:solidFill>
              </a:rPr>
              <a:t>突然にレッスンを作れる方法</a:t>
            </a:r>
            <a:endParaRPr/>
          </a:p>
          <a:p>
            <a:pPr indent="-635000" lvl="0" marL="635000" rtl="0" algn="l">
              <a:lnSpc>
                <a:spcPct val="100000"/>
              </a:lnSpc>
              <a:spcBef>
                <a:spcPts val="5900"/>
              </a:spcBef>
              <a:spcAft>
                <a:spcPts val="0"/>
              </a:spcAft>
              <a:buClr>
                <a:srgbClr val="01C7FC"/>
              </a:buClr>
              <a:buSzPts val="6000"/>
              <a:buFont typeface="Helvetica Neue"/>
              <a:buChar char="•"/>
            </a:pPr>
            <a:r>
              <a:rPr lang="en-US">
                <a:solidFill>
                  <a:srgbClr val="01C7FC"/>
                </a:solidFill>
              </a:rPr>
              <a:t>楽しいレッスン内容まとめ (ゲーム, 歌, ワークシート、など)</a:t>
            </a:r>
            <a:endParaRPr/>
          </a:p>
          <a:p>
            <a:pPr indent="-635000" lvl="0" marL="635000" rtl="0" algn="l">
              <a:lnSpc>
                <a:spcPct val="100000"/>
              </a:lnSpc>
              <a:spcBef>
                <a:spcPts val="5900"/>
              </a:spcBef>
              <a:spcAft>
                <a:spcPts val="0"/>
              </a:spcAft>
              <a:buClr>
                <a:srgbClr val="01C7FC"/>
              </a:buClr>
              <a:buSzPts val="6000"/>
              <a:buFont typeface="Helvetica Neue"/>
              <a:buChar char="•"/>
            </a:pPr>
            <a:r>
              <a:rPr lang="en-US">
                <a:solidFill>
                  <a:srgbClr val="01C7FC"/>
                </a:solidFill>
              </a:rPr>
              <a:t>英語の授業を作くろう！</a:t>
            </a:r>
            <a:endParaRPr/>
          </a:p>
          <a:p>
            <a:pPr indent="-635000" lvl="0" marL="635000" rtl="0" algn="l">
              <a:lnSpc>
                <a:spcPct val="100000"/>
              </a:lnSpc>
              <a:spcBef>
                <a:spcPts val="5900"/>
              </a:spcBef>
              <a:spcAft>
                <a:spcPts val="0"/>
              </a:spcAft>
              <a:buClr>
                <a:srgbClr val="01C7FC"/>
              </a:buClr>
              <a:buSzPts val="6000"/>
              <a:buFont typeface="Helvetica Neue"/>
              <a:buChar char="•"/>
            </a:pPr>
            <a:r>
              <a:rPr lang="en-US">
                <a:solidFill>
                  <a:srgbClr val="01C7FC"/>
                </a:solidFill>
              </a:rPr>
              <a:t>作ったレッスンを見せよう！</a:t>
            </a:r>
            <a:endParaRPr/>
          </a:p>
        </p:txBody>
      </p:sp>
      <p:sp>
        <p:nvSpPr>
          <p:cNvPr id="86" name="Google Shape;86;p3"/>
          <p:cNvSpPr txBox="1"/>
          <p:nvPr/>
        </p:nvSpPr>
        <p:spPr>
          <a:xfrm>
            <a:off x="-5577504" y="813968"/>
            <a:ext cx="18473425"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概要</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5" name="Shape 265"/>
        <p:cNvGrpSpPr/>
        <p:nvPr/>
      </p:nvGrpSpPr>
      <p:grpSpPr>
        <a:xfrm>
          <a:off x="0" y="0"/>
          <a:ext cx="0" cy="0"/>
          <a:chOff x="0" y="0"/>
          <a:chExt cx="0" cy="0"/>
        </a:xfrm>
      </p:grpSpPr>
      <p:sp>
        <p:nvSpPr>
          <p:cNvPr id="266" name="Google Shape;266;p31"/>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インタビューゲーム</a:t>
            </a:r>
            <a:endParaRPr/>
          </a:p>
        </p:txBody>
      </p:sp>
      <p:pic>
        <p:nvPicPr>
          <p:cNvPr descr="IMG_0386.png" id="267" name="Google Shape;267;p31"/>
          <p:cNvPicPr preferRelativeResize="0"/>
          <p:nvPr/>
        </p:nvPicPr>
        <p:blipFill rotWithShape="1">
          <a:blip r:embed="rId4">
            <a:alphaModFix/>
          </a:blip>
          <a:srcRect b="18581" l="45854" r="5014" t="23366"/>
          <a:stretch/>
        </p:blipFill>
        <p:spPr>
          <a:xfrm>
            <a:off x="12508065" y="3816746"/>
            <a:ext cx="9647291" cy="7962129"/>
          </a:xfrm>
          <a:prstGeom prst="rect">
            <a:avLst/>
          </a:prstGeom>
          <a:noFill/>
          <a:ln>
            <a:noFill/>
          </a:ln>
        </p:spPr>
      </p:pic>
      <p:pic>
        <p:nvPicPr>
          <p:cNvPr descr="IMG_0387.png" id="268" name="Google Shape;268;p31"/>
          <p:cNvPicPr preferRelativeResize="0"/>
          <p:nvPr/>
        </p:nvPicPr>
        <p:blipFill rotWithShape="1">
          <a:blip r:embed="rId5">
            <a:alphaModFix/>
          </a:blip>
          <a:srcRect b="10516" l="50888" r="10773" t="19524"/>
          <a:stretch/>
        </p:blipFill>
        <p:spPr>
          <a:xfrm>
            <a:off x="2725275" y="2999978"/>
            <a:ext cx="7527721" cy="959546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2" name="Shape 272"/>
        <p:cNvGrpSpPr/>
        <p:nvPr/>
      </p:nvGrpSpPr>
      <p:grpSpPr>
        <a:xfrm>
          <a:off x="0" y="0"/>
          <a:ext cx="0" cy="0"/>
          <a:chOff x="0" y="0"/>
          <a:chExt cx="0" cy="0"/>
        </a:xfrm>
      </p:grpSpPr>
      <p:sp>
        <p:nvSpPr>
          <p:cNvPr id="273" name="Google Shape;273;p32"/>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習った単語とBattleship</a:t>
            </a:r>
            <a:endParaRPr/>
          </a:p>
        </p:txBody>
      </p:sp>
      <p:pic>
        <p:nvPicPr>
          <p:cNvPr descr="IMG_0385.png" id="274" name="Google Shape;274;p32"/>
          <p:cNvPicPr preferRelativeResize="0"/>
          <p:nvPr/>
        </p:nvPicPr>
        <p:blipFill rotWithShape="1">
          <a:blip r:embed="rId4">
            <a:alphaModFix/>
          </a:blip>
          <a:srcRect b="10080" l="9899" r="6667" t="15992"/>
          <a:stretch/>
        </p:blipFill>
        <p:spPr>
          <a:xfrm>
            <a:off x="4000500" y="2890736"/>
            <a:ext cx="16383123" cy="1013958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8" name="Shape 278"/>
        <p:cNvGrpSpPr/>
        <p:nvPr/>
      </p:nvGrpSpPr>
      <p:grpSpPr>
        <a:xfrm>
          <a:off x="0" y="0"/>
          <a:ext cx="0" cy="0"/>
          <a:chOff x="0" y="0"/>
          <a:chExt cx="0" cy="0"/>
        </a:xfrm>
      </p:grpSpPr>
      <p:sp>
        <p:nvSpPr>
          <p:cNvPr id="279" name="Google Shape;279;p33"/>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文法とBattleship</a:t>
            </a:r>
            <a:endParaRPr/>
          </a:p>
        </p:txBody>
      </p:sp>
      <p:sp>
        <p:nvSpPr>
          <p:cNvPr id="280" name="Google Shape;280;p33"/>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254000" lvl="0" marL="635000" rtl="0" algn="l">
              <a:lnSpc>
                <a:spcPct val="100000"/>
              </a:lnSpc>
              <a:spcBef>
                <a:spcPts val="0"/>
              </a:spcBef>
              <a:spcAft>
                <a:spcPts val="0"/>
              </a:spcAft>
              <a:buClr>
                <a:srgbClr val="000000"/>
              </a:buClr>
              <a:buSzPts val="6000"/>
              <a:buFont typeface="Helvetica Neue"/>
              <a:buNone/>
            </a:pPr>
            <a:r>
              <a:t/>
            </a:r>
            <a:endParaRPr sz="4800"/>
          </a:p>
        </p:txBody>
      </p:sp>
      <p:pic>
        <p:nvPicPr>
          <p:cNvPr descr="IMG_0244.jpeg" id="281" name="Google Shape;281;p33"/>
          <p:cNvPicPr preferRelativeResize="0"/>
          <p:nvPr/>
        </p:nvPicPr>
        <p:blipFill rotWithShape="1">
          <a:blip r:embed="rId4">
            <a:alphaModFix/>
          </a:blip>
          <a:srcRect b="49521" l="18603" r="18603" t="4382"/>
          <a:stretch/>
        </p:blipFill>
        <p:spPr>
          <a:xfrm>
            <a:off x="1824722" y="2726306"/>
            <a:ext cx="21290516" cy="11721997"/>
          </a:xfrm>
          <a:prstGeom prst="rect">
            <a:avLst/>
          </a:prstGeom>
          <a:noFill/>
          <a:ln>
            <a:noFill/>
          </a:ln>
        </p:spPr>
      </p:pic>
      <p:grpSp>
        <p:nvGrpSpPr>
          <p:cNvPr id="282" name="Google Shape;282;p33"/>
          <p:cNvGrpSpPr/>
          <p:nvPr/>
        </p:nvGrpSpPr>
        <p:grpSpPr>
          <a:xfrm>
            <a:off x="6470670" y="5781345"/>
            <a:ext cx="1172218" cy="1303681"/>
            <a:chOff x="-57150" y="-57151"/>
            <a:chExt cx="1172217" cy="1303680"/>
          </a:xfrm>
        </p:grpSpPr>
        <p:pic>
          <p:nvPicPr>
            <p:cNvPr descr="Line Shape" id="283" name="Google Shape;283;p33"/>
            <p:cNvPicPr preferRelativeResize="0"/>
            <p:nvPr/>
          </p:nvPicPr>
          <p:blipFill rotWithShape="1">
            <a:blip r:embed="rId5">
              <a:alphaModFix/>
            </a:blip>
            <a:srcRect b="0" l="0" r="0" t="0"/>
            <a:stretch/>
          </p:blipFill>
          <p:spPr>
            <a:xfrm>
              <a:off x="267437" y="151304"/>
              <a:ext cx="276252" cy="519820"/>
            </a:xfrm>
            <a:prstGeom prst="rect">
              <a:avLst/>
            </a:prstGeom>
            <a:noFill/>
            <a:ln>
              <a:noFill/>
            </a:ln>
          </p:spPr>
        </p:pic>
        <p:pic>
          <p:nvPicPr>
            <p:cNvPr descr="Line Shape" id="284" name="Google Shape;284;p33"/>
            <p:cNvPicPr preferRelativeResize="0"/>
            <p:nvPr/>
          </p:nvPicPr>
          <p:blipFill rotWithShape="1">
            <a:blip r:embed="rId6">
              <a:alphaModFix/>
            </a:blip>
            <a:srcRect b="0" l="0" r="0" t="0"/>
            <a:stretch/>
          </p:blipFill>
          <p:spPr>
            <a:xfrm>
              <a:off x="279459" y="-57151"/>
              <a:ext cx="503167" cy="743519"/>
            </a:xfrm>
            <a:prstGeom prst="rect">
              <a:avLst/>
            </a:prstGeom>
            <a:noFill/>
            <a:ln>
              <a:noFill/>
            </a:ln>
          </p:spPr>
        </p:pic>
        <p:pic>
          <p:nvPicPr>
            <p:cNvPr descr="Line Shape" id="285" name="Google Shape;285;p33"/>
            <p:cNvPicPr preferRelativeResize="0"/>
            <p:nvPr/>
          </p:nvPicPr>
          <p:blipFill rotWithShape="1">
            <a:blip r:embed="rId7">
              <a:alphaModFix/>
            </a:blip>
            <a:srcRect b="0" l="0" r="0" t="0"/>
            <a:stretch/>
          </p:blipFill>
          <p:spPr>
            <a:xfrm>
              <a:off x="2959" y="271522"/>
              <a:ext cx="1112108" cy="628016"/>
            </a:xfrm>
            <a:prstGeom prst="rect">
              <a:avLst/>
            </a:prstGeom>
            <a:noFill/>
            <a:ln>
              <a:noFill/>
            </a:ln>
          </p:spPr>
        </p:pic>
        <p:pic>
          <p:nvPicPr>
            <p:cNvPr descr="Line Shape" id="286" name="Google Shape;286;p33"/>
            <p:cNvPicPr preferRelativeResize="0"/>
            <p:nvPr/>
          </p:nvPicPr>
          <p:blipFill rotWithShape="1">
            <a:blip r:embed="rId8">
              <a:alphaModFix/>
            </a:blip>
            <a:srcRect b="0" l="0" r="0" t="0"/>
            <a:stretch/>
          </p:blipFill>
          <p:spPr>
            <a:xfrm>
              <a:off x="-57150" y="343653"/>
              <a:ext cx="1129491" cy="902876"/>
            </a:xfrm>
            <a:prstGeom prst="rect">
              <a:avLst/>
            </a:prstGeom>
            <a:noFill/>
            <a:ln>
              <a:noFill/>
            </a:ln>
          </p:spPr>
        </p:pic>
      </p:grpSp>
      <p:grpSp>
        <p:nvGrpSpPr>
          <p:cNvPr id="287" name="Google Shape;287;p33"/>
          <p:cNvGrpSpPr/>
          <p:nvPr/>
        </p:nvGrpSpPr>
        <p:grpSpPr>
          <a:xfrm>
            <a:off x="8826632" y="5624355"/>
            <a:ext cx="7580129" cy="6293678"/>
            <a:chOff x="-44451" y="-44451"/>
            <a:chExt cx="7580128" cy="6293677"/>
          </a:xfrm>
        </p:grpSpPr>
        <p:pic>
          <p:nvPicPr>
            <p:cNvPr descr="Line Shape" id="288" name="Google Shape;288;p33"/>
            <p:cNvPicPr preferRelativeResize="0"/>
            <p:nvPr/>
          </p:nvPicPr>
          <p:blipFill rotWithShape="1">
            <a:blip r:embed="rId9">
              <a:alphaModFix/>
            </a:blip>
            <a:srcRect b="0" l="0" r="0" t="0"/>
            <a:stretch/>
          </p:blipFill>
          <p:spPr>
            <a:xfrm>
              <a:off x="3886974" y="1955955"/>
              <a:ext cx="336360" cy="521258"/>
            </a:xfrm>
            <a:prstGeom prst="rect">
              <a:avLst/>
            </a:prstGeom>
            <a:noFill/>
            <a:ln>
              <a:noFill/>
            </a:ln>
          </p:spPr>
        </p:pic>
        <p:pic>
          <p:nvPicPr>
            <p:cNvPr descr="Line Shape" id="289" name="Google Shape;289;p33"/>
            <p:cNvPicPr preferRelativeResize="0"/>
            <p:nvPr/>
          </p:nvPicPr>
          <p:blipFill rotWithShape="1">
            <a:blip r:embed="rId10">
              <a:alphaModFix/>
            </a:blip>
            <a:srcRect b="0" l="0" r="0" t="0"/>
            <a:stretch/>
          </p:blipFill>
          <p:spPr>
            <a:xfrm>
              <a:off x="3874953" y="1739523"/>
              <a:ext cx="652543" cy="787560"/>
            </a:xfrm>
            <a:prstGeom prst="rect">
              <a:avLst/>
            </a:prstGeom>
            <a:noFill/>
            <a:ln>
              <a:noFill/>
            </a:ln>
          </p:spPr>
        </p:pic>
        <p:pic>
          <p:nvPicPr>
            <p:cNvPr descr="Line Shape" id="290" name="Google Shape;290;p33"/>
            <p:cNvPicPr preferRelativeResize="0"/>
            <p:nvPr/>
          </p:nvPicPr>
          <p:blipFill rotWithShape="1">
            <a:blip r:embed="rId11">
              <a:alphaModFix/>
            </a:blip>
            <a:srcRect b="0" l="0" r="0" t="0"/>
            <a:stretch/>
          </p:blipFill>
          <p:spPr>
            <a:xfrm>
              <a:off x="3670583" y="2175563"/>
              <a:ext cx="1044604" cy="591955"/>
            </a:xfrm>
            <a:prstGeom prst="rect">
              <a:avLst/>
            </a:prstGeom>
            <a:noFill/>
            <a:ln>
              <a:noFill/>
            </a:ln>
          </p:spPr>
        </p:pic>
        <p:pic>
          <p:nvPicPr>
            <p:cNvPr descr="Line Shape" id="291" name="Google Shape;291;p33"/>
            <p:cNvPicPr preferRelativeResize="0"/>
            <p:nvPr/>
          </p:nvPicPr>
          <p:blipFill rotWithShape="1">
            <a:blip r:embed="rId12">
              <a:alphaModFix/>
            </a:blip>
            <a:srcRect b="0" l="0" r="0" t="0"/>
            <a:stretch/>
          </p:blipFill>
          <p:spPr>
            <a:xfrm>
              <a:off x="3670583" y="2184368"/>
              <a:ext cx="1118651" cy="892269"/>
            </a:xfrm>
            <a:prstGeom prst="rect">
              <a:avLst/>
            </a:prstGeom>
            <a:noFill/>
            <a:ln>
              <a:noFill/>
            </a:ln>
          </p:spPr>
        </p:pic>
        <p:pic>
          <p:nvPicPr>
            <p:cNvPr descr="Line Shape" id="292" name="Google Shape;292;p33"/>
            <p:cNvPicPr preferRelativeResize="0"/>
            <p:nvPr/>
          </p:nvPicPr>
          <p:blipFill rotWithShape="1">
            <a:blip r:embed="rId13">
              <a:alphaModFix/>
            </a:blip>
            <a:srcRect b="0" l="0" r="0" t="0"/>
            <a:stretch/>
          </p:blipFill>
          <p:spPr>
            <a:xfrm>
              <a:off x="6579852" y="1811694"/>
              <a:ext cx="330692" cy="595171"/>
            </a:xfrm>
            <a:prstGeom prst="rect">
              <a:avLst/>
            </a:prstGeom>
            <a:noFill/>
            <a:ln>
              <a:noFill/>
            </a:ln>
          </p:spPr>
        </p:pic>
        <p:pic>
          <p:nvPicPr>
            <p:cNvPr descr="Line Shape" id="293" name="Google Shape;293;p33"/>
            <p:cNvPicPr preferRelativeResize="0"/>
            <p:nvPr/>
          </p:nvPicPr>
          <p:blipFill rotWithShape="1">
            <a:blip r:embed="rId14">
              <a:alphaModFix/>
            </a:blip>
            <a:srcRect b="0" l="0" r="0" t="0"/>
            <a:stretch/>
          </p:blipFill>
          <p:spPr>
            <a:xfrm>
              <a:off x="6567829" y="1688593"/>
              <a:ext cx="520100" cy="634120"/>
            </a:xfrm>
            <a:prstGeom prst="rect">
              <a:avLst/>
            </a:prstGeom>
            <a:noFill/>
            <a:ln>
              <a:noFill/>
            </a:ln>
          </p:spPr>
        </p:pic>
        <p:pic>
          <p:nvPicPr>
            <p:cNvPr descr="Line Shape" id="294" name="Google Shape;294;p33"/>
            <p:cNvPicPr preferRelativeResize="0"/>
            <p:nvPr/>
          </p:nvPicPr>
          <p:blipFill rotWithShape="1">
            <a:blip r:embed="rId15">
              <a:alphaModFix/>
            </a:blip>
            <a:srcRect b="0" l="0" r="0" t="0"/>
            <a:stretch/>
          </p:blipFill>
          <p:spPr>
            <a:xfrm>
              <a:off x="6255264" y="1847759"/>
              <a:ext cx="1280413" cy="799542"/>
            </a:xfrm>
            <a:prstGeom prst="rect">
              <a:avLst/>
            </a:prstGeom>
            <a:noFill/>
            <a:ln>
              <a:noFill/>
            </a:ln>
          </p:spPr>
        </p:pic>
        <p:pic>
          <p:nvPicPr>
            <p:cNvPr descr="Line Shape" id="295" name="Google Shape;295;p33"/>
            <p:cNvPicPr preferRelativeResize="0"/>
            <p:nvPr/>
          </p:nvPicPr>
          <p:blipFill rotWithShape="1">
            <a:blip r:embed="rId16">
              <a:alphaModFix/>
            </a:blip>
            <a:srcRect b="0" l="0" r="0" t="0"/>
            <a:stretch/>
          </p:blipFill>
          <p:spPr>
            <a:xfrm>
              <a:off x="6195154" y="1968921"/>
              <a:ext cx="1330813" cy="1078799"/>
            </a:xfrm>
            <a:prstGeom prst="rect">
              <a:avLst/>
            </a:prstGeom>
            <a:noFill/>
            <a:ln>
              <a:noFill/>
            </a:ln>
          </p:spPr>
        </p:pic>
        <p:pic>
          <p:nvPicPr>
            <p:cNvPr descr="Line Shape" id="296" name="Google Shape;296;p33"/>
            <p:cNvPicPr preferRelativeResize="0"/>
            <p:nvPr/>
          </p:nvPicPr>
          <p:blipFill rotWithShape="1">
            <a:blip r:embed="rId17">
              <a:alphaModFix/>
            </a:blip>
            <a:srcRect b="0" l="0" r="0" t="0"/>
            <a:stretch/>
          </p:blipFill>
          <p:spPr>
            <a:xfrm>
              <a:off x="3874953" y="3482720"/>
              <a:ext cx="294627" cy="523041"/>
            </a:xfrm>
            <a:prstGeom prst="rect">
              <a:avLst/>
            </a:prstGeom>
            <a:noFill/>
            <a:ln>
              <a:noFill/>
            </a:ln>
          </p:spPr>
        </p:pic>
        <p:pic>
          <p:nvPicPr>
            <p:cNvPr descr="Line Shape" id="297" name="Google Shape;297;p33"/>
            <p:cNvPicPr preferRelativeResize="0"/>
            <p:nvPr/>
          </p:nvPicPr>
          <p:blipFill rotWithShape="1">
            <a:blip r:embed="rId18">
              <a:alphaModFix/>
            </a:blip>
            <a:srcRect b="0" l="0" r="0" t="0"/>
            <a:stretch/>
          </p:blipFill>
          <p:spPr>
            <a:xfrm>
              <a:off x="3826866" y="3249598"/>
              <a:ext cx="648686" cy="635945"/>
            </a:xfrm>
            <a:prstGeom prst="rect">
              <a:avLst/>
            </a:prstGeom>
            <a:noFill/>
            <a:ln>
              <a:noFill/>
            </a:ln>
          </p:spPr>
        </p:pic>
        <p:pic>
          <p:nvPicPr>
            <p:cNvPr descr="Line Shape" id="298" name="Google Shape;298;p33"/>
            <p:cNvPicPr preferRelativeResize="0"/>
            <p:nvPr/>
          </p:nvPicPr>
          <p:blipFill rotWithShape="1">
            <a:blip r:embed="rId19">
              <a:alphaModFix/>
            </a:blip>
            <a:srcRect b="0" l="0" r="0" t="0"/>
            <a:stretch/>
          </p:blipFill>
          <p:spPr>
            <a:xfrm>
              <a:off x="3666299" y="3723155"/>
              <a:ext cx="1012203" cy="798605"/>
            </a:xfrm>
            <a:prstGeom prst="rect">
              <a:avLst/>
            </a:prstGeom>
            <a:noFill/>
            <a:ln>
              <a:noFill/>
            </a:ln>
          </p:spPr>
        </p:pic>
        <p:pic>
          <p:nvPicPr>
            <p:cNvPr descr="Line Shape" id="299" name="Google Shape;299;p33"/>
            <p:cNvPicPr preferRelativeResize="0"/>
            <p:nvPr/>
          </p:nvPicPr>
          <p:blipFill rotWithShape="1">
            <a:blip r:embed="rId20">
              <a:alphaModFix/>
            </a:blip>
            <a:srcRect b="0" l="0" r="0" t="0"/>
            <a:stretch/>
          </p:blipFill>
          <p:spPr>
            <a:xfrm>
              <a:off x="3600235" y="3699112"/>
              <a:ext cx="1134369" cy="516487"/>
            </a:xfrm>
            <a:prstGeom prst="rect">
              <a:avLst/>
            </a:prstGeom>
            <a:noFill/>
            <a:ln>
              <a:noFill/>
            </a:ln>
          </p:spPr>
        </p:pic>
        <p:pic>
          <p:nvPicPr>
            <p:cNvPr descr="Line Shape" id="300" name="Google Shape;300;p33"/>
            <p:cNvPicPr preferRelativeResize="0"/>
            <p:nvPr/>
          </p:nvPicPr>
          <p:blipFill rotWithShape="1">
            <a:blip r:embed="rId21">
              <a:alphaModFix/>
            </a:blip>
            <a:srcRect b="0" l="0" r="0" t="0"/>
            <a:stretch/>
          </p:blipFill>
          <p:spPr>
            <a:xfrm>
              <a:off x="4007193" y="5021507"/>
              <a:ext cx="198453" cy="587777"/>
            </a:xfrm>
            <a:prstGeom prst="rect">
              <a:avLst/>
            </a:prstGeom>
            <a:noFill/>
            <a:ln>
              <a:noFill/>
            </a:ln>
          </p:spPr>
        </p:pic>
        <p:pic>
          <p:nvPicPr>
            <p:cNvPr descr="Line Shape" id="301" name="Google Shape;301;p33"/>
            <p:cNvPicPr preferRelativeResize="0"/>
            <p:nvPr/>
          </p:nvPicPr>
          <p:blipFill rotWithShape="1">
            <a:blip r:embed="rId22">
              <a:alphaModFix/>
            </a:blip>
            <a:srcRect b="0" l="0" r="0" t="0"/>
            <a:stretch/>
          </p:blipFill>
          <p:spPr>
            <a:xfrm>
              <a:off x="3983148" y="4966940"/>
              <a:ext cx="574803" cy="685804"/>
            </a:xfrm>
            <a:prstGeom prst="rect">
              <a:avLst/>
            </a:prstGeom>
            <a:noFill/>
            <a:ln>
              <a:noFill/>
            </a:ln>
          </p:spPr>
        </p:pic>
        <p:pic>
          <p:nvPicPr>
            <p:cNvPr descr="Line Shape" id="302" name="Google Shape;302;p33"/>
            <p:cNvPicPr preferRelativeResize="0"/>
            <p:nvPr/>
          </p:nvPicPr>
          <p:blipFill rotWithShape="1">
            <a:blip r:embed="rId23">
              <a:alphaModFix/>
            </a:blip>
            <a:srcRect b="0" l="0" r="0" t="0"/>
            <a:stretch/>
          </p:blipFill>
          <p:spPr>
            <a:xfrm>
              <a:off x="3617868" y="5454291"/>
              <a:ext cx="1164823" cy="360216"/>
            </a:xfrm>
            <a:prstGeom prst="rect">
              <a:avLst/>
            </a:prstGeom>
            <a:noFill/>
            <a:ln>
              <a:noFill/>
            </a:ln>
          </p:spPr>
        </p:pic>
        <p:pic>
          <p:nvPicPr>
            <p:cNvPr descr="Line Shape" id="303" name="Google Shape;303;p33"/>
            <p:cNvPicPr preferRelativeResize="0"/>
            <p:nvPr/>
          </p:nvPicPr>
          <p:blipFill rotWithShape="1">
            <a:blip r:embed="rId24">
              <a:alphaModFix/>
            </a:blip>
            <a:srcRect b="0" l="0" r="0" t="0"/>
            <a:stretch/>
          </p:blipFill>
          <p:spPr>
            <a:xfrm>
              <a:off x="3678826" y="5478334"/>
              <a:ext cx="927316" cy="770892"/>
            </a:xfrm>
            <a:prstGeom prst="rect">
              <a:avLst/>
            </a:prstGeom>
            <a:noFill/>
            <a:ln>
              <a:noFill/>
            </a:ln>
          </p:spPr>
        </p:pic>
        <p:pic>
          <p:nvPicPr>
            <p:cNvPr descr="Line Shape" id="304" name="Google Shape;304;p33"/>
            <p:cNvPicPr preferRelativeResize="0"/>
            <p:nvPr/>
          </p:nvPicPr>
          <p:blipFill rotWithShape="1">
            <a:blip r:embed="rId25">
              <a:alphaModFix/>
            </a:blip>
            <a:srcRect b="0" l="0" r="0" t="0"/>
            <a:stretch/>
          </p:blipFill>
          <p:spPr>
            <a:xfrm>
              <a:off x="2878760" y="-44451"/>
              <a:ext cx="2998122" cy="1744614"/>
            </a:xfrm>
            <a:prstGeom prst="rect">
              <a:avLst/>
            </a:prstGeom>
            <a:noFill/>
            <a:ln>
              <a:noFill/>
            </a:ln>
          </p:spPr>
        </p:pic>
        <p:pic>
          <p:nvPicPr>
            <p:cNvPr descr="Line Shape" id="305" name="Google Shape;305;p33"/>
            <p:cNvPicPr preferRelativeResize="0"/>
            <p:nvPr/>
          </p:nvPicPr>
          <p:blipFill rotWithShape="1">
            <a:blip r:embed="rId26">
              <a:alphaModFix/>
            </a:blip>
            <a:srcRect b="0" l="0" r="0" t="0"/>
            <a:stretch/>
          </p:blipFill>
          <p:spPr>
            <a:xfrm>
              <a:off x="-44451" y="4589720"/>
              <a:ext cx="2989217" cy="1602502"/>
            </a:xfrm>
            <a:prstGeom prst="rect">
              <a:avLst/>
            </a:prstGeom>
            <a:noFill/>
            <a:ln>
              <a:noFill/>
            </a:ln>
          </p:spPr>
        </p:pic>
        <p:pic>
          <p:nvPicPr>
            <p:cNvPr descr="Line Shape" id="306" name="Google Shape;306;p33"/>
            <p:cNvPicPr preferRelativeResize="0"/>
            <p:nvPr/>
          </p:nvPicPr>
          <p:blipFill rotWithShape="1">
            <a:blip r:embed="rId27">
              <a:alphaModFix/>
            </a:blip>
            <a:srcRect b="0" l="0" r="0" t="0"/>
            <a:stretch/>
          </p:blipFill>
          <p:spPr>
            <a:xfrm>
              <a:off x="2906450" y="3070061"/>
              <a:ext cx="2993587" cy="1578357"/>
            </a:xfrm>
            <a:prstGeom prst="rect">
              <a:avLst/>
            </a:prstGeom>
            <a:noFill/>
            <a:ln>
              <a:noFill/>
            </a:ln>
          </p:spPr>
        </p:pic>
      </p:grpSp>
      <p:grpSp>
        <p:nvGrpSpPr>
          <p:cNvPr id="307" name="Google Shape;307;p33"/>
          <p:cNvGrpSpPr/>
          <p:nvPr/>
        </p:nvGrpSpPr>
        <p:grpSpPr>
          <a:xfrm>
            <a:off x="5867067" y="8797400"/>
            <a:ext cx="4757221" cy="1507918"/>
            <a:chOff x="-44450" y="-44450"/>
            <a:chExt cx="4757219" cy="1507917"/>
          </a:xfrm>
        </p:grpSpPr>
        <p:pic>
          <p:nvPicPr>
            <p:cNvPr descr="Line Shape" id="308" name="Google Shape;308;p33"/>
            <p:cNvPicPr preferRelativeResize="0"/>
            <p:nvPr/>
          </p:nvPicPr>
          <p:blipFill rotWithShape="1">
            <a:blip r:embed="rId28">
              <a:alphaModFix/>
            </a:blip>
            <a:srcRect b="0" l="0" r="0" t="0"/>
            <a:stretch/>
          </p:blipFill>
          <p:spPr>
            <a:xfrm>
              <a:off x="3744923" y="417873"/>
              <a:ext cx="378780" cy="511114"/>
            </a:xfrm>
            <a:prstGeom prst="rect">
              <a:avLst/>
            </a:prstGeom>
            <a:noFill/>
            <a:ln>
              <a:noFill/>
            </a:ln>
          </p:spPr>
        </p:pic>
        <p:pic>
          <p:nvPicPr>
            <p:cNvPr descr="Line Shape" id="309" name="Google Shape;309;p33"/>
            <p:cNvPicPr preferRelativeResize="0"/>
            <p:nvPr/>
          </p:nvPicPr>
          <p:blipFill rotWithShape="1">
            <a:blip r:embed="rId29">
              <a:alphaModFix/>
            </a:blip>
            <a:srcRect b="0" l="0" r="0" t="0"/>
            <a:stretch/>
          </p:blipFill>
          <p:spPr>
            <a:xfrm>
              <a:off x="3696836" y="125704"/>
              <a:ext cx="576638" cy="755101"/>
            </a:xfrm>
            <a:prstGeom prst="rect">
              <a:avLst/>
            </a:prstGeom>
            <a:noFill/>
            <a:ln>
              <a:noFill/>
            </a:ln>
          </p:spPr>
        </p:pic>
        <p:pic>
          <p:nvPicPr>
            <p:cNvPr descr="Line Shape" id="310" name="Google Shape;310;p33"/>
            <p:cNvPicPr preferRelativeResize="0"/>
            <p:nvPr/>
          </p:nvPicPr>
          <p:blipFill rotWithShape="1">
            <a:blip r:embed="rId30">
              <a:alphaModFix/>
            </a:blip>
            <a:srcRect b="0" l="0" r="0" t="0"/>
            <a:stretch/>
          </p:blipFill>
          <p:spPr>
            <a:xfrm>
              <a:off x="3540552" y="477981"/>
              <a:ext cx="1172217" cy="679325"/>
            </a:xfrm>
            <a:prstGeom prst="rect">
              <a:avLst/>
            </a:prstGeom>
            <a:noFill/>
            <a:ln>
              <a:noFill/>
            </a:ln>
          </p:spPr>
        </p:pic>
        <p:pic>
          <p:nvPicPr>
            <p:cNvPr descr="Line Shape" id="311" name="Google Shape;311;p33"/>
            <p:cNvPicPr preferRelativeResize="0"/>
            <p:nvPr/>
          </p:nvPicPr>
          <p:blipFill rotWithShape="1">
            <a:blip r:embed="rId31">
              <a:alphaModFix/>
            </a:blip>
            <a:srcRect b="0" l="0" r="0" t="0"/>
            <a:stretch/>
          </p:blipFill>
          <p:spPr>
            <a:xfrm>
              <a:off x="3564596" y="514047"/>
              <a:ext cx="1146392" cy="949420"/>
            </a:xfrm>
            <a:prstGeom prst="rect">
              <a:avLst/>
            </a:prstGeom>
            <a:noFill/>
            <a:ln>
              <a:noFill/>
            </a:ln>
          </p:spPr>
        </p:pic>
        <p:pic>
          <p:nvPicPr>
            <p:cNvPr descr="Line Shape" id="312" name="Google Shape;312;p33"/>
            <p:cNvPicPr preferRelativeResize="0"/>
            <p:nvPr/>
          </p:nvPicPr>
          <p:blipFill rotWithShape="1">
            <a:blip r:embed="rId32">
              <a:alphaModFix/>
            </a:blip>
            <a:srcRect b="0" l="0" r="0" t="0"/>
            <a:stretch/>
          </p:blipFill>
          <p:spPr>
            <a:xfrm>
              <a:off x="-44450" y="-44450"/>
              <a:ext cx="2917210" cy="1414188"/>
            </a:xfrm>
            <a:prstGeom prst="rect">
              <a:avLst/>
            </a:prstGeom>
            <a:noFill/>
            <a:ln>
              <a:noFill/>
            </a:ln>
          </p:spPr>
        </p:pic>
      </p:grpSp>
      <p:grpSp>
        <p:nvGrpSpPr>
          <p:cNvPr id="313" name="Google Shape;313;p33"/>
          <p:cNvGrpSpPr/>
          <p:nvPr/>
        </p:nvGrpSpPr>
        <p:grpSpPr>
          <a:xfrm>
            <a:off x="15246564" y="10339539"/>
            <a:ext cx="1192254" cy="1295546"/>
            <a:chOff x="-57150" y="-57151"/>
            <a:chExt cx="1192252" cy="1295545"/>
          </a:xfrm>
        </p:grpSpPr>
        <p:pic>
          <p:nvPicPr>
            <p:cNvPr descr="Line Line" id="314" name="Google Shape;314;p33"/>
            <p:cNvPicPr preferRelativeResize="0"/>
            <p:nvPr/>
          </p:nvPicPr>
          <p:blipFill rotWithShape="1">
            <a:blip r:embed="rId33">
              <a:alphaModFix/>
            </a:blip>
            <a:srcRect b="0" l="0" r="0" t="0"/>
            <a:stretch/>
          </p:blipFill>
          <p:spPr>
            <a:xfrm>
              <a:off x="270396" y="798537"/>
              <a:ext cx="228601" cy="114301"/>
            </a:xfrm>
            <a:prstGeom prst="rect">
              <a:avLst/>
            </a:prstGeom>
            <a:noFill/>
            <a:ln>
              <a:noFill/>
            </a:ln>
          </p:spPr>
        </p:pic>
        <p:pic>
          <p:nvPicPr>
            <p:cNvPr descr="Line Shape" id="315" name="Google Shape;315;p33"/>
            <p:cNvPicPr preferRelativeResize="0"/>
            <p:nvPr/>
          </p:nvPicPr>
          <p:blipFill rotWithShape="1">
            <a:blip r:embed="rId34">
              <a:alphaModFix/>
            </a:blip>
            <a:srcRect b="0" l="0" r="0" t="0"/>
            <a:stretch/>
          </p:blipFill>
          <p:spPr>
            <a:xfrm>
              <a:off x="195307" y="317666"/>
              <a:ext cx="318671" cy="547085"/>
            </a:xfrm>
            <a:prstGeom prst="rect">
              <a:avLst/>
            </a:prstGeom>
            <a:noFill/>
            <a:ln>
              <a:noFill/>
            </a:ln>
          </p:spPr>
        </p:pic>
        <p:pic>
          <p:nvPicPr>
            <p:cNvPr descr="Line Shape" id="316" name="Google Shape;316;p33"/>
            <p:cNvPicPr preferRelativeResize="0"/>
            <p:nvPr/>
          </p:nvPicPr>
          <p:blipFill rotWithShape="1">
            <a:blip r:embed="rId35">
              <a:alphaModFix/>
            </a:blip>
            <a:srcRect b="0" l="0" r="0" t="0"/>
            <a:stretch/>
          </p:blipFill>
          <p:spPr>
            <a:xfrm>
              <a:off x="187292" y="-57151"/>
              <a:ext cx="587421" cy="969989"/>
            </a:xfrm>
            <a:prstGeom prst="rect">
              <a:avLst/>
            </a:prstGeom>
            <a:noFill/>
            <a:ln>
              <a:noFill/>
            </a:ln>
          </p:spPr>
        </p:pic>
        <p:pic>
          <p:nvPicPr>
            <p:cNvPr descr="Line Shape" id="317" name="Google Shape;317;p33"/>
            <p:cNvPicPr preferRelativeResize="0"/>
            <p:nvPr/>
          </p:nvPicPr>
          <p:blipFill rotWithShape="1">
            <a:blip r:embed="rId36">
              <a:alphaModFix/>
            </a:blip>
            <a:srcRect b="0" l="0" r="0" t="0"/>
            <a:stretch/>
          </p:blipFill>
          <p:spPr>
            <a:xfrm>
              <a:off x="-57150" y="307428"/>
              <a:ext cx="1152800" cy="749671"/>
            </a:xfrm>
            <a:prstGeom prst="rect">
              <a:avLst/>
            </a:prstGeom>
            <a:noFill/>
            <a:ln>
              <a:noFill/>
            </a:ln>
          </p:spPr>
        </p:pic>
        <p:pic>
          <p:nvPicPr>
            <p:cNvPr descr="Line Shape" id="318" name="Google Shape;318;p33"/>
            <p:cNvPicPr preferRelativeResize="0"/>
            <p:nvPr/>
          </p:nvPicPr>
          <p:blipFill rotWithShape="1">
            <a:blip r:embed="rId37">
              <a:alphaModFix/>
            </a:blip>
            <a:srcRect b="0" l="0" r="0" t="0"/>
            <a:stretch/>
          </p:blipFill>
          <p:spPr>
            <a:xfrm>
              <a:off x="2959" y="389702"/>
              <a:ext cx="1132143" cy="848692"/>
            </a:xfrm>
            <a:prstGeom prst="rect">
              <a:avLst/>
            </a:prstGeom>
            <a:noFill/>
            <a:ln>
              <a:noFill/>
            </a:ln>
          </p:spPr>
        </p:pic>
      </p:grpSp>
      <p:grpSp>
        <p:nvGrpSpPr>
          <p:cNvPr id="319" name="Google Shape;319;p33"/>
          <p:cNvGrpSpPr/>
          <p:nvPr/>
        </p:nvGrpSpPr>
        <p:grpSpPr>
          <a:xfrm>
            <a:off x="9175570" y="5727324"/>
            <a:ext cx="1076043" cy="1360591"/>
            <a:chOff x="-57150" y="-57150"/>
            <a:chExt cx="1076042" cy="1360589"/>
          </a:xfrm>
        </p:grpSpPr>
        <p:pic>
          <p:nvPicPr>
            <p:cNvPr descr="Line Shape" id="320" name="Google Shape;320;p33"/>
            <p:cNvPicPr preferRelativeResize="0"/>
            <p:nvPr/>
          </p:nvPicPr>
          <p:blipFill rotWithShape="1">
            <a:blip r:embed="rId38">
              <a:alphaModFix/>
            </a:blip>
            <a:srcRect b="0" l="0" r="0" t="0"/>
            <a:stretch/>
          </p:blipFill>
          <p:spPr>
            <a:xfrm>
              <a:off x="315524" y="121172"/>
              <a:ext cx="270584" cy="595172"/>
            </a:xfrm>
            <a:prstGeom prst="rect">
              <a:avLst/>
            </a:prstGeom>
            <a:noFill/>
            <a:ln>
              <a:noFill/>
            </a:ln>
          </p:spPr>
        </p:pic>
        <p:pic>
          <p:nvPicPr>
            <p:cNvPr descr="Line Shape" id="321" name="Google Shape;321;p33"/>
            <p:cNvPicPr preferRelativeResize="0"/>
            <p:nvPr/>
          </p:nvPicPr>
          <p:blipFill rotWithShape="1">
            <a:blip r:embed="rId39">
              <a:alphaModFix/>
            </a:blip>
            <a:srcRect b="0" l="0" r="0" t="0"/>
            <a:stretch/>
          </p:blipFill>
          <p:spPr>
            <a:xfrm>
              <a:off x="303503" y="-57150"/>
              <a:ext cx="592662" cy="725407"/>
            </a:xfrm>
            <a:prstGeom prst="rect">
              <a:avLst/>
            </a:prstGeom>
            <a:noFill/>
            <a:ln>
              <a:noFill/>
            </a:ln>
          </p:spPr>
        </p:pic>
        <p:pic>
          <p:nvPicPr>
            <p:cNvPr descr="Line Shape" id="322" name="Google Shape;322;p33"/>
            <p:cNvPicPr preferRelativeResize="0"/>
            <p:nvPr/>
          </p:nvPicPr>
          <p:blipFill rotWithShape="1">
            <a:blip r:embed="rId40">
              <a:alphaModFix/>
            </a:blip>
            <a:srcRect b="0" l="0" r="0" t="0"/>
            <a:stretch/>
          </p:blipFill>
          <p:spPr>
            <a:xfrm>
              <a:off x="-57150" y="349586"/>
              <a:ext cx="1076042" cy="579696"/>
            </a:xfrm>
            <a:prstGeom prst="rect">
              <a:avLst/>
            </a:prstGeom>
            <a:noFill/>
            <a:ln>
              <a:noFill/>
            </a:ln>
          </p:spPr>
        </p:pic>
        <p:pic>
          <p:nvPicPr>
            <p:cNvPr descr="Line Shape" id="323" name="Google Shape;323;p33"/>
            <p:cNvPicPr preferRelativeResize="0"/>
            <p:nvPr/>
          </p:nvPicPr>
          <p:blipFill rotWithShape="1">
            <a:blip r:embed="rId41">
              <a:alphaModFix/>
            </a:blip>
            <a:srcRect b="0" l="0" r="0" t="0"/>
            <a:stretch/>
          </p:blipFill>
          <p:spPr>
            <a:xfrm>
              <a:off x="-33107" y="445760"/>
              <a:ext cx="989005" cy="857679"/>
            </a:xfrm>
            <a:prstGeom prst="rect">
              <a:avLst/>
            </a:prstGeom>
            <a:noFill/>
            <a:ln>
              <a:noFill/>
            </a:ln>
          </p:spPr>
        </p:pic>
      </p:grpSp>
      <p:grpSp>
        <p:nvGrpSpPr>
          <p:cNvPr id="324" name="Google Shape;324;p33"/>
          <p:cNvGrpSpPr/>
          <p:nvPr/>
        </p:nvGrpSpPr>
        <p:grpSpPr>
          <a:xfrm>
            <a:off x="18492444" y="11967887"/>
            <a:ext cx="1200892" cy="1186369"/>
            <a:chOff x="-57150" y="-57151"/>
            <a:chExt cx="1200891" cy="1186368"/>
          </a:xfrm>
        </p:grpSpPr>
        <p:pic>
          <p:nvPicPr>
            <p:cNvPr descr="Line Shape" id="325" name="Google Shape;325;p33"/>
            <p:cNvPicPr preferRelativeResize="0"/>
            <p:nvPr/>
          </p:nvPicPr>
          <p:blipFill rotWithShape="1">
            <a:blip r:embed="rId42">
              <a:alphaModFix/>
            </a:blip>
            <a:srcRect b="0" l="0" r="0" t="0"/>
            <a:stretch/>
          </p:blipFill>
          <p:spPr>
            <a:xfrm>
              <a:off x="255416" y="59800"/>
              <a:ext cx="255336" cy="493088"/>
            </a:xfrm>
            <a:prstGeom prst="rect">
              <a:avLst/>
            </a:prstGeom>
            <a:noFill/>
            <a:ln>
              <a:noFill/>
            </a:ln>
          </p:spPr>
        </p:pic>
        <p:pic>
          <p:nvPicPr>
            <p:cNvPr descr="Line Shape" id="326" name="Google Shape;326;p33"/>
            <p:cNvPicPr preferRelativeResize="0"/>
            <p:nvPr/>
          </p:nvPicPr>
          <p:blipFill rotWithShape="1">
            <a:blip r:embed="rId43">
              <a:alphaModFix/>
            </a:blip>
            <a:srcRect b="0" l="0" r="0" t="0"/>
            <a:stretch/>
          </p:blipFill>
          <p:spPr>
            <a:xfrm>
              <a:off x="231373" y="-57151"/>
              <a:ext cx="549225" cy="572930"/>
            </a:xfrm>
            <a:prstGeom prst="rect">
              <a:avLst/>
            </a:prstGeom>
            <a:noFill/>
            <a:ln>
              <a:noFill/>
            </a:ln>
          </p:spPr>
        </p:pic>
        <p:pic>
          <p:nvPicPr>
            <p:cNvPr descr="Line Shape" id="327" name="Google Shape;327;p33"/>
            <p:cNvPicPr preferRelativeResize="0"/>
            <p:nvPr/>
          </p:nvPicPr>
          <p:blipFill rotWithShape="1">
            <a:blip r:embed="rId44">
              <a:alphaModFix/>
            </a:blip>
            <a:srcRect b="0" l="0" r="0" t="0"/>
            <a:stretch/>
          </p:blipFill>
          <p:spPr>
            <a:xfrm>
              <a:off x="-57150" y="235641"/>
              <a:ext cx="1200891" cy="524789"/>
            </a:xfrm>
            <a:prstGeom prst="rect">
              <a:avLst/>
            </a:prstGeom>
            <a:noFill/>
            <a:ln>
              <a:noFill/>
            </a:ln>
          </p:spPr>
        </p:pic>
        <p:pic>
          <p:nvPicPr>
            <p:cNvPr descr="Line Shape" id="328" name="Google Shape;328;p33"/>
            <p:cNvPicPr preferRelativeResize="0"/>
            <p:nvPr/>
          </p:nvPicPr>
          <p:blipFill rotWithShape="1">
            <a:blip r:embed="rId45">
              <a:alphaModFix/>
            </a:blip>
            <a:srcRect b="0" l="0" r="0" t="0"/>
            <a:stretch/>
          </p:blipFill>
          <p:spPr>
            <a:xfrm>
              <a:off x="53401" y="360344"/>
              <a:ext cx="1019089" cy="768873"/>
            </a:xfrm>
            <a:prstGeom prst="rect">
              <a:avLst/>
            </a:prstGeom>
            <a:noFill/>
            <a:ln>
              <a:noFill/>
            </a:ln>
          </p:spPr>
        </p:pic>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descr="IMG_0558.jpeg" id="333" name="Google Shape;333;p34"/>
          <p:cNvPicPr preferRelativeResize="0"/>
          <p:nvPr/>
        </p:nvPicPr>
        <p:blipFill rotWithShape="1">
          <a:blip r:embed="rId3">
            <a:alphaModFix/>
          </a:blip>
          <a:srcRect b="0" l="0" r="0" t="0"/>
          <a:stretch/>
        </p:blipFill>
        <p:spPr>
          <a:xfrm>
            <a:off x="-53617" y="-2326214"/>
            <a:ext cx="24491234" cy="18368428"/>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7" name="Shape 337"/>
        <p:cNvGrpSpPr/>
        <p:nvPr/>
      </p:nvGrpSpPr>
      <p:grpSpPr>
        <a:xfrm>
          <a:off x="0" y="0"/>
          <a:ext cx="0" cy="0"/>
          <a:chOff x="0" y="0"/>
          <a:chExt cx="0" cy="0"/>
        </a:xfrm>
      </p:grpSpPr>
      <p:sp>
        <p:nvSpPr>
          <p:cNvPr id="338" name="Google Shape;338;p35"/>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Simon Says</a:t>
            </a:r>
            <a:endParaRPr/>
          </a:p>
        </p:txBody>
      </p:sp>
      <p:pic>
        <p:nvPicPr>
          <p:cNvPr descr="IMG_0390.png" id="339" name="Google Shape;339;p35"/>
          <p:cNvPicPr preferRelativeResize="0"/>
          <p:nvPr/>
        </p:nvPicPr>
        <p:blipFill rotWithShape="1">
          <a:blip r:embed="rId4">
            <a:alphaModFix/>
          </a:blip>
          <a:srcRect b="16228" l="15924" r="16946" t="8234"/>
          <a:stretch/>
        </p:blipFill>
        <p:spPr>
          <a:xfrm>
            <a:off x="17444" y="2993421"/>
            <a:ext cx="11229521" cy="8826084"/>
          </a:xfrm>
          <a:prstGeom prst="rect">
            <a:avLst/>
          </a:prstGeom>
          <a:noFill/>
          <a:ln>
            <a:noFill/>
          </a:ln>
        </p:spPr>
      </p:pic>
      <p:pic>
        <p:nvPicPr>
          <p:cNvPr descr="IMG_0391.png" id="340" name="Google Shape;340;p35"/>
          <p:cNvPicPr preferRelativeResize="0"/>
          <p:nvPr/>
        </p:nvPicPr>
        <p:blipFill rotWithShape="1">
          <a:blip r:embed="rId5">
            <a:alphaModFix/>
          </a:blip>
          <a:srcRect b="16568" l="16569" r="17402" t="17403"/>
          <a:stretch/>
        </p:blipFill>
        <p:spPr>
          <a:xfrm>
            <a:off x="11397941" y="2878327"/>
            <a:ext cx="12965353" cy="905620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4" name="Shape 344"/>
        <p:cNvGrpSpPr/>
        <p:nvPr/>
      </p:nvGrpSpPr>
      <p:grpSpPr>
        <a:xfrm>
          <a:off x="0" y="0"/>
          <a:ext cx="0" cy="0"/>
          <a:chOff x="0" y="0"/>
          <a:chExt cx="0" cy="0"/>
        </a:xfrm>
      </p:grpSpPr>
      <p:sp>
        <p:nvSpPr>
          <p:cNvPr id="345" name="Google Shape;345;p36"/>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Guess Who</a:t>
            </a:r>
            <a:endParaRPr/>
          </a:p>
        </p:txBody>
      </p:sp>
      <p:pic>
        <p:nvPicPr>
          <p:cNvPr descr="Screen Shot 2021-05-31 at 8.14.20 AM.png" id="346" name="Google Shape;346;p36"/>
          <p:cNvPicPr preferRelativeResize="0"/>
          <p:nvPr/>
        </p:nvPicPr>
        <p:blipFill rotWithShape="1">
          <a:blip r:embed="rId4">
            <a:alphaModFix/>
          </a:blip>
          <a:srcRect b="0" l="0" r="0" t="0"/>
          <a:stretch/>
        </p:blipFill>
        <p:spPr>
          <a:xfrm>
            <a:off x="2289175" y="-55960"/>
            <a:ext cx="19805821" cy="13828066"/>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0" name="Shape 350"/>
        <p:cNvGrpSpPr/>
        <p:nvPr/>
      </p:nvGrpSpPr>
      <p:grpSpPr>
        <a:xfrm>
          <a:off x="0" y="0"/>
          <a:ext cx="0" cy="0"/>
          <a:chOff x="0" y="0"/>
          <a:chExt cx="0" cy="0"/>
        </a:xfrm>
      </p:grpSpPr>
      <p:pic>
        <p:nvPicPr>
          <p:cNvPr descr="IMG_0389.png" id="351" name="Google Shape;351;p37"/>
          <p:cNvPicPr preferRelativeResize="0"/>
          <p:nvPr/>
        </p:nvPicPr>
        <p:blipFill rotWithShape="1">
          <a:blip r:embed="rId4">
            <a:alphaModFix/>
          </a:blip>
          <a:srcRect b="15251" l="0" r="35718" t="12918"/>
          <a:stretch/>
        </p:blipFill>
        <p:spPr>
          <a:xfrm>
            <a:off x="3831629" y="332581"/>
            <a:ext cx="16720906" cy="13050961"/>
          </a:xfrm>
          <a:prstGeom prst="rect">
            <a:avLst/>
          </a:prstGeom>
          <a:noFill/>
          <a:ln>
            <a:noFill/>
          </a:ln>
        </p:spPr>
      </p:pic>
      <p:pic>
        <p:nvPicPr>
          <p:cNvPr descr="Drawing" id="352" name="Google Shape;352;p37"/>
          <p:cNvPicPr preferRelativeResize="0"/>
          <p:nvPr/>
        </p:nvPicPr>
        <p:blipFill rotWithShape="1">
          <a:blip r:embed="rId5">
            <a:alphaModFix/>
          </a:blip>
          <a:srcRect b="0" l="0" r="0" t="0"/>
          <a:stretch/>
        </p:blipFill>
        <p:spPr>
          <a:xfrm>
            <a:off x="4587569" y="11171863"/>
            <a:ext cx="177801" cy="889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6" name="Shape 356"/>
        <p:cNvGrpSpPr/>
        <p:nvPr/>
      </p:nvGrpSpPr>
      <p:grpSpPr>
        <a:xfrm>
          <a:off x="0" y="0"/>
          <a:ext cx="0" cy="0"/>
          <a:chOff x="0" y="0"/>
          <a:chExt cx="0" cy="0"/>
        </a:xfrm>
      </p:grpSpPr>
      <p:sp>
        <p:nvSpPr>
          <p:cNvPr id="357" name="Google Shape;357;p38"/>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一般的なゲーム</a:t>
            </a:r>
            <a:endParaRPr/>
          </a:p>
        </p:txBody>
      </p:sp>
      <p:sp>
        <p:nvSpPr>
          <p:cNvPr id="358" name="Google Shape;358;p38"/>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000000"/>
              </a:buClr>
              <a:buSzPts val="5500"/>
              <a:buFont typeface="Helvetica Neue"/>
              <a:buNone/>
            </a:pPr>
            <a:r>
              <a:rPr lang="en-US" sz="5500">
                <a:latin typeface="Helvetica Neue"/>
                <a:ea typeface="Helvetica Neue"/>
                <a:cs typeface="Helvetica Neue"/>
                <a:sym typeface="Helvetica Neue"/>
              </a:rPr>
              <a:t>- </a:t>
            </a:r>
            <a:r>
              <a:rPr lang="en-US" sz="5500"/>
              <a:t>キーワードゲーム</a:t>
            </a:r>
            <a:endParaRPr/>
          </a:p>
          <a:p>
            <a:pPr indent="0" lvl="0" marL="0" rtl="0" algn="l">
              <a:lnSpc>
                <a:spcPct val="100000"/>
              </a:lnSpc>
              <a:spcBef>
                <a:spcPts val="0"/>
              </a:spcBef>
              <a:spcAft>
                <a:spcPts val="0"/>
              </a:spcAft>
              <a:buClr>
                <a:srgbClr val="000000"/>
              </a:buClr>
              <a:buSzPts val="5500"/>
              <a:buFont typeface="Helvetica Neue"/>
              <a:buNone/>
            </a:pPr>
            <a:r>
              <a:rPr lang="en-US" sz="5500"/>
              <a:t>また消しゴムゲーム</a:t>
            </a:r>
            <a:endParaRPr/>
          </a:p>
          <a:p>
            <a:pPr indent="0" lvl="0" marL="0" rtl="0" algn="l">
              <a:lnSpc>
                <a:spcPct val="100000"/>
              </a:lnSpc>
              <a:spcBef>
                <a:spcPts val="0"/>
              </a:spcBef>
              <a:spcAft>
                <a:spcPts val="0"/>
              </a:spcAft>
              <a:buClr>
                <a:srgbClr val="000000"/>
              </a:buClr>
              <a:buSzPts val="5500"/>
              <a:buFont typeface="Helvetica Neue"/>
              <a:buNone/>
            </a:pPr>
            <a:r>
              <a:t/>
            </a:r>
            <a:endParaRPr sz="55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500"/>
              <a:buFont typeface="Helvetica Neue"/>
              <a:buNone/>
            </a:pPr>
            <a:r>
              <a:rPr lang="en-US" sz="5500">
                <a:latin typeface="Helvetica Neue"/>
                <a:ea typeface="Helvetica Neue"/>
                <a:cs typeface="Helvetica Neue"/>
                <a:sym typeface="Helvetica Neue"/>
              </a:rPr>
              <a:t>- </a:t>
            </a:r>
            <a:r>
              <a:rPr lang="en-US" sz="5500"/>
              <a:t>ミッシングゲーム</a:t>
            </a:r>
            <a:endParaRPr/>
          </a:p>
          <a:p>
            <a:pPr indent="0" lvl="0" marL="0" rtl="0" algn="l">
              <a:lnSpc>
                <a:spcPct val="100000"/>
              </a:lnSpc>
              <a:spcBef>
                <a:spcPts val="0"/>
              </a:spcBef>
              <a:spcAft>
                <a:spcPts val="0"/>
              </a:spcAft>
              <a:buClr>
                <a:srgbClr val="000000"/>
              </a:buClr>
              <a:buSzPts val="5500"/>
              <a:buFont typeface="Helvetica Neue"/>
              <a:buNone/>
            </a:pPr>
            <a:r>
              <a:rPr lang="en-US" sz="5500"/>
              <a:t>記憶能力を上達。答えた人が次の隠す単語を</a:t>
            </a:r>
            <a:endParaRPr sz="5500"/>
          </a:p>
          <a:p>
            <a:pPr indent="0" lvl="0" marL="0" rtl="0" algn="l">
              <a:lnSpc>
                <a:spcPct val="100000"/>
              </a:lnSpc>
              <a:spcBef>
                <a:spcPts val="0"/>
              </a:spcBef>
              <a:spcAft>
                <a:spcPts val="0"/>
              </a:spcAft>
              <a:buClr>
                <a:srgbClr val="000000"/>
              </a:buClr>
              <a:buSzPts val="5500"/>
              <a:buFont typeface="Helvetica Neue"/>
              <a:buNone/>
            </a:pPr>
            <a:r>
              <a:rPr lang="en-US" sz="5500"/>
              <a:t>選ばれる。</a:t>
            </a:r>
            <a:endParaRPr/>
          </a:p>
          <a:p>
            <a:pPr indent="0" lvl="0" marL="0" rtl="0" algn="l">
              <a:lnSpc>
                <a:spcPct val="100000"/>
              </a:lnSpc>
              <a:spcBef>
                <a:spcPts val="0"/>
              </a:spcBef>
              <a:spcAft>
                <a:spcPts val="0"/>
              </a:spcAft>
              <a:buClr>
                <a:srgbClr val="000000"/>
              </a:buClr>
              <a:buSzPts val="5500"/>
              <a:buFont typeface="Helvetica Neue"/>
              <a:buNone/>
            </a:pPr>
            <a:r>
              <a:t/>
            </a:r>
            <a:endParaRPr sz="5500">
              <a:latin typeface="Helvetica Neue"/>
              <a:ea typeface="Helvetica Neue"/>
              <a:cs typeface="Helvetica Neue"/>
              <a:sym typeface="Helvetica Neue"/>
            </a:endParaRPr>
          </a:p>
          <a:p>
            <a:pPr indent="-685800" lvl="0" marL="685800" rtl="0" algn="l">
              <a:lnSpc>
                <a:spcPct val="100000"/>
              </a:lnSpc>
              <a:spcBef>
                <a:spcPts val="0"/>
              </a:spcBef>
              <a:spcAft>
                <a:spcPts val="0"/>
              </a:spcAft>
              <a:buClr>
                <a:srgbClr val="000000"/>
              </a:buClr>
              <a:buSzPts val="5500"/>
              <a:buFont typeface="Helvetica Neue"/>
              <a:buChar char="-"/>
            </a:pPr>
            <a:r>
              <a:rPr lang="en-US" sz="5500"/>
              <a:t>ジェスチャーゲーム</a:t>
            </a:r>
            <a:endParaRPr sz="5500"/>
          </a:p>
          <a:p>
            <a:pPr indent="0" lvl="0" marL="0" rtl="0" algn="l">
              <a:lnSpc>
                <a:spcPct val="100000"/>
              </a:lnSpc>
              <a:spcBef>
                <a:spcPts val="0"/>
              </a:spcBef>
              <a:spcAft>
                <a:spcPts val="0"/>
              </a:spcAft>
              <a:buClr>
                <a:srgbClr val="000000"/>
              </a:buClr>
              <a:buSzPts val="5500"/>
              <a:buNone/>
            </a:pPr>
            <a:r>
              <a:rPr lang="en-US" sz="5500"/>
              <a:t>示されているピンポン道具としたら、楽しい。</a:t>
            </a:r>
            <a:endParaRPr/>
          </a:p>
        </p:txBody>
      </p:sp>
      <p:pic>
        <p:nvPicPr>
          <p:cNvPr descr="image.png" id="359" name="Google Shape;359;p38"/>
          <p:cNvPicPr preferRelativeResize="0"/>
          <p:nvPr/>
        </p:nvPicPr>
        <p:blipFill rotWithShape="1">
          <a:blip r:embed="rId4">
            <a:alphaModFix/>
          </a:blip>
          <a:srcRect b="0" l="0" r="0" t="0"/>
          <a:stretch/>
        </p:blipFill>
        <p:spPr>
          <a:xfrm>
            <a:off x="16854152" y="2591172"/>
            <a:ext cx="6881450" cy="1089411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3" name="Shape 363"/>
        <p:cNvGrpSpPr/>
        <p:nvPr/>
      </p:nvGrpSpPr>
      <p:grpSpPr>
        <a:xfrm>
          <a:off x="0" y="0"/>
          <a:ext cx="0" cy="0"/>
          <a:chOff x="0" y="0"/>
          <a:chExt cx="0" cy="0"/>
        </a:xfrm>
      </p:grpSpPr>
      <p:sp>
        <p:nvSpPr>
          <p:cNvPr id="364" name="Google Shape;364;p39"/>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一般的なゲーム</a:t>
            </a:r>
            <a:endParaRPr/>
          </a:p>
        </p:txBody>
      </p:sp>
      <p:sp>
        <p:nvSpPr>
          <p:cNvPr id="365" name="Google Shape;365;p39"/>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000000"/>
              </a:buClr>
              <a:buSzPts val="6200"/>
              <a:buFont typeface="Helvetica Neue"/>
              <a:buNone/>
            </a:pPr>
            <a:r>
              <a:rPr lang="en-US" sz="6200">
                <a:latin typeface="Helvetica Neue"/>
                <a:ea typeface="Helvetica Neue"/>
                <a:cs typeface="Helvetica Neue"/>
                <a:sym typeface="Helvetica Neue"/>
              </a:rPr>
              <a:t>- </a:t>
            </a:r>
            <a:r>
              <a:rPr lang="en-US" sz="6200"/>
              <a:t>ビンゴ</a:t>
            </a:r>
            <a:r>
              <a:rPr lang="en-US" sz="6200">
                <a:latin typeface="Helvetica Neue"/>
                <a:ea typeface="Helvetica Neue"/>
                <a:cs typeface="Helvetica Neue"/>
                <a:sym typeface="Helvetica Neue"/>
              </a:rPr>
              <a:t> </a:t>
            </a:r>
            <a:endParaRPr/>
          </a:p>
          <a:p>
            <a:pPr indent="0" lvl="0" marL="0" rtl="0" algn="l">
              <a:lnSpc>
                <a:spcPct val="100000"/>
              </a:lnSpc>
              <a:spcBef>
                <a:spcPts val="0"/>
              </a:spcBef>
              <a:spcAft>
                <a:spcPts val="0"/>
              </a:spcAft>
              <a:buClr>
                <a:srgbClr val="000000"/>
              </a:buClr>
              <a:buSzPts val="6200"/>
              <a:buFont typeface="Helvetica Neue"/>
              <a:buNone/>
            </a:pPr>
            <a:r>
              <a:rPr lang="en-US" sz="6200"/>
              <a:t>四角の数を増やしたらもっと複雑に。</a:t>
            </a:r>
            <a:endParaRPr/>
          </a:p>
          <a:p>
            <a:pPr indent="0" lvl="0" marL="0" rtl="0" algn="l">
              <a:lnSpc>
                <a:spcPct val="100000"/>
              </a:lnSpc>
              <a:spcBef>
                <a:spcPts val="0"/>
              </a:spcBef>
              <a:spcAft>
                <a:spcPts val="0"/>
              </a:spcAft>
              <a:buClr>
                <a:srgbClr val="000000"/>
              </a:buClr>
              <a:buSzPts val="6200"/>
              <a:buFont typeface="Helvetica Neue"/>
              <a:buNone/>
            </a:pPr>
            <a:r>
              <a:t/>
            </a:r>
            <a:endParaRPr sz="62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6200"/>
              <a:buFont typeface="Helvetica Neue"/>
              <a:buNone/>
            </a:pPr>
            <a:r>
              <a:rPr lang="en-US" sz="6200">
                <a:latin typeface="Helvetica Neue"/>
                <a:ea typeface="Helvetica Neue"/>
                <a:cs typeface="Helvetica Neue"/>
                <a:sym typeface="Helvetica Neue"/>
              </a:rPr>
              <a:t>- ポインチングゲーム</a:t>
            </a:r>
            <a:endParaRPr/>
          </a:p>
          <a:p>
            <a:pPr indent="0" lvl="0" marL="0" rtl="0" algn="l">
              <a:lnSpc>
                <a:spcPct val="100000"/>
              </a:lnSpc>
              <a:spcBef>
                <a:spcPts val="0"/>
              </a:spcBef>
              <a:spcAft>
                <a:spcPts val="0"/>
              </a:spcAft>
              <a:buClr>
                <a:srgbClr val="000000"/>
              </a:buClr>
              <a:buSzPts val="6200"/>
              <a:buFont typeface="Helvetica Neue"/>
              <a:buNone/>
            </a:pPr>
            <a:r>
              <a:rPr lang="en-US" sz="6200"/>
              <a:t>大きな紙に単語をたくさん入れる。</a:t>
            </a:r>
            <a:endParaRPr/>
          </a:p>
          <a:p>
            <a:pPr indent="0" lvl="0" marL="0" rtl="0" algn="l">
              <a:lnSpc>
                <a:spcPct val="100000"/>
              </a:lnSpc>
              <a:spcBef>
                <a:spcPts val="0"/>
              </a:spcBef>
              <a:spcAft>
                <a:spcPts val="0"/>
              </a:spcAft>
              <a:buClr>
                <a:srgbClr val="000000"/>
              </a:buClr>
              <a:buSzPts val="6200"/>
              <a:buFont typeface="Helvetica Neue"/>
              <a:buNone/>
            </a:pPr>
            <a:r>
              <a:t/>
            </a:r>
            <a:endParaRPr sz="62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6200"/>
              <a:buFont typeface="Helvetica Neue"/>
              <a:buNone/>
            </a:pPr>
            <a:r>
              <a:rPr lang="en-US" sz="6200">
                <a:latin typeface="Helvetica Neue"/>
                <a:ea typeface="Helvetica Neue"/>
                <a:cs typeface="Helvetica Neue"/>
                <a:sym typeface="Helvetica Neue"/>
              </a:rPr>
              <a:t>- </a:t>
            </a:r>
            <a:r>
              <a:rPr lang="en-US" sz="6200"/>
              <a:t>モンキーゲーム</a:t>
            </a:r>
            <a:endParaRPr/>
          </a:p>
          <a:p>
            <a:pPr indent="0" lvl="0" marL="0" rtl="0" algn="l">
              <a:lnSpc>
                <a:spcPct val="100000"/>
              </a:lnSpc>
              <a:spcBef>
                <a:spcPts val="0"/>
              </a:spcBef>
              <a:spcAft>
                <a:spcPts val="0"/>
              </a:spcAft>
              <a:buClr>
                <a:srgbClr val="000000"/>
              </a:buClr>
              <a:buSzPts val="6200"/>
              <a:buFont typeface="Helvetica Neue"/>
              <a:buNone/>
            </a:pPr>
            <a:r>
              <a:rPr lang="en-US" sz="6200"/>
              <a:t>用があれば、授業時間全体を使う。</a:t>
            </a:r>
            <a:endParaRPr/>
          </a:p>
        </p:txBody>
      </p:sp>
      <p:pic>
        <p:nvPicPr>
          <p:cNvPr descr="IMG_0374.jpeg" id="366" name="Google Shape;366;p39"/>
          <p:cNvPicPr preferRelativeResize="0"/>
          <p:nvPr/>
        </p:nvPicPr>
        <p:blipFill rotWithShape="1">
          <a:blip r:embed="rId4">
            <a:alphaModFix/>
          </a:blip>
          <a:srcRect b="0" l="0" r="0" t="0"/>
          <a:stretch/>
        </p:blipFill>
        <p:spPr>
          <a:xfrm>
            <a:off x="15094352" y="2974274"/>
            <a:ext cx="9499678" cy="1224958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0" name="Shape 370"/>
        <p:cNvGrpSpPr/>
        <p:nvPr/>
      </p:nvGrpSpPr>
      <p:grpSpPr>
        <a:xfrm>
          <a:off x="0" y="0"/>
          <a:ext cx="0" cy="0"/>
          <a:chOff x="0" y="0"/>
          <a:chExt cx="0" cy="0"/>
        </a:xfrm>
      </p:grpSpPr>
      <p:sp>
        <p:nvSpPr>
          <p:cNvPr id="371" name="Google Shape;371;p40"/>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一般的なゲーム</a:t>
            </a:r>
            <a:endParaRPr/>
          </a:p>
        </p:txBody>
      </p:sp>
      <p:sp>
        <p:nvSpPr>
          <p:cNvPr id="372" name="Google Shape;372;p40"/>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000000"/>
              </a:buClr>
              <a:buSzPts val="5900"/>
              <a:buFont typeface="Helvetica Neue"/>
              <a:buNone/>
            </a:pPr>
            <a:r>
              <a:rPr lang="en-US" sz="5900">
                <a:latin typeface="Helvetica Neue"/>
                <a:ea typeface="Helvetica Neue"/>
                <a:cs typeface="Helvetica Neue"/>
                <a:sym typeface="Helvetica Neue"/>
              </a:rPr>
              <a:t> -</a:t>
            </a:r>
            <a:r>
              <a:rPr lang="en-US" sz="5900"/>
              <a:t>ラインゲーム</a:t>
            </a:r>
            <a:endParaRPr/>
          </a:p>
          <a:p>
            <a:pPr indent="0" lvl="0" marL="0" rtl="0" algn="l">
              <a:lnSpc>
                <a:spcPct val="100000"/>
              </a:lnSpc>
              <a:spcBef>
                <a:spcPts val="0"/>
              </a:spcBef>
              <a:spcAft>
                <a:spcPts val="0"/>
              </a:spcAft>
              <a:buClr>
                <a:srgbClr val="000000"/>
              </a:buClr>
              <a:buSzPts val="5900"/>
              <a:buFont typeface="Helvetica Neue"/>
              <a:buNone/>
            </a:pPr>
            <a:r>
              <a:rPr lang="en-US" sz="5900"/>
              <a:t>子供が立って、</a:t>
            </a:r>
            <a:r>
              <a:rPr lang="en-US" sz="5900">
                <a:latin typeface="Helvetica Neue"/>
                <a:ea typeface="Helvetica Neue"/>
                <a:cs typeface="Helvetica Neue"/>
                <a:sym typeface="Helvetica Neue"/>
              </a:rPr>
              <a:t>たて、よこ、</a:t>
            </a:r>
            <a:endParaRPr sz="59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900"/>
              <a:buFont typeface="Helvetica Neue"/>
              <a:buNone/>
            </a:pPr>
            <a:r>
              <a:rPr lang="en-US" sz="5900">
                <a:latin typeface="Helvetica Neue"/>
                <a:ea typeface="Helvetica Neue"/>
                <a:cs typeface="Helvetica Neue"/>
                <a:sym typeface="Helvetica Neue"/>
              </a:rPr>
              <a:t>ななめで質問を答えるか単語を</a:t>
            </a:r>
            <a:endParaRPr sz="59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900"/>
              <a:buFont typeface="Helvetica Neue"/>
              <a:buNone/>
            </a:pPr>
            <a:r>
              <a:rPr lang="en-US" sz="5900">
                <a:latin typeface="Helvetica Neue"/>
                <a:ea typeface="Helvetica Neue"/>
                <a:cs typeface="Helvetica Neue"/>
                <a:sym typeface="Helvetica Neue"/>
              </a:rPr>
              <a:t>いう。 </a:t>
            </a:r>
            <a:endParaRPr/>
          </a:p>
          <a:p>
            <a:pPr indent="0" lvl="0" marL="0" rtl="0" algn="l">
              <a:lnSpc>
                <a:spcPct val="100000"/>
              </a:lnSpc>
              <a:spcBef>
                <a:spcPts val="0"/>
              </a:spcBef>
              <a:spcAft>
                <a:spcPts val="0"/>
              </a:spcAft>
              <a:buClr>
                <a:srgbClr val="000000"/>
              </a:buClr>
              <a:buSzPts val="5900"/>
              <a:buFont typeface="Helvetica Neue"/>
              <a:buNone/>
            </a:pPr>
            <a:r>
              <a:t/>
            </a:r>
            <a:endParaRPr sz="59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900"/>
              <a:buFont typeface="Helvetica Neue"/>
              <a:buNone/>
            </a:pPr>
            <a:r>
              <a:rPr lang="en-US" sz="5900">
                <a:latin typeface="Helvetica Neue"/>
                <a:ea typeface="Helvetica Neue"/>
                <a:cs typeface="Helvetica Neue"/>
                <a:sym typeface="Helvetica Neue"/>
              </a:rPr>
              <a:t>- </a:t>
            </a:r>
            <a:r>
              <a:rPr lang="en-US" sz="5900"/>
              <a:t>会話で練習ゲーム</a:t>
            </a:r>
            <a:endParaRPr/>
          </a:p>
          <a:p>
            <a:pPr indent="0" lvl="0" marL="0" rtl="0" algn="l">
              <a:lnSpc>
                <a:spcPct val="100000"/>
              </a:lnSpc>
              <a:spcBef>
                <a:spcPts val="0"/>
              </a:spcBef>
              <a:spcAft>
                <a:spcPts val="0"/>
              </a:spcAft>
              <a:buClr>
                <a:srgbClr val="000000"/>
              </a:buClr>
              <a:buSzPts val="5900"/>
              <a:buFont typeface="Helvetica Neue"/>
              <a:buNone/>
            </a:pPr>
            <a:r>
              <a:rPr lang="en-US" sz="5900"/>
              <a:t>何人と決められた質問を聞いて尋ねあい</a:t>
            </a:r>
            <a:endParaRPr/>
          </a:p>
        </p:txBody>
      </p:sp>
      <p:pic>
        <p:nvPicPr>
          <p:cNvPr descr="IMG_0375.jpeg" id="373" name="Google Shape;373;p40"/>
          <p:cNvPicPr preferRelativeResize="0"/>
          <p:nvPr/>
        </p:nvPicPr>
        <p:blipFill rotWithShape="1">
          <a:blip r:embed="rId4">
            <a:alphaModFix/>
          </a:blip>
          <a:srcRect b="0" l="0" r="0" t="0"/>
          <a:stretch/>
        </p:blipFill>
        <p:spPr>
          <a:xfrm>
            <a:off x="12802941" y="3710106"/>
            <a:ext cx="10492982" cy="629578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0" name="Shape 90"/>
        <p:cNvGrpSpPr/>
        <p:nvPr/>
      </p:nvGrpSpPr>
      <p:grpSpPr>
        <a:xfrm>
          <a:off x="0" y="0"/>
          <a:ext cx="0" cy="0"/>
          <a:chOff x="0" y="0"/>
          <a:chExt cx="0" cy="0"/>
        </a:xfrm>
      </p:grpSpPr>
      <p:sp>
        <p:nvSpPr>
          <p:cNvPr id="91" name="Google Shape;91;p4"/>
          <p:cNvSpPr txBox="1"/>
          <p:nvPr>
            <p:ph idx="1" type="body"/>
          </p:nvPr>
        </p:nvSpPr>
        <p:spPr>
          <a:xfrm>
            <a:off x="5800545" y="673115"/>
            <a:ext cx="21005801" cy="92964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sz="4800"/>
              <a:t>１５分内に５０分のレッスンを作る</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自分のレッスンに使えることを見つける</a:t>
            </a:r>
            <a:endParaRPr/>
          </a:p>
        </p:txBody>
      </p:sp>
      <p:sp>
        <p:nvSpPr>
          <p:cNvPr id="92" name="Google Shape;92;p4"/>
          <p:cNvSpPr txBox="1"/>
          <p:nvPr/>
        </p:nvSpPr>
        <p:spPr>
          <a:xfrm>
            <a:off x="2955287" y="260966"/>
            <a:ext cx="18473426" cy="203129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D21486"/>
              </a:buClr>
              <a:buSzPts val="12000"/>
              <a:buFont typeface="Sorts Mill Goudy"/>
              <a:buNone/>
            </a:pPr>
            <a:r>
              <a:rPr b="1" i="0" lang="en-US" sz="12000" u="none" cap="none" strike="noStrike">
                <a:solidFill>
                  <a:srgbClr val="D21486"/>
                </a:solidFill>
                <a:latin typeface="Sorts Mill Goudy"/>
                <a:ea typeface="Sorts Mill Goudy"/>
                <a:cs typeface="Sorts Mill Goudy"/>
                <a:sym typeface="Sorts Mill Goudy"/>
              </a:rPr>
              <a:t>目当て</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7" name="Shape 377"/>
        <p:cNvGrpSpPr/>
        <p:nvPr/>
      </p:nvGrpSpPr>
      <p:grpSpPr>
        <a:xfrm>
          <a:off x="0" y="0"/>
          <a:ext cx="0" cy="0"/>
          <a:chOff x="0" y="0"/>
          <a:chExt cx="0" cy="0"/>
        </a:xfrm>
      </p:grpSpPr>
      <p:sp>
        <p:nvSpPr>
          <p:cNvPr id="378" name="Google Shape;378;p41"/>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カードゲームの種類</a:t>
            </a:r>
            <a:endParaRPr/>
          </a:p>
        </p:txBody>
      </p:sp>
      <p:sp>
        <p:nvSpPr>
          <p:cNvPr id="379" name="Google Shape;379;p41"/>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000000"/>
              </a:buClr>
              <a:buSzPts val="4800"/>
              <a:buFont typeface="Helvetica Neue"/>
              <a:buNone/>
            </a:pPr>
            <a:r>
              <a:t/>
            </a:r>
            <a:endParaRPr u="none"/>
          </a:p>
          <a:p>
            <a:pPr indent="0" lvl="0" marL="0" rtl="0" algn="l">
              <a:lnSpc>
                <a:spcPct val="100000"/>
              </a:lnSpc>
              <a:spcBef>
                <a:spcPts val="0"/>
              </a:spcBef>
              <a:spcAft>
                <a:spcPts val="0"/>
              </a:spcAft>
              <a:buClr>
                <a:srgbClr val="000000"/>
              </a:buClr>
              <a:buSzPts val="5000"/>
              <a:buFont typeface="Helvetica Neue"/>
              <a:buNone/>
            </a:pPr>
            <a:r>
              <a:rPr lang="en-US" sz="5000">
                <a:latin typeface="Helvetica Neue"/>
                <a:ea typeface="Helvetica Neue"/>
                <a:cs typeface="Helvetica Neue"/>
                <a:sym typeface="Helvetica Neue"/>
              </a:rPr>
              <a:t>- </a:t>
            </a:r>
            <a:r>
              <a:rPr lang="en-US" sz="5000"/>
              <a:t>かるた</a:t>
            </a:r>
            <a:endParaRPr/>
          </a:p>
          <a:p>
            <a:pPr indent="0" lvl="0" marL="0" rtl="0" algn="l">
              <a:lnSpc>
                <a:spcPct val="100000"/>
              </a:lnSpc>
              <a:spcBef>
                <a:spcPts val="0"/>
              </a:spcBef>
              <a:spcAft>
                <a:spcPts val="0"/>
              </a:spcAft>
              <a:buClr>
                <a:srgbClr val="000000"/>
              </a:buClr>
              <a:buSzPts val="5000"/>
              <a:buFont typeface="Helvetica Neue"/>
              <a:buNone/>
            </a:pPr>
            <a:r>
              <a:rPr lang="en-US" sz="5000"/>
              <a:t>はい、かるたです。</a:t>
            </a:r>
            <a:endParaRPr/>
          </a:p>
          <a:p>
            <a:pPr indent="0" lvl="0" marL="0" rtl="0" algn="l">
              <a:lnSpc>
                <a:spcPct val="100000"/>
              </a:lnSpc>
              <a:spcBef>
                <a:spcPts val="0"/>
              </a:spcBef>
              <a:spcAft>
                <a:spcPts val="0"/>
              </a:spcAft>
              <a:buClr>
                <a:srgbClr val="000000"/>
              </a:buClr>
              <a:buSzPts val="5000"/>
              <a:buFont typeface="Helvetica Neue"/>
              <a:buNone/>
            </a:pPr>
            <a:r>
              <a:t/>
            </a:r>
            <a:endParaRPr sz="50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000"/>
              <a:buFont typeface="Helvetica Neue"/>
              <a:buNone/>
            </a:pPr>
            <a:r>
              <a:rPr lang="en-US" sz="5000">
                <a:latin typeface="Helvetica Neue"/>
                <a:ea typeface="Helvetica Neue"/>
                <a:cs typeface="Helvetica Neue"/>
                <a:sym typeface="Helvetica Neue"/>
              </a:rPr>
              <a:t>- Old Maid</a:t>
            </a:r>
            <a:endParaRPr/>
          </a:p>
          <a:p>
            <a:pPr indent="0" lvl="0" marL="0" rtl="0" algn="l">
              <a:lnSpc>
                <a:spcPct val="100000"/>
              </a:lnSpc>
              <a:spcBef>
                <a:spcPts val="0"/>
              </a:spcBef>
              <a:spcAft>
                <a:spcPts val="0"/>
              </a:spcAft>
              <a:buClr>
                <a:srgbClr val="000000"/>
              </a:buClr>
              <a:buSzPts val="5000"/>
              <a:buFont typeface="Helvetica Neue"/>
              <a:buNone/>
            </a:pPr>
            <a:r>
              <a:rPr lang="en-US" sz="5000"/>
              <a:t>質問の言い方と答え方の練習に便利。</a:t>
            </a:r>
            <a:r>
              <a:rPr lang="en-US" sz="5000">
                <a:latin typeface="Helvetica Neue"/>
                <a:ea typeface="Helvetica Neue"/>
                <a:cs typeface="Helvetica Neue"/>
                <a:sym typeface="Helvetica Neue"/>
              </a:rPr>
              <a:t> </a:t>
            </a:r>
            <a:endParaRPr/>
          </a:p>
          <a:p>
            <a:pPr indent="0" lvl="0" marL="0" rtl="0" algn="l">
              <a:lnSpc>
                <a:spcPct val="100000"/>
              </a:lnSpc>
              <a:spcBef>
                <a:spcPts val="0"/>
              </a:spcBef>
              <a:spcAft>
                <a:spcPts val="0"/>
              </a:spcAft>
              <a:buClr>
                <a:srgbClr val="000000"/>
              </a:buClr>
              <a:buSzPts val="5000"/>
              <a:buFont typeface="Helvetica Neue"/>
              <a:buNone/>
            </a:pPr>
            <a:r>
              <a:t/>
            </a:r>
            <a:endParaRPr sz="5000">
              <a:latin typeface="Helvetica Neue"/>
              <a:ea typeface="Helvetica Neue"/>
              <a:cs typeface="Helvetica Neue"/>
              <a:sym typeface="Helvetica Neue"/>
            </a:endParaRPr>
          </a:p>
          <a:p>
            <a:pPr indent="0" lvl="0" marL="0" rtl="0" algn="l">
              <a:lnSpc>
                <a:spcPct val="100000"/>
              </a:lnSpc>
              <a:spcBef>
                <a:spcPts val="0"/>
              </a:spcBef>
              <a:spcAft>
                <a:spcPts val="0"/>
              </a:spcAft>
              <a:buClr>
                <a:srgbClr val="000000"/>
              </a:buClr>
              <a:buSzPts val="5000"/>
              <a:buFont typeface="Helvetica Neue"/>
              <a:buNone/>
            </a:pPr>
            <a:r>
              <a:rPr lang="en-US" sz="5000">
                <a:latin typeface="Helvetica Neue"/>
                <a:ea typeface="Helvetica Neue"/>
                <a:cs typeface="Helvetica Neue"/>
                <a:sym typeface="Helvetica Neue"/>
              </a:rPr>
              <a:t>- 爆弾ゲーム</a:t>
            </a:r>
            <a:endParaRPr/>
          </a:p>
          <a:p>
            <a:pPr indent="0" lvl="0" marL="0" rtl="0" algn="l">
              <a:lnSpc>
                <a:spcPct val="100000"/>
              </a:lnSpc>
              <a:spcBef>
                <a:spcPts val="0"/>
              </a:spcBef>
              <a:spcAft>
                <a:spcPts val="0"/>
              </a:spcAft>
              <a:buClr>
                <a:srgbClr val="000000"/>
              </a:buClr>
              <a:buSzPts val="5000"/>
              <a:buFont typeface="Helvetica Neue"/>
              <a:buNone/>
            </a:pPr>
            <a:r>
              <a:rPr lang="en-US" sz="5000">
                <a:latin typeface="Helvetica Neue"/>
                <a:ea typeface="Helvetica Neue"/>
                <a:cs typeface="Helvetica Neue"/>
                <a:sym typeface="Helvetica Neue"/>
              </a:rPr>
              <a:t>old maid</a:t>
            </a:r>
            <a:r>
              <a:rPr lang="en-US" sz="5000"/>
              <a:t>と違って、時間制限がある。</a:t>
            </a:r>
            <a:endParaRPr/>
          </a:p>
        </p:txBody>
      </p:sp>
      <p:pic>
        <p:nvPicPr>
          <p:cNvPr descr="IMG_0376.jpeg" id="380" name="Google Shape;380;p41"/>
          <p:cNvPicPr preferRelativeResize="0"/>
          <p:nvPr/>
        </p:nvPicPr>
        <p:blipFill rotWithShape="1">
          <a:blip r:embed="rId4">
            <a:alphaModFix/>
          </a:blip>
          <a:srcRect b="0" l="0" r="0" t="0"/>
          <a:stretch/>
        </p:blipFill>
        <p:spPr>
          <a:xfrm>
            <a:off x="14676491" y="2034981"/>
            <a:ext cx="6243054" cy="1152563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4" name="Shape 384"/>
        <p:cNvGrpSpPr/>
        <p:nvPr/>
      </p:nvGrpSpPr>
      <p:grpSpPr>
        <a:xfrm>
          <a:off x="0" y="0"/>
          <a:ext cx="0" cy="0"/>
          <a:chOff x="0" y="0"/>
          <a:chExt cx="0" cy="0"/>
        </a:xfrm>
      </p:grpSpPr>
      <p:sp>
        <p:nvSpPr>
          <p:cNvPr id="385" name="Google Shape;385;p42"/>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レッスンを作りましょう</a:t>
            </a:r>
            <a:endParaRPr/>
          </a:p>
        </p:txBody>
      </p:sp>
      <p:sp>
        <p:nvSpPr>
          <p:cNvPr id="386" name="Google Shape;386;p42"/>
          <p:cNvSpPr txBox="1"/>
          <p:nvPr>
            <p:ph idx="1" type="body"/>
          </p:nvPr>
        </p:nvSpPr>
        <p:spPr>
          <a:xfrm>
            <a:off x="1689100" y="3149600"/>
            <a:ext cx="21005799" cy="9296400"/>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トピックを決めましょう。</a:t>
            </a:r>
            <a:endParaRPr/>
          </a:p>
          <a:p>
            <a:pPr indent="-635000" lvl="2" marL="1905000" rtl="0" algn="l">
              <a:lnSpc>
                <a:spcPct val="100000"/>
              </a:lnSpc>
              <a:spcBef>
                <a:spcPts val="5900"/>
              </a:spcBef>
              <a:spcAft>
                <a:spcPts val="0"/>
              </a:spcAft>
              <a:buClr>
                <a:srgbClr val="000000"/>
              </a:buClr>
              <a:buSzPts val="6000"/>
              <a:buFont typeface="Helvetica Neue"/>
              <a:buChar char="•"/>
            </a:pPr>
            <a:r>
              <a:rPr lang="en-US"/>
              <a:t>英語で数える、アルファベット、校内で好きな場所</a:t>
            </a:r>
            <a:endParaRPr/>
          </a:p>
          <a:p>
            <a:pPr indent="-635000" lvl="2" marL="1905000" rtl="0" algn="l">
              <a:lnSpc>
                <a:spcPct val="100000"/>
              </a:lnSpc>
              <a:spcBef>
                <a:spcPts val="5900"/>
              </a:spcBef>
              <a:spcAft>
                <a:spcPts val="0"/>
              </a:spcAft>
              <a:buClr>
                <a:srgbClr val="000000"/>
              </a:buClr>
              <a:buSzPts val="6000"/>
              <a:buFont typeface="Helvetica Neue"/>
              <a:buChar char="•"/>
            </a:pPr>
            <a:r>
              <a:rPr lang="en-US" sz="4800"/>
              <a:t>Was/were, want 人to, what/how to </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５０分授業を作りましょう。</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５分は短い自己紹介</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１５分ぐらいグループで作りましょう。</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0" name="Shape 390"/>
        <p:cNvGrpSpPr/>
        <p:nvPr/>
      </p:nvGrpSpPr>
      <p:grpSpPr>
        <a:xfrm>
          <a:off x="0" y="0"/>
          <a:ext cx="0" cy="0"/>
          <a:chOff x="0" y="0"/>
          <a:chExt cx="0" cy="0"/>
        </a:xfrm>
      </p:grpSpPr>
      <p:sp>
        <p:nvSpPr>
          <p:cNvPr id="391" name="Google Shape;391;p43"/>
          <p:cNvSpPr txBox="1"/>
          <p:nvPr>
            <p:ph type="title"/>
          </p:nvPr>
        </p:nvSpPr>
        <p:spPr>
          <a:xfrm>
            <a:off x="1778000" y="3115330"/>
            <a:ext cx="20828000" cy="4648201"/>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lang="en-US"/>
              <a:t>作ったプランを見せてね！</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6" name="Shape 96"/>
        <p:cNvGrpSpPr/>
        <p:nvPr/>
      </p:nvGrpSpPr>
      <p:grpSpPr>
        <a:xfrm>
          <a:off x="0" y="0"/>
          <a:ext cx="0" cy="0"/>
          <a:chOff x="0" y="0"/>
          <a:chExt cx="0" cy="0"/>
        </a:xfrm>
      </p:grpSpPr>
      <p:sp>
        <p:nvSpPr>
          <p:cNvPr id="97" name="Google Shape;97;p5"/>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レッスンの作り方</a:t>
            </a:r>
            <a:endParaRPr/>
          </a:p>
        </p:txBody>
      </p:sp>
      <p:sp>
        <p:nvSpPr>
          <p:cNvPr id="98" name="Google Shape;98;p5"/>
          <p:cNvSpPr txBox="1"/>
          <p:nvPr>
            <p:ph idx="1" type="body"/>
          </p:nvPr>
        </p:nvSpPr>
        <p:spPr>
          <a:xfrm>
            <a:off x="3083625" y="1658900"/>
            <a:ext cx="21005801" cy="92964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目当てを分かる</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タイムラインを作る</a:t>
            </a:r>
            <a:r>
              <a:rPr lang="en-US" sz="4800"/>
              <a:t> *</a:t>
            </a:r>
            <a:r>
              <a:rPr lang="en-US"/>
              <a:t>ウォームアップ</a:t>
            </a:r>
            <a:r>
              <a:rPr lang="en-US" sz="4800"/>
              <a:t> *</a:t>
            </a:r>
            <a:r>
              <a:rPr lang="en-US"/>
              <a:t>新しい内容</a:t>
            </a:r>
            <a:r>
              <a:rPr lang="en-US" sz="4800"/>
              <a:t> *</a:t>
            </a:r>
            <a:r>
              <a:rPr lang="en-US"/>
              <a:t>練習</a:t>
            </a:r>
            <a:r>
              <a:rPr lang="en-US" sz="4800"/>
              <a:t> *学習の</a:t>
            </a:r>
            <a:r>
              <a:rPr lang="en-US"/>
              <a:t>確認</a:t>
            </a:r>
            <a:r>
              <a:rPr lang="en-US" sz="4800"/>
              <a:t> * </a:t>
            </a:r>
            <a:r>
              <a:rPr lang="en-US"/>
              <a:t>質問</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2" name="Shape 102"/>
        <p:cNvGrpSpPr/>
        <p:nvPr/>
      </p:nvGrpSpPr>
      <p:grpSpPr>
        <a:xfrm>
          <a:off x="0" y="0"/>
          <a:ext cx="0" cy="0"/>
          <a:chOff x="0" y="0"/>
          <a:chExt cx="0" cy="0"/>
        </a:xfrm>
      </p:grpSpPr>
      <p:pic>
        <p:nvPicPr>
          <p:cNvPr descr="IMG_0366.jpeg" id="103" name="Google Shape;103;p6"/>
          <p:cNvPicPr preferRelativeResize="0"/>
          <p:nvPr/>
        </p:nvPicPr>
        <p:blipFill rotWithShape="1">
          <a:blip r:embed="rId4">
            <a:alphaModFix/>
          </a:blip>
          <a:srcRect b="0" l="0" r="0" t="0"/>
          <a:stretch/>
        </p:blipFill>
        <p:spPr>
          <a:xfrm>
            <a:off x="3598153" y="72144"/>
            <a:ext cx="16574584" cy="1357171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7" name="Shape 107"/>
        <p:cNvGrpSpPr/>
        <p:nvPr/>
      </p:nvGrpSpPr>
      <p:grpSpPr>
        <a:xfrm>
          <a:off x="0" y="0"/>
          <a:ext cx="0" cy="0"/>
          <a:chOff x="0" y="0"/>
          <a:chExt cx="0" cy="0"/>
        </a:xfrm>
      </p:grpSpPr>
      <p:sp>
        <p:nvSpPr>
          <p:cNvPr id="108" name="Google Shape;108;p7"/>
          <p:cNvSpPr txBox="1"/>
          <p:nvPr>
            <p:ph type="title"/>
          </p:nvPr>
        </p:nvSpPr>
        <p:spPr>
          <a:xfrm>
            <a:off x="1689100" y="355600"/>
            <a:ext cx="21005799" cy="2286000"/>
          </a:xfrm>
          <a:prstGeom prst="rect">
            <a:avLst/>
          </a:prstGeom>
          <a:noFill/>
          <a:ln>
            <a:noFill/>
          </a:ln>
        </p:spPr>
        <p:txBody>
          <a:bodyPr anchorCtr="0" anchor="ctr" bIns="50800" lIns="50800" spcFirstLastPara="1" rIns="50800" wrap="square" tIns="50800">
            <a:normAutofit/>
          </a:bodyPr>
          <a:lstStyle/>
          <a:p>
            <a:pPr indent="0" lvl="0" marL="0" rtl="0" algn="ctr">
              <a:lnSpc>
                <a:spcPct val="100000"/>
              </a:lnSpc>
              <a:spcBef>
                <a:spcPts val="0"/>
              </a:spcBef>
              <a:spcAft>
                <a:spcPts val="0"/>
              </a:spcAft>
              <a:buClr>
                <a:srgbClr val="000000"/>
              </a:buClr>
              <a:buSzPts val="11200"/>
              <a:buFont typeface="Helvetica Neue"/>
              <a:buNone/>
            </a:pPr>
            <a:r>
              <a:rPr b="0" i="0" lang="en-US" sz="11200" u="none" cap="none" strike="noStrike">
                <a:solidFill>
                  <a:srgbClr val="000000"/>
                </a:solidFill>
                <a:latin typeface="Helvetica Neue"/>
                <a:ea typeface="Helvetica Neue"/>
                <a:cs typeface="Helvetica Neue"/>
                <a:sym typeface="Helvetica Neue"/>
              </a:rPr>
              <a:t>授業作りのハードル</a:t>
            </a:r>
            <a:endParaRPr/>
          </a:p>
        </p:txBody>
      </p:sp>
      <p:sp>
        <p:nvSpPr>
          <p:cNvPr id="109" name="Google Shape;109;p7"/>
          <p:cNvSpPr txBox="1"/>
          <p:nvPr>
            <p:ph idx="1" type="body"/>
          </p:nvPr>
        </p:nvSpPr>
        <p:spPr>
          <a:xfrm>
            <a:off x="2843190" y="1178029"/>
            <a:ext cx="21005801" cy="92964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a:t>準備する時間がないこと</a:t>
            </a:r>
            <a:endParaRPr/>
          </a:p>
          <a:p>
            <a:pPr indent="-635000" lvl="0" marL="635000" rtl="0" algn="l">
              <a:lnSpc>
                <a:spcPct val="100000"/>
              </a:lnSpc>
              <a:spcBef>
                <a:spcPts val="5900"/>
              </a:spcBef>
              <a:spcAft>
                <a:spcPts val="0"/>
              </a:spcAft>
              <a:buClr>
                <a:srgbClr val="000000"/>
              </a:buClr>
              <a:buSzPts val="6000"/>
              <a:buFont typeface="Helvetica Neue"/>
              <a:buChar char="•"/>
            </a:pPr>
            <a:r>
              <a:rPr lang="en-US"/>
              <a:t>当日ALTが入れる授業はいつ・どこかが分からないこと</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作った授業の内容は何分ぐらいかかるのか分からないこと</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3" name="Shape 113"/>
        <p:cNvGrpSpPr/>
        <p:nvPr/>
      </p:nvGrpSpPr>
      <p:grpSpPr>
        <a:xfrm>
          <a:off x="0" y="0"/>
          <a:ext cx="0" cy="0"/>
          <a:chOff x="0" y="0"/>
          <a:chExt cx="0" cy="0"/>
        </a:xfrm>
      </p:grpSpPr>
      <p:sp>
        <p:nvSpPr>
          <p:cNvPr id="114" name="Google Shape;114;p8"/>
          <p:cNvSpPr txBox="1"/>
          <p:nvPr>
            <p:ph idx="1" type="body"/>
          </p:nvPr>
        </p:nvSpPr>
        <p:spPr>
          <a:xfrm>
            <a:off x="1689100" y="2547393"/>
            <a:ext cx="21005799" cy="10160001"/>
          </a:xfrm>
          <a:prstGeom prst="rect">
            <a:avLst/>
          </a:prstGeom>
          <a:noFill/>
          <a:ln>
            <a:noFill/>
          </a:ln>
        </p:spPr>
        <p:txBody>
          <a:bodyPr anchorCtr="0" anchor="ctr" bIns="50800" lIns="50800" spcFirstLastPara="1" rIns="50800" wrap="square" tIns="50800">
            <a:normAutofit/>
          </a:bodyPr>
          <a:lstStyle/>
          <a:p>
            <a:pPr indent="-635000" lvl="0" marL="635000" rtl="0" algn="l">
              <a:lnSpc>
                <a:spcPct val="100000"/>
              </a:lnSpc>
              <a:spcBef>
                <a:spcPts val="0"/>
              </a:spcBef>
              <a:spcAft>
                <a:spcPts val="0"/>
              </a:spcAft>
              <a:buClr>
                <a:srgbClr val="000000"/>
              </a:buClr>
              <a:buSzPts val="6000"/>
              <a:buFont typeface="Helvetica Neue"/>
              <a:buChar char="•"/>
            </a:pPr>
            <a:r>
              <a:rPr lang="en-US" sz="4800"/>
              <a:t>Ichikado: I have a pikachu and we'll review "where" around the box it is with flashcards.</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Nicole: Cool, then we can hide it around the classroom.</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Ichikado: What other game can we use?</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Nicole: I have a Kahoot! Game but it's Christmas themed. I can change some of the questions and we can review "when" at the same time. How much time will we have?</a:t>
            </a:r>
            <a:endParaRPr/>
          </a:p>
          <a:p>
            <a:pPr indent="-635000" lvl="0" marL="635000" rtl="0" algn="l">
              <a:lnSpc>
                <a:spcPct val="100000"/>
              </a:lnSpc>
              <a:spcBef>
                <a:spcPts val="5900"/>
              </a:spcBef>
              <a:spcAft>
                <a:spcPts val="0"/>
              </a:spcAft>
              <a:buClr>
                <a:srgbClr val="000000"/>
              </a:buClr>
              <a:buSzPts val="6000"/>
              <a:buFont typeface="Helvetica Neue"/>
              <a:buChar char="•"/>
            </a:pPr>
            <a:r>
              <a:rPr lang="en-US" sz="4800"/>
              <a:t>Ichikado: Maybe 30 minutes. </a:t>
            </a:r>
            <a:endParaRPr/>
          </a:p>
        </p:txBody>
      </p:sp>
      <p:sp>
        <p:nvSpPr>
          <p:cNvPr id="115" name="Google Shape;115;p8"/>
          <p:cNvSpPr/>
          <p:nvPr/>
        </p:nvSpPr>
        <p:spPr>
          <a:xfrm>
            <a:off x="4021197" y="358223"/>
            <a:ext cx="15850256" cy="1905001"/>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8000"/>
              <a:buFont typeface="Helvetica Neue"/>
              <a:buNone/>
            </a:pPr>
            <a:r>
              <a:rPr b="0" i="0" lang="en-US" sz="8000" u="none" cap="none" strike="noStrike">
                <a:solidFill>
                  <a:srgbClr val="000000"/>
                </a:solidFill>
                <a:latin typeface="Helvetica Neue"/>
                <a:ea typeface="Helvetica Neue"/>
                <a:cs typeface="Helvetica Neue"/>
                <a:sym typeface="Helvetica Neue"/>
              </a:rPr>
              <a:t>いきなりレッスン！の例</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9" name="Shape 119"/>
        <p:cNvGrpSpPr/>
        <p:nvPr/>
      </p:nvGrpSpPr>
      <p:grpSpPr>
        <a:xfrm>
          <a:off x="0" y="0"/>
          <a:ext cx="0" cy="0"/>
          <a:chOff x="0" y="0"/>
          <a:chExt cx="0" cy="0"/>
        </a:xfrm>
      </p:grpSpPr>
      <p:pic>
        <p:nvPicPr>
          <p:cNvPr descr="IMG_0365.jpeg" id="120" name="Google Shape;120;p9"/>
          <p:cNvPicPr preferRelativeResize="0"/>
          <p:nvPr/>
        </p:nvPicPr>
        <p:blipFill rotWithShape="1">
          <a:blip r:embed="rId4">
            <a:alphaModFix/>
          </a:blip>
          <a:srcRect b="0" l="0" r="0" t="0"/>
          <a:stretch/>
        </p:blipFill>
        <p:spPr>
          <a:xfrm>
            <a:off x="3789755" y="-192349"/>
            <a:ext cx="16419794" cy="13716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