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84" r:id="rId3"/>
    <p:sldId id="485" r:id="rId4"/>
    <p:sldId id="486" r:id="rId5"/>
    <p:sldId id="487" r:id="rId6"/>
    <p:sldId id="488" r:id="rId7"/>
    <p:sldId id="489" r:id="rId8"/>
    <p:sldId id="490" r:id="rId9"/>
    <p:sldId id="491" r:id="rId10"/>
    <p:sldId id="492" r:id="rId11"/>
    <p:sldId id="493" r:id="rId12"/>
    <p:sldId id="494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microsoft.com/office/2016/11/relationships/changesInfo" Target="changesInfos/changesInfo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799634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159204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507515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357957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4774658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669398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616948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41987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288639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053840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538014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231186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67999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일 후에 내가 보니 하늘에 열린 문이 있는데 내가 들은 바 처음에 내게 말하던 나팔 소리 같은 그 음성이 이르되 이리로 올라오라 이 후에 마땅히 일어날 일들을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보이리라 하시더라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50038379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이십사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장로들이 보좌에 앉으신 이 앞에 엎드려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세세토록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살아 계시는 이에게 경배하고 자기의 관을 보좌 앞에 드리며 이르되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2945082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 주 하나님이여 영광과 존귀와 권능을 받으시는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합당하오니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주께서 만물을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지으신지라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만물이 주의 뜻대로 있었고 또 지으심을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받았나이다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123502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곧 성령에 감동되었더니 보라 하늘에 보좌를 베풀었고 그 보좌 위에 앉으신 이가 있는데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4226289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앉으신 이의 모양이 벽옥과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홍보석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같고 또 무지개가 있어 보좌에 둘렸는데 그 모양이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녹보석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같더라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1831521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보좌에 둘려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이십사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보좌들이 있고 그 보좌들 위에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이십사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장로들이 흰 옷을 입고 머리에 금관을 쓰고 앉았더라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525749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보좌로부터 번개와 음성과 우렛소리가 나고 보좌 앞에 켠 등불 일곱이 있으니 이는 하나님의 일곱 영이라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5670235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보좌 앞에 수정과 같은 유리 바다가 있고 보좌 가운데와 보좌 주위에 네 생물이 있는데 앞뒤에 눈들이 가득하더라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7539355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첫째 생물은 사자 같고 그 둘째 생물은 송아지 같고 그 셋째 생물은 얼굴이 사람 같고 그 넷째 생물은 날아가는 독수리 같은데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95681643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생물은 각각 여섯 날개를 가졌고 그 안과 주위에는 눈들이 가득하더라 그들이 밤낮 쉬지 않고 이르기를 거룩하다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거룩하다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거룩하다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 하나님 곧 전능하신 이여 전에도 계셨고 이제도 계시고 장차 오실 이시라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8945514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생물들이 보좌에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앉으사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세세토록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살아 계시는 이에게 영광과 존귀와 감사를 돌릴 때에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9900289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249</Words>
  <Application>Microsoft Office PowerPoint</Application>
  <PresentationFormat>와이드스크린</PresentationFormat>
  <Paragraphs>22</Paragraphs>
  <Slides>11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11</vt:i4>
      </vt:variant>
    </vt:vector>
  </HeadingPairs>
  <TitlesOfParts>
    <vt:vector size="17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2024-10-01T11:45:02Z</dcterms:modified>
</cp:coreProperties>
</file>