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57B5C-EA28-FA6C-9A8A-257406FEC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1F280-A633-4729-BE12-1DB58D3D47E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2EE6C-3A38-6141-0AAB-68D0AF7F1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08856-7CA7-C9CD-B74E-1095594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C81C2-37DD-47A5-B730-A5970EAB03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3225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75E22-2B7A-BC9F-5BBF-CB1433DB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51FAC6-D4A2-4027-A061-885D5BCF429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95CDD-7085-54AD-8932-576812A49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2E294-9CCF-AFC8-37D3-4BA56713A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AF0C3-6E5B-4056-BA97-0697DC23E6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012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C6746-7E66-B736-3027-44BCC9827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A8ADF-5F2C-48B9-AF00-6D88434949E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9477A-8AF8-851C-ED75-8CF00C0E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C8A5B-DFD5-41DF-D5DE-D482EE20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41A23-F3F9-44C2-95AE-279A31558F2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8358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CDF5A-B41E-825E-CB78-EA3127799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C4EDB-238D-4297-A7B8-AD6DC3A2772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BD361-510B-5AE9-F061-8001ED59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75B8C-5CEF-942F-CB33-50613A84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FC039-3C88-49BC-86C7-1E15988A634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106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DEC0E-70A4-08A2-AC52-0F2BE4931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9F0528-62FB-44DD-B0E7-EB58D7AC007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046B4-9623-8017-0F94-26E67FCC8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C6068-62A0-789E-FF1F-3C930904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E1FF4-3605-4BD8-9DB6-2C8C3F7085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167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2D8DDC-BF29-1EDA-6E5D-3F8CDD248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395B62-95B8-4E26-8619-7F8B4BCAF50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ED5076-1778-A724-7F39-58FD76F13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134CEE-49C1-0961-EA05-D78122B55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ACED9-9ABD-40DD-8BC0-777F6EAED1F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24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E331D39-8089-994B-2485-BD0BD572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FF4F6B-B345-4FFA-B96A-AD94952ACB4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28DA15-2998-2DD0-55EA-BB3C77D0E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A46A04F-D183-E6B9-A14A-6541F948D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6EEDD-D1E2-437B-9431-0AD937D5EF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0181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368E91F-B9D4-0BF5-6414-60BE53A48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77832C-7B47-4F30-B056-6C19BFB5982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446F7E-0F36-1E93-9849-604FFED39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4A16ABF-0481-D33F-F809-B8C1E8F17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E5095-64A6-479A-97FF-448C20A6670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5438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8718E75-0E04-5179-5D92-2C94B64DD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4DF1EE-79C2-44A8-B00A-8923C0A33DF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C715DDC-C509-C7F9-B8FF-3702AA31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3D6FB8-BBC6-BBF9-A914-0A2C196D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3272A-1B61-47BF-948B-561DBB660B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481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9A5AFD3-C80C-3933-7C70-B80E3752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851FB6-5BCA-482C-844C-9A763CEF18A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8A0C45-77B5-F4E8-2977-63C6A99C7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CCFDFB-F68A-89CC-3688-4EF76A549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19A09-BC67-4C0D-891E-D175DC58B22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466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FF41ED5-3FDC-1C08-D46E-86131EFA4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48E454-DB61-4F8C-B744-3535CA51B4E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10294B6-3424-41DC-C992-2E86BBAE8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060D817-F3A5-86B4-D05B-A2412F574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2FB5E-1409-4A53-BCD2-CCDD1C73EA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21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E828ADF-689F-72FF-9CF1-C684B1D4AE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2E79FBB-9D82-7602-E48A-458692970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1B875-6CC5-EAB1-8139-F8EF297A97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899BCAB-7625-49C1-962C-764E5E0750C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1A121-A4E0-75B0-A817-8049FD978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12A38-95AE-FA9C-FAEB-C0647FCBC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A8A5C27-C654-49AD-8F46-8BCCB0A49AF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549AA43-38E6-BEC6-DD39-5282600D83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53C7178-F740-42BB-A397-800402BC427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40D717B7-CD21-2BEA-2FC3-2B8E314EB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D50206E-E85D-F0AC-C535-593E006F1F1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635A04-6131-55A3-040A-B9ECA99B89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506A269-947C-38F3-A94D-B6D97D37EE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ACF08AB-9028-B8DF-5E2C-70A232ADBF4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ADE0F20-77DE-BB2F-355C-6243CF03A8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E1C0148-3337-1465-A2CC-F3C20B3CE6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4CAF723-27F4-3899-621B-F1F2E437517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BF88DF7F-3D71-7B5B-3C5A-988C4CF8E4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8885EB9-021C-06BB-62E2-73FEE78CB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DA4AB46A-3786-8AE2-586B-A91E59821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982517E-1E03-3039-2914-F406BBF1CD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68427C4-B672-5133-AEC3-71DEFE56BF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A34B1BD-331A-49A0-4161-36E9EBE6E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8510D3E-7EAE-0311-B978-B75F150F8F8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F45686E-6072-3273-8F92-9B37E44D0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166721A-FB81-42FC-A737-61844D1E3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FAB48D9-5049-1623-8074-C09128F90CA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8B08DB9-83C5-BC3C-0EE4-E83E51F3B3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A443039-2377-D8C8-8032-63CA8A7F8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26DB6364-9563-6856-1227-EFB8E99F5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2E1AA33-7019-0631-7B5F-F617D7F46A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757892D-F5D4-9EA7-621B-8CF721ECE6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C1EE7B4-E6F2-4E78-3AE5-7DDAB02C71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34A9DD83-F1D0-AE56-60BA-E1EECCF27FA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5665DE4-1EEB-FCC6-040F-923B8E82D6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8CB9551-306F-37F4-E38E-B6D33BBE1B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7959AD52-B4AD-F77E-A6F9-0CF245CA833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9AC547C8-FB9B-B0F1-4BDE-65A1BCD41D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B16DB07-63CC-F501-A9D1-724808202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F7D7C54-D3EF-B1D7-DBE2-AF62BC6AC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78985D7-4A4F-526B-6F2F-C9EF77529CC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D5D2DD-3CA7-8680-0B63-C3B1E156C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E1E85DF-979B-77FD-6599-A7CF776BB4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A675FAC-C174-174F-55DD-CAD12983D4B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16D344E-FB38-C021-10A6-A4C3812E6B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96F0270-104D-1225-4CED-4B5B2B847F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4F25147-54D3-2B00-2D1E-398A431EFE6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631C462-78D6-C407-E0FB-6FFE3EA4D7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548A2CA-E0D6-2B42-CFD9-1E20E00AEF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61FA8282-06DE-7EF0-4FD3-6B5200777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9C8B0F5-B2CD-A92B-3A35-7DADB4BBB5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8CE84D-2E9B-C6C3-D7B2-C0F94D8E6F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E6C1672-55DF-A252-97AD-04BC6B709C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110784D-99EF-6798-8A20-9308A77AB6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DC2724B-54F0-F008-2086-047923A2D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EEF755F-0AEF-ABD0-82A7-EDFA5210BD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3CC8E9A-C792-60E2-921A-80F1A60E8C8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A377B0C2-C3D4-12C1-3FE8-968789E59B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09D391-2413-7D59-8F85-E38BA02EC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45F5A5C4-1344-27E2-39DD-89AD4E8EC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C1EF9B27-6621-0145-D615-7C558430357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AB8542A-CD96-2B52-4BE2-CB81F4C69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E7EE5F3-CEB4-5CC8-98E1-67CA4FA05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7D65EBA-05A1-5D4F-7542-3D4A8190698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5B24F8C-2443-BD9A-3DB6-D5297664BC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3D632D6-FE56-3433-D5FA-97775E780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EA5DDD8-1558-1C04-1660-95923B16728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8F92839-B9A9-B72F-12BA-B59D7DB1C8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68BD0E4-7F23-74E5-6AAA-EFC8BC8AF2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2008-09-04T16:55:28Z</dcterms:created>
  <dcterms:modified xsi:type="dcterms:W3CDTF">2024-10-09T00:22:19Z</dcterms:modified>
</cp:coreProperties>
</file>