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60" r:id="rId3"/>
  </p:sldIdLst>
  <p:sldSz cx="12188825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howGuides="1">
      <p:cViewPr varScale="1">
        <p:scale>
          <a:sx n="68" d="100"/>
          <a:sy n="68" d="100"/>
        </p:scale>
        <p:origin x="96" y="168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2" d="100"/>
          <a:sy n="72" d="100"/>
        </p:scale>
        <p:origin x="414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0981B7D-53F6-4039-A8FA-44779F95F4C7}" type="datetime1">
              <a:rPr lang="pt-BR" smtClean="0"/>
              <a:t>21/06/2024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pt-BR" noProof="0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FD1732DB-6DE7-4ED0-8D58-5BB99683AAF5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4" name="Espaço reservado para 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 dirty="0"/>
          </a:p>
        </p:txBody>
      </p:sp>
      <p:sp>
        <p:nvSpPr>
          <p:cNvPr id="5" name="Espaço reservado para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 dirty="0"/>
              <a:t>Clique para editar o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pt-BR" smtClean="0"/>
              <a:pPr rtl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93436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pt-BR" smtClean="0"/>
              <a:pPr rtl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25409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9" name="Retângulo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10" name="Retângulo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11" name="Retângulo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12" name="Retângulo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cxnSp>
        <p:nvCxnSpPr>
          <p:cNvPr id="13" name="Conector reto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ângulo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cxnSp>
        <p:nvCxnSpPr>
          <p:cNvPr id="15" name="Conector reto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noProof="0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 noProof="0"/>
              <a:t>Clique para editar o estilo do subtítulo Mestre</a:t>
            </a:r>
            <a:endParaRPr lang="pt-BR" noProof="0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AEFE8A07-BE7E-486B-BB6D-37077AACAD92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59BB7D-2155-48F5-AD4A-A4A3EC901849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sp>
        <p:nvSpPr>
          <p:cNvPr id="8" name="Retângulo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9" name="Retângulo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10" name="Retângulo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 dirty="0"/>
          </a:p>
        </p:txBody>
      </p:sp>
      <p:cxnSp>
        <p:nvCxnSpPr>
          <p:cNvPr id="11" name="Conector reto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noProof="0" dirty="0"/>
          </a:p>
        </p:txBody>
      </p:sp>
      <p:cxnSp>
        <p:nvCxnSpPr>
          <p:cNvPr id="14" name="Conector reto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F61E51A-BD37-4956-ABA8-D4D5FB5F24C2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5486B6-A73D-4B8F-83D6-D9AC60E0479B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20" name="Retângulo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24" name="Retângulo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21" name="Retângulo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cxnSp>
        <p:nvCxnSpPr>
          <p:cNvPr id="22" name="Conector reto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ângulo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noProof="0" dirty="0"/>
          </a:p>
        </p:txBody>
      </p:sp>
      <p:cxnSp>
        <p:nvCxnSpPr>
          <p:cNvPr id="23" name="Conector reto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27" name="Retângulo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28" name="Retângulo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29" name="Retângulo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30" name="Retângulo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cxnSp>
        <p:nvCxnSpPr>
          <p:cNvPr id="31" name="Conector reto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ângulo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cxnSp>
        <p:nvCxnSpPr>
          <p:cNvPr id="33" name="Conector reto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EBBB5E5B-F3F8-4810-8BA6-9A32C99FBA53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8325B8-6816-4ECB-949F-F9D65FA27766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9AD37B-9B4E-40B8-B2FD-963F90BA8EF4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9666B81-3F0F-4225-B123-405B9F5CEABA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sp>
        <p:nvSpPr>
          <p:cNvPr id="6" name="Retângulo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cxnSp>
        <p:nvCxnSpPr>
          <p:cNvPr id="7" name="Conector reto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ângulo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sp>
        <p:nvSpPr>
          <p:cNvPr id="9" name="Retângulo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D6C805-8419-44A5-85BF-5D1C68D15222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sp>
        <p:nvSpPr>
          <p:cNvPr id="9" name="Retângulo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cxnSp>
        <p:nvCxnSpPr>
          <p:cNvPr id="10" name="Conector reto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36704B-E432-4339-97E3-AB4AC11D2F2E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sp>
        <p:nvSpPr>
          <p:cNvPr id="8" name="Retângulo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sp>
        <p:nvSpPr>
          <p:cNvPr id="9" name="Retângulo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imagem 2" descr="Um espaço reservado vazio para adicionar uma imagem. Clique no espaço reservado e selecione a imagem que você deseja adicionar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07B3CC04-66F6-41ED-A1FB-ED4B01CF015A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  <p:cxnSp>
        <p:nvCxnSpPr>
          <p:cNvPr id="10" name="Conector reto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 dirty="0"/>
          </a:p>
        </p:txBody>
      </p:sp>
      <p:sp>
        <p:nvSpPr>
          <p:cNvPr id="8" name="Retângulo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9" name="Retângulo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 dirty="0"/>
          </a:p>
        </p:txBody>
      </p:sp>
      <p:sp>
        <p:nvSpPr>
          <p:cNvPr id="13" name="Retângulo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 dirty="0"/>
          </a:p>
        </p:txBody>
      </p:sp>
      <p:cxnSp>
        <p:nvCxnSpPr>
          <p:cNvPr id="14" name="Conector reto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noProof="0" dirty="0"/>
          </a:p>
        </p:txBody>
      </p:sp>
      <p:cxnSp>
        <p:nvCxnSpPr>
          <p:cNvPr id="16" name="Conector reto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BR" noProof="0" dirty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BR" noProof="0" dirty="0"/>
              <a:t>Clique para editar o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35B82636-8409-46FE-AEF6-9C2E988E9D0B}" type="datetime1">
              <a:rPr lang="pt-BR" noProof="0" smtClean="0"/>
              <a:t>21/06/2024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15000" t="82500" r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-BR" dirty="0"/>
              <a:t>Layout de título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pt-BR" dirty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Adicionar título de slide – 2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half" idx="2"/>
          </p:nvPr>
        </p:nvSpPr>
        <p:spPr/>
        <p:txBody>
          <a:bodyPr rtlCol="0"/>
          <a:lstStyle/>
          <a:p>
            <a:pPr rtl="0"/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 rtlCol="0"/>
          <a:lstStyle/>
          <a:p>
            <a:pPr rtl="0"/>
            <a:endParaRPr lang="pt-BR" dirty="0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4"/>
          </p:nvPr>
        </p:nvSpPr>
        <p:spPr/>
        <p:txBody>
          <a:bodyPr rtlCol="0"/>
          <a:lstStyle/>
          <a:p>
            <a:pPr rtl="0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emática 16: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9057_TF02787947.potx" id="{F6616D8B-E49F-43FC-919C-EA67C56073C6}" vid="{41E3CBBC-B989-484B-85AF-2EEA8BFB5111}"/>
    </a:ext>
  </a:extLst>
</a:theme>
</file>

<file path=ppt/theme/theme2.xml><?xml version="1.0" encoding="utf-8"?>
<a:theme xmlns:a="http://schemas.openxmlformats.org/drawingml/2006/main" name="Tema do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de matemática com Pi (widescreen)</Template>
  <TotalTime>4</TotalTime>
  <Words>12</Words>
  <Application>Microsoft Office PowerPoint</Application>
  <PresentationFormat>Personalizar</PresentationFormat>
  <Paragraphs>5</Paragraphs>
  <Slides>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5" baseType="lpstr">
      <vt:lpstr>Arial</vt:lpstr>
      <vt:lpstr>Euphemia</vt:lpstr>
      <vt:lpstr>Matemática 16:9</vt:lpstr>
      <vt:lpstr>Layout de título</vt:lpstr>
      <vt:lpstr>Adicionar título de slide –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de título</dc:title>
  <dc:creator>Samuel Apolinário</dc:creator>
  <cp:lastModifiedBy>Samuel Apolinário</cp:lastModifiedBy>
  <cp:revision>2</cp:revision>
  <dcterms:created xsi:type="dcterms:W3CDTF">2024-06-21T22:51:15Z</dcterms:created>
  <dcterms:modified xsi:type="dcterms:W3CDTF">2024-06-21T22:55:35Z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